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102" d="100"/>
          <a:sy n="102" d="100"/>
        </p:scale>
        <p:origin x="-183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4862-E872-4062-8FD5-324D1C904C54}" type="datetimeFigureOut">
              <a:rPr lang="fr-FR" smtClean="0"/>
              <a:pPr/>
              <a:t>07/12/16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3CB4-0DEE-4E56-A685-E32317AE0D4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4862-E872-4062-8FD5-324D1C904C54}" type="datetimeFigureOut">
              <a:rPr lang="fr-FR" smtClean="0"/>
              <a:pPr/>
              <a:t>07/12/16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3CB4-0DEE-4E56-A685-E32317AE0D4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4862-E872-4062-8FD5-324D1C904C54}" type="datetimeFigureOut">
              <a:rPr lang="fr-FR" smtClean="0"/>
              <a:pPr/>
              <a:t>07/12/16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3CB4-0DEE-4E56-A685-E32317AE0D4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4862-E872-4062-8FD5-324D1C904C54}" type="datetimeFigureOut">
              <a:rPr lang="fr-FR" smtClean="0"/>
              <a:pPr/>
              <a:t>07/12/16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3CB4-0DEE-4E56-A685-E32317AE0D4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4862-E872-4062-8FD5-324D1C904C54}" type="datetimeFigureOut">
              <a:rPr lang="fr-FR" smtClean="0"/>
              <a:pPr/>
              <a:t>07/12/16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3CB4-0DEE-4E56-A685-E32317AE0D4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4862-E872-4062-8FD5-324D1C904C54}" type="datetimeFigureOut">
              <a:rPr lang="fr-FR" smtClean="0"/>
              <a:pPr/>
              <a:t>07/12/16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3CB4-0DEE-4E56-A685-E32317AE0D4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4862-E872-4062-8FD5-324D1C904C54}" type="datetimeFigureOut">
              <a:rPr lang="fr-FR" smtClean="0"/>
              <a:pPr/>
              <a:t>07/12/16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3CB4-0DEE-4E56-A685-E32317AE0D4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4862-E872-4062-8FD5-324D1C904C54}" type="datetimeFigureOut">
              <a:rPr lang="fr-FR" smtClean="0"/>
              <a:pPr/>
              <a:t>07/12/16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3CB4-0DEE-4E56-A685-E32317AE0D4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4862-E872-4062-8FD5-324D1C904C54}" type="datetimeFigureOut">
              <a:rPr lang="fr-FR" smtClean="0"/>
              <a:pPr/>
              <a:t>07/12/16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3CB4-0DEE-4E56-A685-E32317AE0D4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4862-E872-4062-8FD5-324D1C904C54}" type="datetimeFigureOut">
              <a:rPr lang="fr-FR" smtClean="0"/>
              <a:pPr/>
              <a:t>07/12/16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3CB4-0DEE-4E56-A685-E32317AE0D4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4862-E872-4062-8FD5-324D1C904C54}" type="datetimeFigureOut">
              <a:rPr lang="fr-FR" smtClean="0"/>
              <a:pPr/>
              <a:t>07/12/16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43CB4-0DEE-4E56-A685-E32317AE0D4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B4862-E872-4062-8FD5-324D1C904C54}" type="datetimeFigureOut">
              <a:rPr lang="fr-FR" smtClean="0"/>
              <a:pPr/>
              <a:t>07/12/16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43CB4-0DEE-4E56-A685-E32317AE0D4C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6248" y="928670"/>
            <a:ext cx="2714644" cy="612769"/>
          </a:xfrm>
        </p:spPr>
        <p:txBody>
          <a:bodyPr>
            <a:noAutofit/>
          </a:bodyPr>
          <a:lstStyle/>
          <a:p>
            <a:r>
              <a:rPr lang="fr-FR" sz="1800" dirty="0" smtClean="0">
                <a:solidFill>
                  <a:srgbClr val="FFFF00"/>
                </a:solidFill>
                <a:latin typeface="Bauhaus 93" pitchFamily="82" charset="0"/>
              </a:rPr>
              <a:t>De-</a:t>
            </a:r>
            <a:r>
              <a:rPr lang="fr-FR" sz="1800" dirty="0" err="1" smtClean="0">
                <a:solidFill>
                  <a:srgbClr val="FFFF00"/>
                </a:solidFill>
                <a:latin typeface="Bauhaus 93" pitchFamily="82" charset="0"/>
              </a:rPr>
              <a:t>bruyn</a:t>
            </a:r>
            <a:r>
              <a:rPr lang="fr-FR" sz="1800" dirty="0" smtClean="0">
                <a:solidFill>
                  <a:srgbClr val="FFFF00"/>
                </a:solidFill>
                <a:latin typeface="Bauhaus 93" pitchFamily="82" charset="0"/>
              </a:rPr>
              <a:t> </a:t>
            </a:r>
            <a:r>
              <a:rPr lang="fr-FR" sz="1800" dirty="0" err="1" smtClean="0">
                <a:solidFill>
                  <a:srgbClr val="FFFF00"/>
                </a:solidFill>
                <a:latin typeface="Bauhaus 93" pitchFamily="82" charset="0"/>
              </a:rPr>
              <a:t>Mattheo</a:t>
            </a:r>
            <a:r>
              <a:rPr lang="fr-FR" sz="1800" dirty="0" smtClean="0">
                <a:solidFill>
                  <a:srgbClr val="FFFF00"/>
                </a:solidFill>
                <a:latin typeface="Bauhaus 93" pitchFamily="82" charset="0"/>
              </a:rPr>
              <a:t/>
            </a:r>
            <a:br>
              <a:rPr lang="fr-FR" sz="1800" dirty="0" smtClean="0">
                <a:solidFill>
                  <a:srgbClr val="FFFF00"/>
                </a:solidFill>
                <a:latin typeface="Bauhaus 93" pitchFamily="82" charset="0"/>
              </a:rPr>
            </a:br>
            <a:r>
              <a:rPr lang="fr-FR" sz="1800" dirty="0" smtClean="0">
                <a:solidFill>
                  <a:srgbClr val="FFFF00"/>
                </a:solidFill>
                <a:latin typeface="Bauhaus 93" pitchFamily="82" charset="0"/>
              </a:rPr>
              <a:t>3</a:t>
            </a:r>
            <a:r>
              <a:rPr lang="fr-FR" sz="1800" baseline="30000" dirty="0" smtClean="0">
                <a:solidFill>
                  <a:srgbClr val="FFFF00"/>
                </a:solidFill>
                <a:latin typeface="Bauhaus 93" pitchFamily="82" charset="0"/>
              </a:rPr>
              <a:t>e</a:t>
            </a:r>
            <a:r>
              <a:rPr lang="fr-FR" sz="1800" dirty="0" smtClean="0">
                <a:solidFill>
                  <a:srgbClr val="FFFF00"/>
                </a:solidFill>
                <a:latin typeface="Bauhaus 93" pitchFamily="82" charset="0"/>
              </a:rPr>
              <a:t> pp</a:t>
            </a:r>
            <a:endParaRPr lang="fr-FR" sz="1800" dirty="0">
              <a:solidFill>
                <a:srgbClr val="FFFF00"/>
              </a:solidFill>
              <a:latin typeface="Bauhaus 93" pitchFamily="82" charset="0"/>
            </a:endParaRPr>
          </a:p>
        </p:txBody>
      </p:sp>
      <p:pic>
        <p:nvPicPr>
          <p:cNvPr id="1026" name="Picture 2" descr="C:\Users\mattheo.de-bruyn.LYCEE.004\Pictures\logoVERTESFEUILLES2014grand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857364"/>
            <a:ext cx="3540455" cy="2143116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5214942" y="1643050"/>
            <a:ext cx="3631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chemeClr val="tx2">
                    <a:lumMod val="10000"/>
                  </a:schemeClr>
                </a:solidFill>
                <a:latin typeface="Bauhaus 93" pitchFamily="82" charset="0"/>
              </a:rPr>
              <a:t>Semaine du 21 novembre 2016</a:t>
            </a:r>
            <a:endParaRPr lang="fr-FR" sz="2000" b="1" dirty="0">
              <a:solidFill>
                <a:schemeClr val="tx2">
                  <a:lumMod val="10000"/>
                </a:schemeClr>
              </a:solidFill>
              <a:latin typeface="Bauhaus 93" pitchFamily="82" charset="0"/>
            </a:endParaRPr>
          </a:p>
        </p:txBody>
      </p:sp>
      <p:pic>
        <p:nvPicPr>
          <p:cNvPr id="1027" name="Picture 3" descr="C:\Users\mattheo.de-bruyn.LYCEE.004\Pictures\logo_franchise_location_vehicules_uca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571744"/>
            <a:ext cx="3971925" cy="4086225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/>
        </p:nvSpPr>
        <p:spPr>
          <a:xfrm>
            <a:off x="3428992" y="142852"/>
            <a:ext cx="3143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i="1" dirty="0" smtClean="0"/>
              <a:t>Présentation</a:t>
            </a:r>
            <a:r>
              <a:rPr lang="fr-FR" b="1" i="1" dirty="0" smtClean="0"/>
              <a:t> </a:t>
            </a:r>
            <a:endParaRPr lang="fr-FR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ttheo.de-bruyn.LYCEE.004\Pictures\logo_franchise_location_vehicules_uc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291523">
            <a:off x="4568511" y="601274"/>
            <a:ext cx="4087731" cy="4262601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195994" y="662346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Isabelle et Denis MALTER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 rot="997114">
            <a:off x="6831071" y="2678422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3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  <a:r>
              <a:rPr lang="fr-FR" dirty="0" smtClean="0">
                <a:solidFill>
                  <a:srgbClr val="FFFF00"/>
                </a:solidFill>
              </a:rPr>
              <a:t>employés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42844" y="1071546"/>
            <a:ext cx="141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32,rue Brune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000100" y="1571612"/>
            <a:ext cx="313201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  <a:p>
            <a:r>
              <a:rPr lang="fr-FR" dirty="0"/>
              <a:t> </a:t>
            </a:r>
          </a:p>
          <a:p>
            <a:pPr algn="ctr"/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Nom et fonction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de mon tuteur</a:t>
            </a:r>
          </a:p>
          <a:p>
            <a:pPr algn="ctr"/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                 Denis Malter gérant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fr-FR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 rot="1036703">
            <a:off x="1937472" y="3867419"/>
            <a:ext cx="2046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Location de voiture 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0" y="0"/>
            <a:ext cx="5400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i="1" dirty="0" smtClean="0">
                <a:solidFill>
                  <a:srgbClr val="7030A0"/>
                </a:solidFill>
              </a:rPr>
              <a:t>Présentation </a:t>
            </a:r>
            <a:r>
              <a:rPr lang="fr-FR" sz="3200" b="1" i="1" dirty="0">
                <a:solidFill>
                  <a:srgbClr val="7030A0"/>
                </a:solidFill>
              </a:rPr>
              <a:t>de l’organisation</a:t>
            </a:r>
            <a:r>
              <a:rPr lang="fr-FR" sz="3200" b="1" i="1" dirty="0"/>
              <a:t> </a:t>
            </a:r>
            <a:endParaRPr lang="fr-FR" sz="3200" dirty="0"/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i="1" dirty="0" smtClean="0"/>
              <a:t>Tâches </a:t>
            </a:r>
            <a:r>
              <a:rPr lang="fr-FR" b="1" i="1" dirty="0"/>
              <a:t>réalisées </a:t>
            </a:r>
            <a:endParaRPr lang="fr-FR" dirty="0"/>
          </a:p>
        </p:txBody>
      </p:sp>
      <p:sp>
        <p:nvSpPr>
          <p:cNvPr id="6" name="Étoile à 5 branches 5"/>
          <p:cNvSpPr/>
          <p:nvPr/>
        </p:nvSpPr>
        <p:spPr>
          <a:xfrm rot="1573192">
            <a:off x="257070" y="1994940"/>
            <a:ext cx="785818" cy="700086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285852" y="2071678"/>
            <a:ext cx="42302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Nettoyage de voiture </a:t>
            </a:r>
            <a:endParaRPr lang="fr-FR" sz="3600" dirty="0"/>
          </a:p>
        </p:txBody>
      </p:sp>
      <p:sp>
        <p:nvSpPr>
          <p:cNvPr id="8" name="Étoile à 5 branches 7"/>
          <p:cNvSpPr/>
          <p:nvPr/>
        </p:nvSpPr>
        <p:spPr>
          <a:xfrm rot="1166152">
            <a:off x="127274" y="3048042"/>
            <a:ext cx="872493" cy="9144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1142976" y="3286124"/>
            <a:ext cx="50958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Remplacement de pare-brise </a:t>
            </a:r>
            <a:endParaRPr lang="fr-FR" sz="3200" dirty="0"/>
          </a:p>
        </p:txBody>
      </p:sp>
      <p:sp>
        <p:nvSpPr>
          <p:cNvPr id="10" name="Étoile à 5 branches 9"/>
          <p:cNvSpPr/>
          <p:nvPr/>
        </p:nvSpPr>
        <p:spPr>
          <a:xfrm rot="2548721">
            <a:off x="205627" y="4288715"/>
            <a:ext cx="785818" cy="9144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1071538" y="4500570"/>
            <a:ext cx="523873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Prise des </a:t>
            </a:r>
            <a:r>
              <a:rPr lang="fr-FR" sz="3200" dirty="0" smtClean="0"/>
              <a:t>niveaux </a:t>
            </a:r>
            <a:r>
              <a:rPr lang="fr-FR" sz="3200" dirty="0" smtClean="0"/>
              <a:t>de la voiture </a:t>
            </a:r>
            <a:endParaRPr lang="fr-FR" sz="3200" dirty="0"/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  <p:bldP spid="9" grpId="0"/>
      <p:bldP spid="10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00298" y="142852"/>
            <a:ext cx="46886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b="1" i="1" dirty="0" smtClean="0">
                <a:solidFill>
                  <a:schemeClr val="accent6">
                    <a:lumMod val="75000"/>
                  </a:schemeClr>
                </a:solidFill>
              </a:rPr>
              <a:t>Métier </a:t>
            </a:r>
            <a:r>
              <a:rPr lang="fr-FR" sz="5400" b="1" i="1" dirty="0">
                <a:solidFill>
                  <a:schemeClr val="accent6">
                    <a:lumMod val="75000"/>
                  </a:schemeClr>
                </a:solidFill>
              </a:rPr>
              <a:t>observé </a:t>
            </a:r>
            <a:endParaRPr lang="fr-FR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Bouée 4"/>
          <p:cNvSpPr/>
          <p:nvPr/>
        </p:nvSpPr>
        <p:spPr>
          <a:xfrm>
            <a:off x="142844" y="6000768"/>
            <a:ext cx="500066" cy="485772"/>
          </a:xfrm>
          <a:prstGeom prst="don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71472" y="5214950"/>
            <a:ext cx="44476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chemeClr val="accent6">
                    <a:lumMod val="75000"/>
                  </a:schemeClr>
                </a:solidFill>
              </a:rPr>
              <a:t>Inconvénients </a:t>
            </a:r>
            <a:r>
              <a:rPr lang="fr-FR" sz="3200" dirty="0">
                <a:solidFill>
                  <a:schemeClr val="accent6">
                    <a:lumMod val="75000"/>
                  </a:schemeClr>
                </a:solidFill>
              </a:rPr>
              <a:t>du métier </a:t>
            </a:r>
            <a:r>
              <a:rPr lang="fr-FR" dirty="0"/>
              <a:t>: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785786" y="6072206"/>
            <a:ext cx="2244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Travailler dans le froid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57158" y="3286124"/>
            <a:ext cx="3761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3200" dirty="0">
                <a:solidFill>
                  <a:schemeClr val="accent6">
                    <a:lumMod val="75000"/>
                  </a:schemeClr>
                </a:solidFill>
              </a:rPr>
              <a:t>Avantages du métier </a:t>
            </a:r>
          </a:p>
        </p:txBody>
      </p:sp>
      <p:sp>
        <p:nvSpPr>
          <p:cNvPr id="10" name="Bouée 9"/>
          <p:cNvSpPr/>
          <p:nvPr/>
        </p:nvSpPr>
        <p:spPr>
          <a:xfrm>
            <a:off x="142844" y="4071942"/>
            <a:ext cx="500066" cy="485772"/>
          </a:xfrm>
          <a:prstGeom prst="don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85786" y="4071942"/>
            <a:ext cx="15501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Horaire stable </a:t>
            </a:r>
          </a:p>
          <a:p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85786" y="2000240"/>
            <a:ext cx="5337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Il 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n’existe pas de réelle formation pour faire ce métier.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Croix 13"/>
          <p:cNvSpPr/>
          <p:nvPr/>
        </p:nvSpPr>
        <p:spPr>
          <a:xfrm>
            <a:off x="214282" y="1928802"/>
            <a:ext cx="571504" cy="557210"/>
          </a:xfrm>
          <a:prstGeom prst="plu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/>
      <p:bldP spid="8" grpId="0"/>
      <p:bldP spid="9" grpId="0"/>
      <p:bldP spid="10" grpId="0" animBg="1"/>
      <p:bldP spid="11" grpId="0"/>
      <p:bldP spid="13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/>
              <a:t>Conclusion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71472" y="1928802"/>
            <a:ext cx="3119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Bauhaus 93" pitchFamily="82" charset="0"/>
              </a:rPr>
              <a:t>Ce que j’ai aimé :</a:t>
            </a:r>
          </a:p>
        </p:txBody>
      </p:sp>
      <p:sp>
        <p:nvSpPr>
          <p:cNvPr id="5" name="Cœur 4"/>
          <p:cNvSpPr/>
          <p:nvPr/>
        </p:nvSpPr>
        <p:spPr>
          <a:xfrm>
            <a:off x="142844" y="2000240"/>
            <a:ext cx="500066" cy="485772"/>
          </a:xfrm>
          <a:prstGeom prst="hear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428596" y="4714884"/>
            <a:ext cx="42434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Bauhaus 93" pitchFamily="82" charset="0"/>
              </a:rPr>
              <a:t>Ce que je n’ai pas aimé :</a:t>
            </a:r>
          </a:p>
        </p:txBody>
      </p:sp>
      <p:sp>
        <p:nvSpPr>
          <p:cNvPr id="7" name="Éclair 6"/>
          <p:cNvSpPr/>
          <p:nvPr/>
        </p:nvSpPr>
        <p:spPr>
          <a:xfrm>
            <a:off x="142844" y="4786322"/>
            <a:ext cx="357190" cy="485772"/>
          </a:xfrm>
          <a:prstGeom prst="lightningBol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214282" y="2643182"/>
            <a:ext cx="8387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 Black" pitchFamily="34" charset="0"/>
              </a:rPr>
              <a:t>J’ai tout aimé </a:t>
            </a:r>
            <a:r>
              <a:rPr lang="fr-FR" dirty="0" smtClean="0">
                <a:latin typeface="Arial Black" pitchFamily="34" charset="0"/>
              </a:rPr>
              <a:t>ça </a:t>
            </a:r>
            <a:r>
              <a:rPr lang="fr-FR" dirty="0" smtClean="0">
                <a:latin typeface="Arial Black" pitchFamily="34" charset="0"/>
              </a:rPr>
              <a:t>ma appris plein de </a:t>
            </a:r>
            <a:r>
              <a:rPr lang="fr-FR" dirty="0" smtClean="0">
                <a:latin typeface="Arial Black" pitchFamily="34" charset="0"/>
              </a:rPr>
              <a:t>choses </a:t>
            </a:r>
            <a:r>
              <a:rPr lang="fr-FR" dirty="0" smtClean="0">
                <a:latin typeface="Arial Black" pitchFamily="34" charset="0"/>
              </a:rPr>
              <a:t>que je ne </a:t>
            </a:r>
            <a:r>
              <a:rPr lang="fr-FR" dirty="0" smtClean="0">
                <a:latin typeface="Arial Black" pitchFamily="34" charset="0"/>
              </a:rPr>
              <a:t>savais </a:t>
            </a:r>
            <a:r>
              <a:rPr lang="fr-FR" dirty="0" smtClean="0">
                <a:latin typeface="Arial Black" pitchFamily="34" charset="0"/>
              </a:rPr>
              <a:t>pas.  </a:t>
            </a:r>
            <a:endParaRPr lang="fr-FR" dirty="0">
              <a:latin typeface="Arial Black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wheel spokes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  <p:bldP spid="7" grpId="0" animBg="1"/>
      <p:bldP spid="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108</Words>
  <Application>Microsoft Macintosh PowerPoint</Application>
  <PresentationFormat>Présentation à l'écran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De-bruyn Mattheo 3e pp</vt:lpstr>
      <vt:lpstr>Présentation PowerPoint</vt:lpstr>
      <vt:lpstr>Tâches réalisées </vt:lpstr>
      <vt:lpstr>Présentation PowerPoint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De-bruyn.Mattheo 3e pp</dc:title>
  <dc:creator>modele</dc:creator>
  <cp:lastModifiedBy>Bernard Beaupain</cp:lastModifiedBy>
  <cp:revision>13</cp:revision>
  <dcterms:created xsi:type="dcterms:W3CDTF">2016-11-29T12:49:11Z</dcterms:created>
  <dcterms:modified xsi:type="dcterms:W3CDTF">2016-12-07T17:59:58Z</dcterms:modified>
</cp:coreProperties>
</file>