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1301-9524-4F9E-81A9-EC624F03A10E}" type="datetimeFigureOut">
              <a:rPr lang="fr-FR" smtClean="0"/>
              <a:t>12/12/2013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6058-4B9D-4D0E-BCBD-8CF5712C52E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7200" dirty="0" smtClean="0">
                <a:latin typeface="Arial" pitchFamily="34" charset="0"/>
                <a:cs typeface="Arial" pitchFamily="34" charset="0"/>
              </a:rPr>
              <a:t>Les douze travaux d’Hercule </a:t>
            </a:r>
            <a:endParaRPr lang="fr-FR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La ceinture d’</a:t>
            </a:r>
            <a:r>
              <a:rPr lang="fr-FR" sz="4400" dirty="0" err="1" smtClean="0">
                <a:latin typeface="Arial" pitchFamily="34" charset="0"/>
                <a:cs typeface="Arial" pitchFamily="34" charset="0"/>
              </a:rPr>
              <a:t>Hyppolyté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\\SRVPEDAG\eleves$\5C\corbin.thomas\Travaux\Latin\Photos\travaux la ceinture d'Hippolyt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8539652" cy="335758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008" y="500042"/>
            <a:ext cx="9036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ceinture d’</a:t>
            </a:r>
            <a:r>
              <a:rPr lang="fr-FR" sz="6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Hyppolyté</a:t>
            </a:r>
            <a:endParaRPr lang="fr-FR" sz="6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5572140"/>
            <a:ext cx="800090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neuvième travail  </a:t>
            </a:r>
            <a:endParaRPr lang="fr-FR" sz="6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\\SRVPEDAG\eleves$\5C\corbin.thomas\Travaux\Latin\Photos\Hercule combattant les Amazon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3116"/>
            <a:ext cx="4337700" cy="3357586"/>
          </a:xfrm>
          <a:prstGeom prst="rect">
            <a:avLst/>
          </a:prstGeom>
          <a:noFill/>
        </p:spPr>
      </p:pic>
      <p:pic>
        <p:nvPicPr>
          <p:cNvPr id="1030" name="Picture 6" descr="\\SRVPEDAG\eleves$\5C\corbin.thomas\Travaux\Latin\Photos\Ravage chez les Amazones par Hercule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3116"/>
            <a:ext cx="4277160" cy="328614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285728"/>
            <a:ext cx="90364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ceinture d’</a:t>
            </a:r>
            <a:r>
              <a:rPr lang="fr-FR" sz="6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Hyppolyté</a:t>
            </a:r>
            <a:endParaRPr lang="fr-FR" sz="6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8715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ceinture</a:t>
            </a:r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d’</a:t>
            </a:r>
            <a:r>
              <a:rPr lang="fr-FR" sz="6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Hyppolyté</a:t>
            </a:r>
            <a:endParaRPr lang="fr-FR" sz="6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\\SRVPEDAG\eleves$\5C\corbin.thomas\Travaux\Latin\Photos\Hercule et Hippolyté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329827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2269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ceinture d’</a:t>
            </a:r>
            <a:r>
              <a:rPr lang="fr-FR" sz="6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Hyppolyté</a:t>
            </a:r>
            <a:endParaRPr lang="fr-FR" sz="6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\\SRVPEDAG\eleves$\5C\corbin.thomas\Travaux\Latin\Photos\Hercule arrachant la ceinture d'Hippolyté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571896" cy="4101066"/>
          </a:xfrm>
          <a:prstGeom prst="rect">
            <a:avLst/>
          </a:prstGeom>
          <a:noFill/>
        </p:spPr>
      </p:pic>
      <p:pic>
        <p:nvPicPr>
          <p:cNvPr id="4099" name="Picture 3" descr="\\SRVPEDAG\eleves$\5C\corbin.thomas\Travaux\Latin\Photos\Hercule attrapant Hippolyté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3200409" cy="412391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14290"/>
            <a:ext cx="82269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ceinture d’</a:t>
            </a:r>
            <a:r>
              <a:rPr lang="fr-FR" sz="6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Hyppolyté</a:t>
            </a:r>
            <a:endParaRPr lang="fr-FR" sz="6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\\SRVPEDAG\eleves$\5C\corbin.thomas\Travaux\Latin\Photos\Hercule enlevant hippolyté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857652" cy="4603607"/>
          </a:xfrm>
          <a:prstGeom prst="rect">
            <a:avLst/>
          </a:prstGeom>
          <a:noFill/>
        </p:spPr>
      </p:pic>
      <p:pic>
        <p:nvPicPr>
          <p:cNvPr id="5123" name="Picture 3" descr="\\SRVPEDAG\eleves$\5C\corbin.thomas\Travaux\Latin\Photos\Hercule tenant la ceinture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3786206" cy="37862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85728"/>
            <a:ext cx="82269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ceinture d’</a:t>
            </a:r>
            <a:r>
              <a:rPr lang="fr-FR" sz="6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Hyppolyté</a:t>
            </a:r>
            <a:endParaRPr lang="fr-FR" sz="6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\\SRVPEDAG\eleves$\5C\corbin.thomas\Travaux\Latin\Photos\Hercule tient la cein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09556"/>
            <a:ext cx="5667406" cy="422875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</Words>
  <Application>Microsoft Office PowerPoint</Application>
  <PresentationFormat>Affichage à l'écran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douze travaux d’Hercule 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douze travaux d’Hercule</dc:title>
  <dc:creator>thomas.corbin</dc:creator>
  <cp:lastModifiedBy>thomas.corbin</cp:lastModifiedBy>
  <cp:revision>7</cp:revision>
  <dcterms:created xsi:type="dcterms:W3CDTF">2013-12-12T15:08:39Z</dcterms:created>
  <dcterms:modified xsi:type="dcterms:W3CDTF">2013-12-12T16:07:03Z</dcterms:modified>
</cp:coreProperties>
</file>