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jDq2un0tS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Einen</a:t>
            </a:r>
            <a:r>
              <a:rPr lang="fr-FR" dirty="0"/>
              <a:t> </a:t>
            </a:r>
            <a:r>
              <a:rPr lang="fr-FR" dirty="0" err="1"/>
              <a:t>brief</a:t>
            </a:r>
            <a:r>
              <a:rPr lang="fr-FR" dirty="0"/>
              <a:t> </a:t>
            </a:r>
            <a:r>
              <a:rPr lang="fr-FR" dirty="0" err="1"/>
              <a:t>fuer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sauzay</a:t>
            </a:r>
            <a:r>
              <a:rPr lang="fr-FR" dirty="0"/>
              <a:t>- </a:t>
            </a:r>
            <a:r>
              <a:rPr lang="fr-FR" dirty="0" err="1"/>
              <a:t>programm</a:t>
            </a:r>
            <a:r>
              <a:rPr lang="fr-FR" dirty="0"/>
              <a:t> </a:t>
            </a:r>
            <a:r>
              <a:rPr lang="fr-FR" dirty="0" err="1"/>
              <a:t>schreiben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Fragen</a:t>
            </a:r>
            <a:r>
              <a:rPr lang="fr-FR" dirty="0"/>
              <a:t> , die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mündlich</a:t>
            </a:r>
            <a:r>
              <a:rPr lang="fr-FR" dirty="0"/>
              <a:t> </a:t>
            </a:r>
            <a:r>
              <a:rPr lang="fr-FR" dirty="0" err="1"/>
              <a:t>beantworten</a:t>
            </a:r>
            <a:r>
              <a:rPr lang="fr-FR" dirty="0"/>
              <a:t> </a:t>
            </a:r>
            <a:r>
              <a:rPr lang="fr-FR" dirty="0" err="1"/>
              <a:t>muss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9669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sauzay</a:t>
            </a:r>
            <a:r>
              <a:rPr lang="fr-FR" dirty="0"/>
              <a:t> – </a:t>
            </a:r>
            <a:r>
              <a:rPr lang="fr-FR" dirty="0" err="1"/>
              <a:t>Programm</a:t>
            </a:r>
            <a:r>
              <a:rPr lang="fr-FR" dirty="0"/>
              <a:t> </a:t>
            </a:r>
          </a:p>
        </p:txBody>
      </p:sp>
      <p:pic>
        <p:nvPicPr>
          <p:cNvPr id="4" name="VjDq2un0tS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8863" y="301148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7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Was</a:t>
            </a:r>
            <a:r>
              <a:rPr lang="fr-FR" dirty="0"/>
              <a:t> hast du </a:t>
            </a:r>
            <a:r>
              <a:rPr lang="fr-FR" dirty="0" err="1"/>
              <a:t>gelernt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&gt; </a:t>
            </a:r>
            <a:r>
              <a:rPr lang="fr-FR" dirty="0" err="1"/>
              <a:t>Wie</a:t>
            </a:r>
            <a:r>
              <a:rPr lang="fr-FR" dirty="0"/>
              <a:t> lange </a:t>
            </a:r>
            <a:r>
              <a:rPr lang="fr-FR" dirty="0" err="1"/>
              <a:t>dauert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Sauzay</a:t>
            </a:r>
            <a:r>
              <a:rPr lang="fr-FR" dirty="0"/>
              <a:t> </a:t>
            </a:r>
            <a:r>
              <a:rPr lang="fr-FR" dirty="0" err="1"/>
              <a:t>Programm</a:t>
            </a:r>
            <a:r>
              <a:rPr lang="fr-FR" dirty="0"/>
              <a:t>? </a:t>
            </a:r>
          </a:p>
          <a:p>
            <a:endParaRPr lang="fr-FR" dirty="0"/>
          </a:p>
          <a:p>
            <a:r>
              <a:rPr lang="fr-FR" dirty="0"/>
              <a:t>&gt; Lisa : </a:t>
            </a:r>
            <a:r>
              <a:rPr lang="fr-FR" dirty="0" err="1"/>
              <a:t>Warum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 der </a:t>
            </a:r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positiv</a:t>
            </a:r>
            <a:r>
              <a:rPr lang="fr-FR" dirty="0"/>
              <a:t>? </a:t>
            </a:r>
          </a:p>
          <a:p>
            <a:endParaRPr lang="fr-FR" dirty="0"/>
          </a:p>
          <a:p>
            <a:r>
              <a:rPr lang="fr-FR" dirty="0"/>
              <a:t>&gt; </a:t>
            </a:r>
            <a:r>
              <a:rPr lang="fr-FR" dirty="0" err="1"/>
              <a:t>Und</a:t>
            </a:r>
            <a:r>
              <a:rPr lang="fr-FR" dirty="0"/>
              <a:t> du …. Welche </a:t>
            </a:r>
            <a:r>
              <a:rPr lang="fr-FR" dirty="0" err="1"/>
              <a:t>Stadt</a:t>
            </a:r>
            <a:r>
              <a:rPr lang="fr-FR" dirty="0"/>
              <a:t> in </a:t>
            </a:r>
            <a:r>
              <a:rPr lang="fr-FR" dirty="0" err="1"/>
              <a:t>Deutschland</a:t>
            </a:r>
            <a:r>
              <a:rPr lang="fr-FR" dirty="0"/>
              <a:t> </a:t>
            </a:r>
            <a:r>
              <a:rPr lang="fr-FR" dirty="0" err="1"/>
              <a:t>würdest</a:t>
            </a:r>
            <a:r>
              <a:rPr lang="fr-FR" dirty="0"/>
              <a:t> du </a:t>
            </a:r>
            <a:r>
              <a:rPr lang="fr-FR" dirty="0" err="1"/>
              <a:t>gerne</a:t>
            </a:r>
            <a:r>
              <a:rPr lang="fr-FR" dirty="0"/>
              <a:t> </a:t>
            </a:r>
            <a:r>
              <a:rPr lang="fr-FR" dirty="0" err="1"/>
              <a:t>kennen</a:t>
            </a:r>
            <a:r>
              <a:rPr lang="fr-FR" dirty="0"/>
              <a:t> </a:t>
            </a:r>
            <a:r>
              <a:rPr lang="fr-FR" dirty="0" err="1"/>
              <a:t>lernen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1372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Einen</a:t>
            </a:r>
            <a:r>
              <a:rPr lang="fr-FR" dirty="0"/>
              <a:t> </a:t>
            </a:r>
            <a:r>
              <a:rPr lang="fr-FR" dirty="0" err="1"/>
              <a:t>brief</a:t>
            </a:r>
            <a:r>
              <a:rPr lang="fr-FR" dirty="0"/>
              <a:t> </a:t>
            </a:r>
            <a:r>
              <a:rPr lang="fr-FR" dirty="0" err="1"/>
              <a:t>schreiben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1/ Quand on connait le destinataire ( Famille, Amis..), la lettre commence par :</a:t>
            </a:r>
          </a:p>
          <a:p>
            <a:r>
              <a:rPr lang="fr-FR" b="1" dirty="0" err="1"/>
              <a:t>Lieb</a:t>
            </a:r>
            <a:r>
              <a:rPr lang="fr-FR" b="1" dirty="0"/>
              <a:t>(e).....</a:t>
            </a:r>
            <a:endParaRPr lang="fr-FR" dirty="0"/>
          </a:p>
          <a:p>
            <a:r>
              <a:rPr lang="fr-FR" dirty="0"/>
              <a:t>Elle se termine par « </a:t>
            </a:r>
            <a:r>
              <a:rPr lang="fr-FR" b="1" dirty="0" err="1"/>
              <a:t>Liebe</a:t>
            </a:r>
            <a:r>
              <a:rPr lang="fr-FR" b="1" dirty="0"/>
              <a:t> </a:t>
            </a:r>
            <a:r>
              <a:rPr lang="fr-FR" b="1" dirty="0" err="1"/>
              <a:t>Grüße</a:t>
            </a:r>
            <a:r>
              <a:rPr lang="fr-FR" b="1" dirty="0"/>
              <a:t> // </a:t>
            </a:r>
            <a:r>
              <a:rPr lang="fr-FR" b="1" dirty="0" err="1"/>
              <a:t>Schöne</a:t>
            </a:r>
            <a:r>
              <a:rPr lang="fr-FR" b="1" dirty="0"/>
              <a:t> </a:t>
            </a:r>
            <a:r>
              <a:rPr lang="fr-FR" b="1" dirty="0" err="1"/>
              <a:t>Grüße</a:t>
            </a:r>
            <a:r>
              <a:rPr lang="fr-FR" b="1" dirty="0"/>
              <a:t> // </a:t>
            </a:r>
            <a:r>
              <a:rPr lang="fr-FR" b="1" dirty="0" err="1"/>
              <a:t>Beste</a:t>
            </a:r>
            <a:r>
              <a:rPr lang="fr-FR" b="1" dirty="0"/>
              <a:t> </a:t>
            </a:r>
            <a:r>
              <a:rPr lang="fr-FR" b="1" dirty="0" err="1"/>
              <a:t>Grüße</a:t>
            </a:r>
            <a:r>
              <a:rPr lang="fr-FR" b="1" dirty="0"/>
              <a:t> // </a:t>
            </a:r>
            <a:r>
              <a:rPr lang="fr-FR" b="1" dirty="0" err="1"/>
              <a:t>Viele</a:t>
            </a:r>
            <a:r>
              <a:rPr lang="fr-FR" b="1" dirty="0"/>
              <a:t> </a:t>
            </a:r>
            <a:r>
              <a:rPr lang="fr-FR" b="1" dirty="0" err="1"/>
              <a:t>Grüße</a:t>
            </a:r>
            <a:r>
              <a:rPr lang="fr-FR" dirty="0"/>
              <a:t>. »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2/ Quand on ne connait pas bien le destinataire ( Organisme officiel , école </a:t>
            </a:r>
            <a:r>
              <a:rPr lang="fr-FR" dirty="0" err="1"/>
              <a:t>etc</a:t>
            </a:r>
            <a:r>
              <a:rPr lang="fr-FR" dirty="0"/>
              <a:t> ) , la lettre commence par :</a:t>
            </a:r>
          </a:p>
          <a:p>
            <a:r>
              <a:rPr lang="en-US" b="1" dirty="0" err="1"/>
              <a:t>Sehr</a:t>
            </a:r>
            <a:r>
              <a:rPr lang="en-US" b="1" dirty="0"/>
              <a:t> </a:t>
            </a:r>
            <a:r>
              <a:rPr lang="en-US" b="1" dirty="0" err="1"/>
              <a:t>geehrte</a:t>
            </a:r>
            <a:r>
              <a:rPr lang="en-US" b="1" dirty="0"/>
              <a:t> </a:t>
            </a:r>
            <a:r>
              <a:rPr lang="en-US" dirty="0"/>
              <a:t>Frau Mayer / </a:t>
            </a:r>
            <a:r>
              <a:rPr lang="en-US" b="1" dirty="0" err="1"/>
              <a:t>Sehr</a:t>
            </a:r>
            <a:r>
              <a:rPr lang="en-US" b="1" dirty="0"/>
              <a:t> </a:t>
            </a:r>
            <a:r>
              <a:rPr lang="en-US" b="1" dirty="0" err="1"/>
              <a:t>geehrter</a:t>
            </a:r>
            <a:r>
              <a:rPr lang="en-US" dirty="0"/>
              <a:t> Herr Müller /</a:t>
            </a:r>
            <a:r>
              <a:rPr lang="en-US" b="1" dirty="0"/>
              <a:t> </a:t>
            </a:r>
            <a:r>
              <a:rPr lang="en-US" b="1" dirty="0" err="1"/>
              <a:t>Sehr</a:t>
            </a:r>
            <a:r>
              <a:rPr lang="en-US" b="1" dirty="0"/>
              <a:t> </a:t>
            </a:r>
            <a:r>
              <a:rPr lang="en-US" b="1" dirty="0" err="1"/>
              <a:t>geehrte</a:t>
            </a:r>
            <a:r>
              <a:rPr lang="en-US" b="1" dirty="0"/>
              <a:t> Damen und </a:t>
            </a:r>
            <a:r>
              <a:rPr lang="en-US" b="1" dirty="0" err="1"/>
              <a:t>Herren</a:t>
            </a:r>
            <a:r>
              <a:rPr lang="en-US" dirty="0"/>
              <a:t>,</a:t>
            </a:r>
            <a:endParaRPr lang="fr-FR" dirty="0"/>
          </a:p>
          <a:p>
            <a:r>
              <a:rPr lang="fr-FR" dirty="0"/>
              <a:t>Elle se termine alors par « </a:t>
            </a:r>
            <a:r>
              <a:rPr lang="fr-FR" b="1" dirty="0"/>
              <a:t>mit </a:t>
            </a:r>
            <a:r>
              <a:rPr lang="fr-FR" b="1" dirty="0" err="1"/>
              <a:t>freundlichen</a:t>
            </a:r>
            <a:r>
              <a:rPr lang="fr-FR" b="1" dirty="0"/>
              <a:t> </a:t>
            </a:r>
            <a:r>
              <a:rPr lang="fr-FR" b="1" dirty="0" err="1"/>
              <a:t>Grüßen</a:t>
            </a:r>
            <a:r>
              <a:rPr lang="fr-FR" b="1" dirty="0"/>
              <a:t> </a:t>
            </a:r>
            <a:r>
              <a:rPr lang="fr-FR" dirty="0"/>
              <a:t>».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77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1240" y="123822"/>
            <a:ext cx="9720072" cy="1499616"/>
          </a:xfrm>
        </p:spPr>
        <p:txBody>
          <a:bodyPr/>
          <a:lstStyle/>
          <a:p>
            <a:r>
              <a:rPr lang="fr-FR" dirty="0" err="1"/>
              <a:t>Nun</a:t>
            </a:r>
            <a:r>
              <a:rPr lang="fr-FR" dirty="0"/>
              <a:t> </a:t>
            </a:r>
            <a:r>
              <a:rPr lang="fr-FR" dirty="0" err="1"/>
              <a:t>schreibst</a:t>
            </a:r>
            <a:r>
              <a:rPr lang="fr-FR" dirty="0"/>
              <a:t> du </a:t>
            </a:r>
            <a:r>
              <a:rPr lang="fr-FR" dirty="0" err="1"/>
              <a:t>deine</a:t>
            </a:r>
            <a:r>
              <a:rPr lang="fr-FR" dirty="0"/>
              <a:t> </a:t>
            </a:r>
            <a:r>
              <a:rPr lang="fr-FR" dirty="0" err="1"/>
              <a:t>bewerbung</a:t>
            </a:r>
            <a:r>
              <a:rPr lang="fr-FR" dirty="0"/>
              <a:t>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149293"/>
            <a:ext cx="9720073" cy="5545122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err="1"/>
              <a:t>Sehr</a:t>
            </a:r>
            <a:r>
              <a:rPr lang="en-US" sz="2300" dirty="0"/>
              <a:t> </a:t>
            </a:r>
            <a:r>
              <a:rPr lang="en-US" sz="2300" dirty="0" err="1"/>
              <a:t>geehrte</a:t>
            </a:r>
            <a:r>
              <a:rPr lang="en-US" sz="2300" dirty="0"/>
              <a:t> Damen und </a:t>
            </a:r>
            <a:r>
              <a:rPr lang="en-US" sz="2300" dirty="0" err="1"/>
              <a:t>Herren</a:t>
            </a:r>
            <a:r>
              <a:rPr lang="en-US" sz="2300" dirty="0"/>
              <a:t>,</a:t>
            </a:r>
            <a:endParaRPr lang="fr-FR" sz="2300" dirty="0"/>
          </a:p>
          <a:p>
            <a:r>
              <a:rPr lang="en-US" sz="2300" dirty="0"/>
              <a:t> </a:t>
            </a:r>
            <a:endParaRPr lang="fr-FR" sz="2300" dirty="0"/>
          </a:p>
          <a:p>
            <a:r>
              <a:rPr lang="fr-FR" sz="2300" dirty="0" err="1"/>
              <a:t>Ich</a:t>
            </a:r>
            <a:r>
              <a:rPr lang="fr-FR" sz="2300" dirty="0"/>
              <a:t> bin ___________________________________________. </a:t>
            </a:r>
            <a:r>
              <a:rPr lang="fr-FR" sz="2300" dirty="0" err="1"/>
              <a:t>Ich</a:t>
            </a:r>
            <a:r>
              <a:rPr lang="fr-FR" sz="2300" dirty="0"/>
              <a:t> </a:t>
            </a:r>
            <a:r>
              <a:rPr lang="fr-FR" sz="2300" dirty="0" err="1"/>
              <a:t>komme</a:t>
            </a:r>
            <a:r>
              <a:rPr lang="fr-FR" sz="2300" dirty="0"/>
              <a:t> </a:t>
            </a:r>
            <a:r>
              <a:rPr lang="fr-FR" sz="2300" dirty="0" err="1"/>
              <a:t>aus</a:t>
            </a:r>
            <a:r>
              <a:rPr lang="fr-FR" sz="2300" dirty="0"/>
              <a:t> ____________________. </a:t>
            </a:r>
            <a:r>
              <a:rPr lang="en-US" sz="2300" dirty="0" err="1"/>
              <a:t>Ich</a:t>
            </a:r>
            <a:r>
              <a:rPr lang="en-US" sz="2300" dirty="0"/>
              <a:t> </a:t>
            </a:r>
          </a:p>
          <a:p>
            <a:r>
              <a:rPr lang="en-US" sz="2300" dirty="0" err="1"/>
              <a:t>lerne</a:t>
            </a:r>
            <a:r>
              <a:rPr lang="en-US" sz="2300" dirty="0"/>
              <a:t> Deutsch </a:t>
            </a:r>
            <a:r>
              <a:rPr lang="en-US" sz="2300" dirty="0" err="1"/>
              <a:t>seit</a:t>
            </a:r>
            <a:r>
              <a:rPr lang="en-US" sz="2300" dirty="0"/>
              <a:t> _______________________________</a:t>
            </a:r>
            <a:r>
              <a:rPr lang="en-US" sz="2300" dirty="0" err="1"/>
              <a:t>Jahren</a:t>
            </a:r>
            <a:r>
              <a:rPr lang="en-US" sz="2300" dirty="0"/>
              <a:t>.</a:t>
            </a:r>
            <a:endParaRPr lang="fr-FR" sz="2300" dirty="0"/>
          </a:p>
          <a:p>
            <a:r>
              <a:rPr lang="en-US" sz="2300" dirty="0"/>
              <a:t> </a:t>
            </a:r>
            <a:endParaRPr lang="fr-FR" sz="2300" dirty="0"/>
          </a:p>
          <a:p>
            <a:r>
              <a:rPr lang="en-US" sz="2300" dirty="0" err="1"/>
              <a:t>Ich</a:t>
            </a:r>
            <a:r>
              <a:rPr lang="en-US" sz="2300" dirty="0"/>
              <a:t> </a:t>
            </a:r>
            <a:r>
              <a:rPr lang="en-US" sz="2300" dirty="0" err="1"/>
              <a:t>interessiere</a:t>
            </a:r>
            <a:r>
              <a:rPr lang="en-US" sz="2300" dirty="0"/>
              <a:t> </a:t>
            </a:r>
            <a:r>
              <a:rPr lang="en-US" sz="2300" dirty="0" err="1"/>
              <a:t>mich</a:t>
            </a:r>
            <a:r>
              <a:rPr lang="en-US" sz="2300" dirty="0"/>
              <a:t> </a:t>
            </a:r>
            <a:r>
              <a:rPr lang="en-US" sz="2300" dirty="0" err="1"/>
              <a:t>für</a:t>
            </a:r>
            <a:r>
              <a:rPr lang="en-US" sz="2300" dirty="0"/>
              <a:t> ________________________, _________________________und _____________________________. </a:t>
            </a:r>
            <a:r>
              <a:rPr lang="en-US" sz="2300" dirty="0" err="1"/>
              <a:t>Ich</a:t>
            </a:r>
            <a:r>
              <a:rPr lang="en-US" sz="2300" dirty="0"/>
              <a:t> </a:t>
            </a:r>
            <a:r>
              <a:rPr lang="en-US" sz="2300" dirty="0" err="1"/>
              <a:t>möchte</a:t>
            </a:r>
            <a:r>
              <a:rPr lang="en-US" sz="2300" dirty="0"/>
              <a:t> in </a:t>
            </a:r>
            <a:r>
              <a:rPr lang="en-US" sz="2300" dirty="0" err="1"/>
              <a:t>einer</a:t>
            </a:r>
            <a:r>
              <a:rPr lang="en-US" sz="2300" dirty="0"/>
              <a:t> deutsche </a:t>
            </a:r>
            <a:r>
              <a:rPr lang="en-US" sz="2300" dirty="0" err="1"/>
              <a:t>Familie</a:t>
            </a:r>
            <a:r>
              <a:rPr lang="en-US" sz="2300" dirty="0"/>
              <a:t> </a:t>
            </a:r>
            <a:r>
              <a:rPr lang="en-US" sz="2300" dirty="0" err="1"/>
              <a:t>leben</a:t>
            </a:r>
            <a:r>
              <a:rPr lang="en-US" sz="2300" dirty="0"/>
              <a:t>, </a:t>
            </a:r>
            <a:r>
              <a:rPr lang="en-US" sz="2300" dirty="0" err="1"/>
              <a:t>weil</a:t>
            </a:r>
            <a:r>
              <a:rPr lang="en-US" sz="2300" dirty="0"/>
              <a:t> _________________________________________________.</a:t>
            </a:r>
            <a:endParaRPr lang="fr-FR" sz="2300" dirty="0"/>
          </a:p>
          <a:p>
            <a:r>
              <a:rPr lang="en-US" sz="2300" dirty="0"/>
              <a:t> </a:t>
            </a:r>
            <a:endParaRPr lang="fr-FR" sz="2300" dirty="0"/>
          </a:p>
          <a:p>
            <a:r>
              <a:rPr lang="en-US" sz="2300" dirty="0" err="1"/>
              <a:t>Später</a:t>
            </a:r>
            <a:r>
              <a:rPr lang="en-US" sz="2300" dirty="0"/>
              <a:t> </a:t>
            </a:r>
            <a:r>
              <a:rPr lang="en-US" sz="2300" dirty="0" err="1"/>
              <a:t>möchte</a:t>
            </a:r>
            <a:r>
              <a:rPr lang="en-US" sz="2300" dirty="0"/>
              <a:t> </a:t>
            </a:r>
            <a:r>
              <a:rPr lang="en-US" sz="2300" dirty="0" err="1"/>
              <a:t>ich</a:t>
            </a:r>
            <a:r>
              <a:rPr lang="en-US" sz="2300" dirty="0"/>
              <a:t> ______________________________________________.</a:t>
            </a:r>
            <a:endParaRPr lang="fr-FR" sz="2300" dirty="0"/>
          </a:p>
          <a:p>
            <a:r>
              <a:rPr lang="en-US" sz="2300" dirty="0"/>
              <a:t> </a:t>
            </a:r>
            <a:endParaRPr lang="fr-FR" sz="2300" dirty="0"/>
          </a:p>
          <a:p>
            <a:r>
              <a:rPr lang="en-US" sz="2300" dirty="0" err="1"/>
              <a:t>Kann</a:t>
            </a:r>
            <a:r>
              <a:rPr lang="en-US" sz="2300" dirty="0"/>
              <a:t> </a:t>
            </a:r>
            <a:r>
              <a:rPr lang="en-US" sz="2300" dirty="0" err="1"/>
              <a:t>ich</a:t>
            </a:r>
            <a:r>
              <a:rPr lang="en-US" sz="2300" dirty="0"/>
              <a:t> an </a:t>
            </a:r>
            <a:r>
              <a:rPr lang="en-US" sz="2300" dirty="0" err="1"/>
              <a:t>einem</a:t>
            </a:r>
            <a:r>
              <a:rPr lang="en-US" sz="2300" dirty="0"/>
              <a:t> </a:t>
            </a:r>
            <a:r>
              <a:rPr lang="en-US" sz="2300" dirty="0" err="1"/>
              <a:t>Sauzay</a:t>
            </a:r>
            <a:r>
              <a:rPr lang="en-US" sz="2300" dirty="0"/>
              <a:t> – </a:t>
            </a:r>
            <a:r>
              <a:rPr lang="en-US" sz="2300" dirty="0" err="1"/>
              <a:t>Programm</a:t>
            </a:r>
            <a:r>
              <a:rPr lang="en-US" sz="2300" dirty="0"/>
              <a:t> </a:t>
            </a:r>
            <a:r>
              <a:rPr lang="en-US" sz="2300" dirty="0" err="1"/>
              <a:t>teilnhemen</a:t>
            </a:r>
            <a:r>
              <a:rPr lang="en-US" sz="2300" dirty="0"/>
              <a:t> ? </a:t>
            </a:r>
            <a:r>
              <a:rPr lang="fr-FR" sz="2300" dirty="0" err="1"/>
              <a:t>Ich</a:t>
            </a:r>
            <a:r>
              <a:rPr lang="fr-FR" sz="2300" dirty="0"/>
              <a:t> </a:t>
            </a:r>
            <a:r>
              <a:rPr lang="fr-FR" sz="2300" dirty="0" err="1"/>
              <a:t>würde</a:t>
            </a:r>
            <a:r>
              <a:rPr lang="fr-FR" sz="2300" dirty="0"/>
              <a:t> </a:t>
            </a:r>
            <a:r>
              <a:rPr lang="fr-FR" sz="2300" dirty="0" err="1"/>
              <a:t>so</a:t>
            </a:r>
            <a:r>
              <a:rPr lang="fr-FR" sz="2300" dirty="0"/>
              <a:t> </a:t>
            </a:r>
            <a:r>
              <a:rPr lang="fr-FR" sz="2300" dirty="0" err="1"/>
              <a:t>gerne</a:t>
            </a:r>
            <a:r>
              <a:rPr lang="fr-FR" sz="2300" dirty="0"/>
              <a:t> die </a:t>
            </a:r>
            <a:r>
              <a:rPr lang="fr-FR" sz="2300" dirty="0" err="1"/>
              <a:t>Stadt</a:t>
            </a:r>
            <a:r>
              <a:rPr lang="fr-FR" sz="2300" dirty="0"/>
              <a:t> ____________________________</a:t>
            </a:r>
            <a:r>
              <a:rPr lang="fr-FR" sz="2300" dirty="0" err="1"/>
              <a:t>kennen</a:t>
            </a:r>
            <a:r>
              <a:rPr lang="fr-FR" sz="2300" dirty="0"/>
              <a:t> </a:t>
            </a:r>
            <a:r>
              <a:rPr lang="fr-FR" sz="2300" dirty="0" err="1"/>
              <a:t>lernen</a:t>
            </a:r>
            <a:r>
              <a:rPr lang="fr-FR" sz="2300" dirty="0"/>
              <a:t>.</a:t>
            </a:r>
          </a:p>
          <a:p>
            <a:r>
              <a:rPr lang="fr-FR" sz="2300" dirty="0"/>
              <a:t> </a:t>
            </a:r>
          </a:p>
          <a:p>
            <a:r>
              <a:rPr lang="fr-FR" sz="2300" dirty="0"/>
              <a:t>Mit </a:t>
            </a:r>
            <a:r>
              <a:rPr lang="fr-FR" sz="2300" dirty="0" err="1"/>
              <a:t>freundlichen</a:t>
            </a:r>
            <a:r>
              <a:rPr lang="fr-FR" sz="2300" dirty="0"/>
              <a:t> </a:t>
            </a:r>
            <a:r>
              <a:rPr lang="fr-FR" sz="2300" dirty="0" err="1"/>
              <a:t>Grüßen</a:t>
            </a:r>
            <a:r>
              <a:rPr lang="fr-FR" sz="2300" dirty="0"/>
              <a:t>,</a:t>
            </a:r>
          </a:p>
          <a:p>
            <a:r>
              <a:rPr lang="fr-FR" sz="2300" dirty="0"/>
              <a:t> </a:t>
            </a:r>
            <a:r>
              <a:rPr lang="fr-FR" sz="2300" dirty="0" err="1"/>
              <a:t>Dein</a:t>
            </a:r>
            <a:r>
              <a:rPr lang="fr-FR" sz="2300" dirty="0"/>
              <a:t>(e) _________________________________________________.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855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89</Words>
  <Application>Microsoft Office PowerPoint</Application>
  <PresentationFormat>Grand écran</PresentationFormat>
  <Paragraphs>32</Paragraphs>
  <Slides>5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Intégral</vt:lpstr>
      <vt:lpstr>Einen brief fuer das sauzay- programm schreiben</vt:lpstr>
      <vt:lpstr>Das sauzay – Programm </vt:lpstr>
      <vt:lpstr>Was hast du gelernt?</vt:lpstr>
      <vt:lpstr>Einen brief schreiben</vt:lpstr>
      <vt:lpstr>Nun schreibst du deine bewerbung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Einen brief fuer das sauzay- programm schreiben</dc:title>
  <dc:creator>jost</dc:creator>
  <cp:lastModifiedBy>jost</cp:lastModifiedBy>
  <cp:revision>1</cp:revision>
  <dcterms:created xsi:type="dcterms:W3CDTF">2016-10-10T16:19:42Z</dcterms:created>
  <dcterms:modified xsi:type="dcterms:W3CDTF">2016-10-10T16:27:05Z</dcterms:modified>
</cp:coreProperties>
</file>