
<file path=[Content_Types].xml><?xml version="1.0" encoding="utf-8"?>
<Types xmlns="http://schemas.openxmlformats.org/package/2006/content-types">
  <Default Extension="jpg&amp;ehk=M0FFYWn" ContentType="image/jpeg"/>
  <Default Extension="jpg&amp;ehk=3JKhX" ContentType="image/jpeg"/>
  <Default Extension="jpg&amp;ehk=MfDe8NMFlthfxcFTHJkwyg&amp;pid=OfficeInsert" ContentType="image/jpeg"/>
  <Default Extension="jpg&amp;ehk=Hk8RimVWESb3w13FsWU1TQ&amp;pid=OfficeInsert" ContentType="image/jpeg"/>
  <Default Extension="jpg&amp;ehk=f0Vrl2VrLGjvBcDvkXL1cw&amp;pid=OfficeInsert" ContentType="image/jpeg"/>
  <Default Extension="JPG&amp;ehk=ZmP6dzm50yaYNuk308B7kQ&amp;pid=OfficeInsert" ContentType="image/jpeg"/>
  <Default Extension="jpg&amp;ehk=dGppEaDhk" ContentType="image/jpeg"/>
  <Default Extension="JPG&amp;ehk=" ContentType="image/jpeg"/>
  <Default Extension="jpg&amp;ehk=Y9wry49ZT8i38jYw3R2v1g&amp;pid=OfficeInsert" ContentType="image/jpeg"/>
  <Default Extension="jpg&amp;ehk=iK2pYRUAYdDJSznHdg9MWQ&amp;pid=OfficeInsert" ContentType="image/jpeg"/>
  <Default Extension="jpg&amp;ehk=K41qUqwBS83Iy0rB70C7kg&amp;pid=OfficeInsert" ContentType="image/jpeg"/>
  <Default Extension="jpg&amp;ehk=vbZrD8QIhr3xFKHMkEk20g&amp;pid=OfficeInsert" ContentType="image/jpeg"/>
  <Default Extension="jpg&amp;ehk=Dlyci6sxQoh2nJFz2Ww2Kg&amp;pid=OfficeInsert" ContentType="image/jpeg"/>
  <Default Extension="jpeg" ContentType="image/jpeg"/>
  <Default Extension="rels" ContentType="application/vnd.openxmlformats-package.relationships+xml"/>
  <Default Extension="xml" ContentType="application/xml"/>
  <Default Extension="jpg&amp;ehk=L2a9KN1Lfvomlh" ContentType="image/jpeg"/>
  <Default Extension="png&amp;ehk=EiyypBNhqwCOLhERItIP3Q&amp;pid=OfficeInsert" ContentType="image/png"/>
  <Default Extension="png&amp;ehk=9SHs0YUKxlHw3Vek3N8m5Q&amp;pid=OfficeInsert" ContentType="image/png"/>
  <Default Extension="JPG&amp;ehk=P9QyiSjph" ContentType="image/jpeg"/>
  <Default Extension="jpg&amp;ehk=3zjahAeC4RDgj4o1o" ContentType="image/jpeg"/>
  <Default Extension="jpg&amp;ehk=NGQmpb8op4xwjSTefSUUSQ&amp;pid=OfficeInsert" ContentType="image/jpeg"/>
  <Default Extension="jpg&amp;ehk=c0" ContentType="image/jpeg"/>
  <Default Extension="jpg&amp;ehk=1DJICzF088cQmym" ContentType="image/jpeg"/>
  <Default Extension="jpg&amp;ehk=lHqMYQc0klwe27H3nnjfuw&amp;pid=OfficeInsert" ContentType="image/jpeg"/>
  <Default Extension="jpg&amp;ehk=ta47YBcpEI4M8olprpYu8g&amp;pid=OfficeInsert" ContentType="image/jpe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&amp;ehk=3zjahAeC4RDgj4o1o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&amp;ehk=M0FFYW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&amp;ehk=K41qUqwBS83Iy0rB70C7kg&amp;pid=OfficeInsert"/><Relationship Id="rId2" Type="http://schemas.openxmlformats.org/officeDocument/2006/relationships/image" Target="../media/image18.jpg&amp;ehk=Hk8RimVWESb3w13FsWU1TQ&amp;pid=OfficeInsert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iK2pYRUAYdDJSznHdg9MWQ&amp;pid=OfficeInsert"/><Relationship Id="rId2" Type="http://schemas.openxmlformats.org/officeDocument/2006/relationships/image" Target="../media/image13.jpg&amp;ehk=lHqMYQc0klwe27H3nnjfuw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&amp;ehk=MfDe8NMFlthfxcFTHJkwyg&amp;pid=OfficeInsert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&amp;ehk=Dlyci6sxQoh2nJFz2Ww2Kg&amp;pid=OfficeInsert"/><Relationship Id="rId2" Type="http://schemas.openxmlformats.org/officeDocument/2006/relationships/image" Target="../media/image20.jpg&amp;ehk=vbZrD8QIhr3xFKHMkEk20g&amp;pid=OfficeInsert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&amp;ehk=c0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&amp;ehk=f0Vrl2VrLGjvBcDvkXL1cw&amp;pid=OfficeInsert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&amp;ehk=L2a9KN1Lfvomlh"/><Relationship Id="rId2" Type="http://schemas.openxmlformats.org/officeDocument/2006/relationships/image" Target="../media/image1.jpg&amp;ehk=ta47YBcpEI4M8olprpYu8g&amp;pid=OfficeInsert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&amp;ehk=9SHs0YUKxlHw3Vek3N8m5Q&amp;pid=OfficeInsert"/><Relationship Id="rId2" Type="http://schemas.openxmlformats.org/officeDocument/2006/relationships/image" Target="../media/image3.png&amp;ehk=EiyypBNhqwCOLhERItIP3Q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&amp;ehk=ZmP6dzm50yaYNuk308B7kQ&amp;pid=OfficeInser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&amp;ehk=3JKhX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dGppEaDhk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&amp;ehk=Y9wry49ZT8i38jYw3R2v1g&amp;pid=OfficeInsert"/><Relationship Id="rId2" Type="http://schemas.openxmlformats.org/officeDocument/2006/relationships/image" Target="../media/image8.JPG&amp;ehk=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&amp;ehk=NGQmpb8op4xwjSTefSUUSQ&amp;pid=OfficeInsert"/><Relationship Id="rId2" Type="http://schemas.openxmlformats.org/officeDocument/2006/relationships/image" Target="../media/image10.JPG&amp;ehk=P9QyiSjph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1DJICzF088cQmym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&amp;ehk=iK2pYRUAYdDJSznHdg9MWQ&amp;pid=OfficeInsert"/><Relationship Id="rId2" Type="http://schemas.openxmlformats.org/officeDocument/2006/relationships/image" Target="../media/image13.jpg&amp;ehk=lHqMYQc0klwe27H3nnjfuw&amp;pid=OfficeInsert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&amp;ehk=MfDe8NMFlthfxcFTHJkwyg&amp;pid=OfficeInser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Berlin , </a:t>
            </a:r>
            <a:br>
              <a:rPr lang="fr-FR" dirty="0"/>
            </a:br>
            <a:r>
              <a:rPr lang="fr-FR" dirty="0" err="1"/>
              <a:t>Hauptstadt</a:t>
            </a:r>
            <a:r>
              <a:rPr lang="fr-FR" dirty="0"/>
              <a:t> der </a:t>
            </a:r>
            <a:r>
              <a:rPr lang="fr-FR" dirty="0" err="1"/>
              <a:t>Künste</a:t>
            </a: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große</a:t>
            </a:r>
            <a:r>
              <a:rPr lang="fr-FR" dirty="0"/>
              <a:t> </a:t>
            </a:r>
            <a:r>
              <a:rPr lang="fr-FR" dirty="0" err="1"/>
              <a:t>Riese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die </a:t>
            </a:r>
            <a:r>
              <a:rPr lang="fr-FR" dirty="0" err="1"/>
              <a:t>kleine</a:t>
            </a:r>
            <a:r>
              <a:rPr lang="fr-FR" dirty="0"/>
              <a:t> </a:t>
            </a:r>
            <a:r>
              <a:rPr lang="fr-FR" dirty="0" err="1"/>
              <a:t>Riese</a:t>
            </a:r>
            <a:r>
              <a:rPr lang="fr-FR" dirty="0"/>
              <a:t> </a:t>
            </a:r>
            <a:r>
              <a:rPr lang="fr-FR" dirty="0" err="1"/>
              <a:t>gehen</a:t>
            </a:r>
            <a:r>
              <a:rPr lang="fr-FR" dirty="0"/>
              <a:t> </a:t>
            </a:r>
            <a:r>
              <a:rPr lang="fr-FR" dirty="0" err="1"/>
              <a:t>durch</a:t>
            </a:r>
            <a:r>
              <a:rPr lang="fr-FR" dirty="0"/>
              <a:t> die </a:t>
            </a:r>
            <a:r>
              <a:rPr lang="fr-FR" dirty="0" err="1"/>
              <a:t>Stadt</a:t>
            </a:r>
            <a:endParaRPr lang="fr-FR" dirty="0"/>
          </a:p>
          <a:p>
            <a:r>
              <a:rPr lang="fr-FR" dirty="0" err="1"/>
              <a:t>Erinnerung</a:t>
            </a:r>
            <a:r>
              <a:rPr lang="fr-FR" dirty="0"/>
              <a:t> an die </a:t>
            </a:r>
            <a:r>
              <a:rPr lang="fr-FR" dirty="0" err="1"/>
              <a:t>Wiedervereinigung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2978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Der </a:t>
            </a:r>
            <a:r>
              <a:rPr lang="fr-FR" dirty="0" err="1">
                <a:solidFill>
                  <a:srgbClr val="00B0F0"/>
                </a:solidFill>
              </a:rPr>
              <a:t>große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Riese</a:t>
            </a:r>
            <a:r>
              <a:rPr lang="fr-FR" dirty="0">
                <a:solidFill>
                  <a:srgbClr val="00B0F0"/>
                </a:solidFill>
              </a:rPr>
              <a:t> </a:t>
            </a:r>
          </a:p>
        </p:txBody>
      </p:sp>
      <p:pic>
        <p:nvPicPr>
          <p:cNvPr id="4" name="Espace réservé du contenu 3" descr="&lt;strong&gt;royal-de-luxe-berlin&lt;/strong&gt;-20091008-10184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769" y="2486819"/>
            <a:ext cx="4762500" cy="3228975"/>
          </a:xfrm>
        </p:spPr>
      </p:pic>
      <p:sp>
        <p:nvSpPr>
          <p:cNvPr id="5" name="ZoneTexte 4"/>
          <p:cNvSpPr txBox="1"/>
          <p:nvPr/>
        </p:nvSpPr>
        <p:spPr>
          <a:xfrm>
            <a:off x="3172408" y="1399592"/>
            <a:ext cx="3331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Er </a:t>
            </a:r>
            <a:r>
              <a:rPr lang="fr-FR" dirty="0" err="1"/>
              <a:t>trägt</a:t>
            </a:r>
            <a:r>
              <a:rPr lang="fr-FR" dirty="0"/>
              <a:t> </a:t>
            </a:r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 err="1"/>
              <a:t>Taucheranzug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1765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00B0F0"/>
                </a:solidFill>
              </a:rPr>
              <a:t>Hauptbahnhof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Hauptbahnhof</a:t>
            </a:r>
            <a:r>
              <a:rPr lang="fr-FR" dirty="0"/>
              <a:t> Berlin </a:t>
            </a:r>
          </a:p>
          <a:p>
            <a:endParaRPr lang="fr-FR" dirty="0"/>
          </a:p>
        </p:txBody>
      </p:sp>
      <p:pic>
        <p:nvPicPr>
          <p:cNvPr id="4" name="Image 3" descr="File:&lt;strong&gt;Berlin&lt;/strong&gt; &lt;strong&gt;Hauptbahnhof&lt;/strong&gt; oben RB+S-Bahn.jpg - Wikimedia Comm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394" y="3101405"/>
            <a:ext cx="4919704" cy="327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1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00B0F0"/>
                </a:solidFill>
              </a:rPr>
              <a:t>Die </a:t>
            </a:r>
            <a:r>
              <a:rPr lang="fr-FR" dirty="0" err="1">
                <a:solidFill>
                  <a:srgbClr val="00B0F0"/>
                </a:solidFill>
              </a:rPr>
              <a:t>Siegessäule</a:t>
            </a:r>
            <a:r>
              <a:rPr lang="fr-FR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Gegenüber</a:t>
            </a:r>
            <a:r>
              <a:rPr lang="fr-FR" dirty="0"/>
              <a:t> </a:t>
            </a:r>
            <a:r>
              <a:rPr lang="fr-FR" dirty="0" err="1"/>
              <a:t>ist</a:t>
            </a:r>
            <a:r>
              <a:rPr lang="fr-FR" dirty="0"/>
              <a:t> </a:t>
            </a:r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Brandenburger</a:t>
            </a:r>
            <a:r>
              <a:rPr lang="fr-FR" dirty="0"/>
              <a:t> Tor </a:t>
            </a:r>
          </a:p>
          <a:p>
            <a:endParaRPr lang="fr-FR" dirty="0"/>
          </a:p>
        </p:txBody>
      </p:sp>
      <p:pic>
        <p:nvPicPr>
          <p:cNvPr id="4" name="Image 3" descr="&lt;strong&gt;siegessaeule-berlin&lt;/strong&gt;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66241">
            <a:off x="7363797" y="1338677"/>
            <a:ext cx="1628748" cy="2171664"/>
          </a:xfrm>
          <a:prstGeom prst="rect">
            <a:avLst/>
          </a:prstGeom>
        </p:spPr>
      </p:pic>
      <p:pic>
        <p:nvPicPr>
          <p:cNvPr id="5" name="Image 4" descr="&lt;strong&gt;Siegessaeule Berlin&lt;/strong&gt; Jpg Pictures To Pin On Pinteres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104" y="2740948"/>
            <a:ext cx="5224044" cy="391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1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Brandenburger</a:t>
            </a:r>
            <a:r>
              <a:rPr lang="fr-FR" dirty="0"/>
              <a:t> Tor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Vaizdas:Brandenburger Tor abends.jpg – Vikipedij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1688828"/>
            <a:ext cx="3638940" cy="2425960"/>
          </a:xfrm>
          <a:prstGeom prst="rect">
            <a:avLst/>
          </a:prstGeom>
        </p:spPr>
      </p:pic>
      <p:pic>
        <p:nvPicPr>
          <p:cNvPr id="5" name="Image 4" descr="Le quadrige de la &lt;strong&gt;Porte&lt;/strong&gt; de &lt;strong&gt;Brandebourg&lt;/strong&gt; orienté vers la vil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51" y="124409"/>
            <a:ext cx="3775403" cy="2831552"/>
          </a:xfrm>
          <a:prstGeom prst="rect">
            <a:avLst/>
          </a:prstGeom>
        </p:spPr>
      </p:pic>
      <p:pic>
        <p:nvPicPr>
          <p:cNvPr id="6" name="Image 5" descr="File:Bundesarchiv B 145 Bild-F079009-0032, Berlin, Brandenburger Tor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702" y="3186150"/>
            <a:ext cx="5082206" cy="3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5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große</a:t>
            </a:r>
            <a:r>
              <a:rPr lang="fr-FR" dirty="0"/>
              <a:t> </a:t>
            </a:r>
            <a:r>
              <a:rPr lang="fr-FR" dirty="0" err="1"/>
              <a:t>Riese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die </a:t>
            </a:r>
            <a:r>
              <a:rPr lang="fr-FR" dirty="0" err="1"/>
              <a:t>kleine</a:t>
            </a:r>
            <a:r>
              <a:rPr lang="fr-FR" dirty="0"/>
              <a:t> </a:t>
            </a:r>
            <a:r>
              <a:rPr lang="fr-FR" dirty="0" err="1"/>
              <a:t>Riesin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Das</a:t>
            </a:r>
            <a:r>
              <a:rPr lang="fr-FR" dirty="0"/>
              <a:t> </a:t>
            </a:r>
            <a:r>
              <a:rPr lang="fr-FR" dirty="0" err="1"/>
              <a:t>Treffen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&lt;strong&gt;Royal De Luxe&lt;/strong&gt; | Morgaine | Flick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502" y="1326502"/>
            <a:ext cx="5277498" cy="5277498"/>
          </a:xfrm>
          <a:prstGeom prst="rect">
            <a:avLst/>
          </a:prstGeom>
        </p:spPr>
      </p:pic>
      <p:pic>
        <p:nvPicPr>
          <p:cNvPr id="5" name="Image 4" descr="&lt;strong&gt;royal_de_luxe-berlin&lt;/strong&gt;_reunion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670" y="2827176"/>
            <a:ext cx="3061807" cy="20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5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Straße</a:t>
            </a:r>
            <a:r>
              <a:rPr lang="fr-FR" dirty="0"/>
              <a:t> des 17. Juni</a:t>
            </a:r>
          </a:p>
        </p:txBody>
      </p:sp>
      <p:pic>
        <p:nvPicPr>
          <p:cNvPr id="4" name="Espace réservé du contenu 3" descr="Recent Photos The Commons Getty Collection Galleries World Map App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5703" y="2160588"/>
            <a:ext cx="6180632" cy="3881437"/>
          </a:xfrm>
        </p:spPr>
      </p:pic>
    </p:spTree>
    <p:extLst>
      <p:ext uri="{BB962C8B-B14F-4D97-AF65-F5344CB8AC3E}">
        <p14:creationId xmlns:p14="http://schemas.microsoft.com/office/powerpoint/2010/main" val="7326815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Spree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große</a:t>
            </a:r>
            <a:r>
              <a:rPr lang="fr-FR" dirty="0"/>
              <a:t> </a:t>
            </a:r>
            <a:r>
              <a:rPr lang="fr-FR" dirty="0" err="1"/>
              <a:t>Riese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die </a:t>
            </a:r>
            <a:r>
              <a:rPr lang="fr-FR" dirty="0" err="1"/>
              <a:t>kleine</a:t>
            </a:r>
            <a:r>
              <a:rPr lang="fr-FR" dirty="0"/>
              <a:t> </a:t>
            </a:r>
            <a:r>
              <a:rPr lang="fr-FR" dirty="0" err="1"/>
              <a:t>Riesin</a:t>
            </a:r>
            <a:r>
              <a:rPr lang="fr-FR" dirty="0"/>
              <a:t> </a:t>
            </a:r>
            <a:r>
              <a:rPr lang="fr-FR" dirty="0" err="1"/>
              <a:t>auf</a:t>
            </a:r>
            <a:r>
              <a:rPr lang="fr-FR" dirty="0"/>
              <a:t> der Spree </a:t>
            </a:r>
          </a:p>
          <a:p>
            <a:endParaRPr lang="fr-FR" dirty="0"/>
          </a:p>
        </p:txBody>
      </p:sp>
      <p:pic>
        <p:nvPicPr>
          <p:cNvPr id="4" name="Image 3" descr="&lt;strong&gt;Spree&lt;/strong&gt; und &lt;strong&gt;Reichstag&lt;/strong&gt; | Flickr - Photo Sharing!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690" y="2667857"/>
            <a:ext cx="5588519" cy="3721954"/>
          </a:xfrm>
          <a:prstGeom prst="rect">
            <a:avLst/>
          </a:prstGeom>
        </p:spPr>
      </p:pic>
      <p:pic>
        <p:nvPicPr>
          <p:cNvPr id="6" name="Image 5" descr="The &lt;strong&gt;Berlin&lt;/strong&gt; Reunion | El último que cierre la puer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949" y="2819570"/>
            <a:ext cx="3342178" cy="23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9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Die </a:t>
            </a:r>
            <a:r>
              <a:rPr lang="fr-FR" dirty="0" err="1">
                <a:solidFill>
                  <a:srgbClr val="FF0000"/>
                </a:solidFill>
              </a:rPr>
              <a:t>kleine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Riesin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9167" y="2104605"/>
            <a:ext cx="8596668" cy="3880773"/>
          </a:xfrm>
        </p:spPr>
        <p:txBody>
          <a:bodyPr/>
          <a:lstStyle/>
          <a:p>
            <a:r>
              <a:rPr lang="fr-FR" dirty="0" err="1"/>
              <a:t>Sie</a:t>
            </a:r>
            <a:r>
              <a:rPr lang="fr-FR" dirty="0"/>
              <a:t> </a:t>
            </a:r>
            <a:r>
              <a:rPr lang="fr-FR" dirty="0" err="1"/>
              <a:t>trägt</a:t>
            </a:r>
            <a:r>
              <a:rPr lang="fr-FR" dirty="0"/>
              <a:t> </a:t>
            </a:r>
            <a:r>
              <a:rPr lang="fr-FR" dirty="0" err="1"/>
              <a:t>einen</a:t>
            </a:r>
            <a:r>
              <a:rPr lang="fr-FR" dirty="0"/>
              <a:t> </a:t>
            </a:r>
            <a:r>
              <a:rPr lang="fr-FR" dirty="0" err="1"/>
              <a:t>Postsack</a:t>
            </a:r>
            <a:r>
              <a:rPr lang="fr-FR" dirty="0"/>
              <a:t> mit </a:t>
            </a:r>
            <a:r>
              <a:rPr lang="fr-FR" dirty="0" err="1"/>
              <a:t>alten</a:t>
            </a:r>
            <a:r>
              <a:rPr lang="fr-FR" dirty="0"/>
              <a:t> </a:t>
            </a:r>
            <a:r>
              <a:rPr lang="fr-FR" dirty="0" err="1"/>
              <a:t>Briefen</a:t>
            </a:r>
            <a:r>
              <a:rPr lang="fr-FR" dirty="0"/>
              <a:t>, die </a:t>
            </a:r>
            <a:r>
              <a:rPr lang="fr-FR" dirty="0" err="1"/>
              <a:t>verloren</a:t>
            </a:r>
            <a:r>
              <a:rPr lang="fr-FR" dirty="0"/>
              <a:t> </a:t>
            </a:r>
            <a:r>
              <a:rPr lang="fr-FR" dirty="0" err="1"/>
              <a:t>gegangen</a:t>
            </a:r>
            <a:r>
              <a:rPr lang="fr-FR" dirty="0"/>
              <a:t> </a:t>
            </a:r>
            <a:r>
              <a:rPr lang="fr-FR" dirty="0" err="1"/>
              <a:t>waren</a:t>
            </a:r>
            <a:r>
              <a:rPr lang="fr-FR" dirty="0"/>
              <a:t> . 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Compagnie &lt;strong&gt;Royal&lt;/strong&gt; &lt;strong&gt;de&lt;/strong&gt; &lt;strong&gt;Luxe&lt;/strong&gt; 2009 in &lt;strong&gt;Berlin&lt;/strong&gt; (Test-File) on Vime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67" y="2724539"/>
            <a:ext cx="3151673" cy="1772816"/>
          </a:xfrm>
          <a:prstGeom prst="rect">
            <a:avLst/>
          </a:prstGeom>
        </p:spPr>
      </p:pic>
      <p:pic>
        <p:nvPicPr>
          <p:cNvPr id="5" name="Image 4" descr="links: EMS Postbeutel, rechts: kleiner Briefbeutel der Größe I wie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5668" y="3303814"/>
            <a:ext cx="27940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Rothes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Rathaus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</p:spPr>
        <p:txBody>
          <a:bodyPr/>
          <a:lstStyle/>
          <a:p>
            <a:r>
              <a:rPr lang="fr-FR" dirty="0" err="1"/>
              <a:t>Erwachen</a:t>
            </a:r>
            <a:r>
              <a:rPr lang="fr-FR" dirty="0"/>
              <a:t> </a:t>
            </a:r>
            <a:r>
              <a:rPr lang="fr-FR" dirty="0" err="1"/>
              <a:t>und</a:t>
            </a:r>
            <a:r>
              <a:rPr lang="fr-FR" dirty="0"/>
              <a:t> </a:t>
            </a:r>
            <a:r>
              <a:rPr lang="fr-FR" dirty="0" err="1"/>
              <a:t>duschen</a:t>
            </a:r>
            <a:r>
              <a:rPr lang="fr-FR" dirty="0"/>
              <a:t>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Rotes </a:t>
            </a:r>
            <a:r>
              <a:rPr lang="fr-FR" dirty="0" err="1"/>
              <a:t>Rathaus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Image 3" descr="Sclera pictogramm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42" y="1930400"/>
            <a:ext cx="1209125" cy="1209125"/>
          </a:xfrm>
          <a:prstGeom prst="rect">
            <a:avLst/>
          </a:prstGeom>
        </p:spPr>
      </p:pic>
      <p:pic>
        <p:nvPicPr>
          <p:cNvPr id="5" name="Image 4" descr="File:Panneau-dormir.png - Wikimedia Comm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683" y="1930400"/>
            <a:ext cx="1389387" cy="1217593"/>
          </a:xfrm>
          <a:prstGeom prst="rect">
            <a:avLst/>
          </a:prstGeom>
        </p:spPr>
      </p:pic>
      <p:pic>
        <p:nvPicPr>
          <p:cNvPr id="6" name="Image 5" descr="File:&lt;strong&gt;Berlin&lt;/strong&gt; &lt;strong&gt;Rotes&lt;/strong&gt; &lt;strong&gt;Rathaus&lt;/strong&gt; B.JPG - Wikimedia Common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635" y="3472076"/>
            <a:ext cx="3732633" cy="279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8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Bebelplatz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Bebelplatz</a:t>
            </a:r>
            <a:r>
              <a:rPr lang="fr-FR" dirty="0"/>
              <a:t> Berlin</a:t>
            </a:r>
          </a:p>
          <a:p>
            <a:endParaRPr lang="fr-FR" dirty="0"/>
          </a:p>
        </p:txBody>
      </p:sp>
      <p:pic>
        <p:nvPicPr>
          <p:cNvPr id="6" name="Image 5" descr="... Kathedrale am ehemaligen Forum Fridericianum , dem heutigen &lt;strong&gt;Bebelplatz&lt;/strong&gt;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168" y="2712616"/>
            <a:ext cx="4191000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910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Gendarmenmarkt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Der </a:t>
            </a:r>
            <a:r>
              <a:rPr lang="fr-FR" dirty="0" err="1"/>
              <a:t>Gendarmenmarkt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Image 3" descr="700px-Panorama_&lt;strong&gt;Gendarmenmarkt-Berlin&lt;/strong&gt;-Huntke-20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30" y="3145536"/>
            <a:ext cx="5965370" cy="15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476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Lustgarten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Einschlafen</a:t>
            </a:r>
            <a:endParaRPr lang="fr-FR" dirty="0"/>
          </a:p>
          <a:p>
            <a:endParaRPr lang="fr-FR" dirty="0"/>
          </a:p>
          <a:p>
            <a:r>
              <a:rPr lang="fr-FR" dirty="0"/>
              <a:t>Der </a:t>
            </a:r>
            <a:r>
              <a:rPr lang="fr-FR" dirty="0" err="1"/>
              <a:t>Lustgarten</a:t>
            </a:r>
            <a:endParaRPr lang="fr-FR" dirty="0"/>
          </a:p>
          <a:p>
            <a:endParaRPr lang="fr-FR" dirty="0"/>
          </a:p>
        </p:txBody>
      </p:sp>
      <p:pic>
        <p:nvPicPr>
          <p:cNvPr id="4" name="Image 3" descr="Datei:&lt;strong&gt;Lustgarten (Berlin&lt;/strong&gt;) 2009.JPG – Wikiped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975" y="2397966"/>
            <a:ext cx="5299788" cy="3974841"/>
          </a:xfrm>
          <a:prstGeom prst="rect">
            <a:avLst/>
          </a:prstGeom>
        </p:spPr>
      </p:pic>
      <p:pic>
        <p:nvPicPr>
          <p:cNvPr id="5" name="Image 4" descr="Coloriage &lt;strong&gt;dormir&lt;/strong&gt; - img 142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0419" y="1589003"/>
            <a:ext cx="1143171" cy="114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9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Checkpoint Charlie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51979" y="2160589"/>
            <a:ext cx="8596668" cy="3880773"/>
          </a:xfrm>
        </p:spPr>
        <p:txBody>
          <a:bodyPr/>
          <a:lstStyle/>
          <a:p>
            <a:r>
              <a:rPr lang="fr-FR" dirty="0" err="1"/>
              <a:t>Eine</a:t>
            </a:r>
            <a:r>
              <a:rPr lang="fr-FR" dirty="0"/>
              <a:t> </a:t>
            </a:r>
            <a:r>
              <a:rPr lang="fr-FR" dirty="0" err="1"/>
              <a:t>Grenze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Image 3" descr="Description &lt;strong&gt;Checkpoint Charlie&lt;/strong&gt; 2008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57" y="2983796"/>
            <a:ext cx="4198968" cy="3287755"/>
          </a:xfrm>
          <a:prstGeom prst="rect">
            <a:avLst/>
          </a:prstGeom>
        </p:spPr>
      </p:pic>
      <p:pic>
        <p:nvPicPr>
          <p:cNvPr id="5" name="Image 4" descr="Trabanter på väg västerut via &lt;strong&gt;Checkpoint&lt;/strong&gt; &lt;strong&gt;Charlie&lt;/strong&gt; några dagar efter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909" y="1930400"/>
            <a:ext cx="3708918" cy="237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5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rgbClr val="FF0000"/>
                </a:solidFill>
              </a:rPr>
              <a:t>Potsdamer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Platz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Sony Center </a:t>
            </a:r>
            <a:r>
              <a:rPr lang="fr-FR" dirty="0" err="1"/>
              <a:t>am</a:t>
            </a:r>
            <a:r>
              <a:rPr lang="fr-FR" dirty="0"/>
              <a:t> </a:t>
            </a:r>
            <a:r>
              <a:rPr lang="fr-FR" dirty="0" err="1"/>
              <a:t>Potsdamer</a:t>
            </a:r>
            <a:r>
              <a:rPr lang="fr-FR" dirty="0"/>
              <a:t> </a:t>
            </a:r>
            <a:r>
              <a:rPr lang="fr-FR" dirty="0" err="1"/>
              <a:t>Platz</a:t>
            </a:r>
            <a:r>
              <a:rPr lang="fr-FR" dirty="0"/>
              <a:t> </a:t>
            </a:r>
          </a:p>
          <a:p>
            <a:endParaRPr lang="fr-FR" dirty="0"/>
          </a:p>
        </p:txBody>
      </p:sp>
      <p:pic>
        <p:nvPicPr>
          <p:cNvPr id="4" name="Image 3" descr="... chouette à aller voir sur &lt;strong&gt;Potsdamer&lt;/strong&gt; &lt;strong&gt;Platz&lt;/strong&gt;, c'est le &lt;strong&gt;Sony&lt;/strong&gt; Cent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08" y="2839352"/>
            <a:ext cx="5467490" cy="364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94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Brandenburger</a:t>
            </a:r>
            <a:r>
              <a:rPr lang="fr-FR" dirty="0"/>
              <a:t> Tor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4" name="Image 3" descr="Vaizdas:Brandenburger Tor abends.jpg – Vikipedij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1688828"/>
            <a:ext cx="3638940" cy="2425960"/>
          </a:xfrm>
          <a:prstGeom prst="rect">
            <a:avLst/>
          </a:prstGeom>
        </p:spPr>
      </p:pic>
      <p:pic>
        <p:nvPicPr>
          <p:cNvPr id="5" name="Image 4" descr="Le quadrige de la &lt;strong&gt;Porte&lt;/strong&gt; de &lt;strong&gt;Brandebourg&lt;/strong&gt; orienté vers la vil ...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5451" y="124409"/>
            <a:ext cx="3775403" cy="2831552"/>
          </a:xfrm>
          <a:prstGeom prst="rect">
            <a:avLst/>
          </a:prstGeom>
        </p:spPr>
      </p:pic>
      <p:pic>
        <p:nvPicPr>
          <p:cNvPr id="6" name="Image 5" descr="File:Bundesarchiv B 145 Bild-F079009-0032, Berlin, Brandenburger Tor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1702" y="3186150"/>
            <a:ext cx="5082206" cy="32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228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109</Words>
  <Application>Microsoft Office PowerPoint</Application>
  <PresentationFormat>Grand écran</PresentationFormat>
  <Paragraphs>35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Trebuchet MS</vt:lpstr>
      <vt:lpstr>Wingdings 3</vt:lpstr>
      <vt:lpstr>Facette</vt:lpstr>
      <vt:lpstr>Berlin ,  Hauptstadt der Künste </vt:lpstr>
      <vt:lpstr>Die kleine Riesin </vt:lpstr>
      <vt:lpstr>Rothes Rathaus</vt:lpstr>
      <vt:lpstr>Bebelplatz </vt:lpstr>
      <vt:lpstr>Gendarmenmarkt </vt:lpstr>
      <vt:lpstr>Lustgarten</vt:lpstr>
      <vt:lpstr>Checkpoint Charlie </vt:lpstr>
      <vt:lpstr>Potsdamer Platz</vt:lpstr>
      <vt:lpstr>Brandenburger Tor </vt:lpstr>
      <vt:lpstr>Der große Riese </vt:lpstr>
      <vt:lpstr>Hauptbahnhof </vt:lpstr>
      <vt:lpstr>Die Siegessäule </vt:lpstr>
      <vt:lpstr>Brandenburger Tor </vt:lpstr>
      <vt:lpstr>Der große Riese und die kleine Riesin </vt:lpstr>
      <vt:lpstr>Straße des 17. Juni</vt:lpstr>
      <vt:lpstr>Spree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Berlin ,  Hauptstadt der Künste </dc:title>
  <dc:creator>Christine CHILDS</dc:creator>
  <cp:lastModifiedBy>Christine CHILDS</cp:lastModifiedBy>
  <cp:revision>6</cp:revision>
  <dcterms:created xsi:type="dcterms:W3CDTF">2017-01-29T10:16:27Z</dcterms:created>
  <dcterms:modified xsi:type="dcterms:W3CDTF">2017-01-29T11:01:47Z</dcterms:modified>
</cp:coreProperties>
</file>