
<file path=[Content_Types].xml><?xml version="1.0" encoding="utf-8"?>
<Types xmlns="http://schemas.openxmlformats.org/package/2006/content-types">
  <Default Extension="jpg&amp;ehk=8xWZGBmE41TFcRAv" ContentType="image/jpeg"/>
  <Default Extension="jpeg" ContentType="image/jpeg"/>
  <Default Extension="rels" ContentType="application/vnd.openxmlformats-package.relationships+xml"/>
  <Default Extension="xml" ContentType="application/xml"/>
  <Default Extension="jpg&amp;ehk=UTqApRiq8aPVeLFAcc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CHILDS" initials="CC" lastIdx="1" clrIdx="0">
    <p:extLst>
      <p:ext uri="{19B8F6BF-5375-455C-9EA6-DF929625EA0E}">
        <p15:presenceInfo xmlns:p15="http://schemas.microsoft.com/office/powerpoint/2012/main" userId="c30f027cfa7688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7T08:18:50.29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UTqApRiq8aPVeLFAcc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8xWZGBmE41TFcR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Der Wald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Mythos</a:t>
            </a:r>
            <a:r>
              <a:rPr lang="fr-FR" dirty="0"/>
              <a:t>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Deutschland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91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0" y="1363101"/>
            <a:ext cx="4124129" cy="45077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98" y="1526344"/>
            <a:ext cx="5259473" cy="418128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87819" y="410547"/>
            <a:ext cx="33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Beschreibe</a:t>
            </a:r>
            <a:r>
              <a:rPr lang="fr-FR" dirty="0"/>
              <a:t> </a:t>
            </a:r>
            <a:r>
              <a:rPr lang="fr-FR" dirty="0" err="1"/>
              <a:t>eines</a:t>
            </a:r>
            <a:r>
              <a:rPr lang="fr-FR" dirty="0"/>
              <a:t> der </a:t>
            </a:r>
            <a:r>
              <a:rPr lang="fr-FR" dirty="0" err="1"/>
              <a:t>Bilder</a:t>
            </a:r>
            <a:r>
              <a:rPr lang="fr-FR" dirty="0"/>
              <a:t> ! ( </a:t>
            </a:r>
            <a:r>
              <a:rPr lang="fr-FR" dirty="0" err="1"/>
              <a:t>Siehe</a:t>
            </a:r>
            <a:r>
              <a:rPr lang="fr-FR" dirty="0"/>
              <a:t> </a:t>
            </a:r>
            <a:r>
              <a:rPr lang="fr-FR" dirty="0" err="1"/>
              <a:t>Buch</a:t>
            </a:r>
            <a:r>
              <a:rPr lang="fr-FR" dirty="0"/>
              <a:t> Seite 113)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8417" y="6018245"/>
            <a:ext cx="3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Franz Marc – Rehe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Walde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607698" y="5870870"/>
            <a:ext cx="425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Christian Rohlfs – </a:t>
            </a:r>
            <a:r>
              <a:rPr lang="fr-FR" dirty="0" err="1"/>
              <a:t>Waldweg</a:t>
            </a:r>
            <a:r>
              <a:rPr lang="fr-FR" dirty="0"/>
              <a:t> </a:t>
            </a:r>
            <a:r>
              <a:rPr lang="fr-FR" dirty="0" err="1"/>
              <a:t>im</a:t>
            </a:r>
            <a:r>
              <a:rPr lang="fr-FR" dirty="0"/>
              <a:t> Winter </a:t>
            </a:r>
          </a:p>
        </p:txBody>
      </p:sp>
    </p:spTree>
    <p:extLst>
      <p:ext uri="{BB962C8B-B14F-4D97-AF65-F5344CB8AC3E}">
        <p14:creationId xmlns:p14="http://schemas.microsoft.com/office/powerpoint/2010/main" val="101545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98958" y="629174"/>
            <a:ext cx="381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Siehe</a:t>
            </a:r>
            <a:r>
              <a:rPr lang="fr-FR" dirty="0"/>
              <a:t> </a:t>
            </a:r>
            <a:r>
              <a:rPr lang="fr-FR" dirty="0" err="1"/>
              <a:t>Buch</a:t>
            </a:r>
            <a:r>
              <a:rPr lang="fr-FR" dirty="0"/>
              <a:t> </a:t>
            </a:r>
            <a:r>
              <a:rPr lang="fr-FR" dirty="0" err="1"/>
              <a:t>Seiten</a:t>
            </a:r>
            <a:r>
              <a:rPr lang="fr-FR" dirty="0"/>
              <a:t> : 122-123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1" y="1066567"/>
            <a:ext cx="2442972" cy="457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07" y="1094530"/>
            <a:ext cx="3171825" cy="47529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791" y="1606936"/>
            <a:ext cx="4971956" cy="424056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57200" y="5775649"/>
            <a:ext cx="22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Carl </a:t>
            </a:r>
            <a:r>
              <a:rPr lang="fr-FR" dirty="0" err="1"/>
              <a:t>Spitzweg</a:t>
            </a:r>
            <a:r>
              <a:rPr lang="fr-FR" dirty="0"/>
              <a:t> </a:t>
            </a:r>
          </a:p>
          <a:p>
            <a:r>
              <a:rPr lang="fr-FR" dirty="0"/>
              <a:t>Der </a:t>
            </a:r>
            <a:r>
              <a:rPr lang="fr-FR" dirty="0" err="1"/>
              <a:t>Lieblingspaltz</a:t>
            </a:r>
            <a:r>
              <a:rPr lang="fr-FR" dirty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00048" y="5847505"/>
            <a:ext cx="323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August Macke –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Paar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399754" y="5986004"/>
            <a:ext cx="497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Gerhard Richter – </a:t>
            </a:r>
            <a:r>
              <a:rPr lang="fr-FR" dirty="0" err="1"/>
              <a:t>Liebespaar</a:t>
            </a:r>
            <a:r>
              <a:rPr lang="fr-FR" dirty="0"/>
              <a:t> </a:t>
            </a:r>
            <a:r>
              <a:rPr lang="fr-FR" dirty="0" err="1"/>
              <a:t>im</a:t>
            </a:r>
            <a:r>
              <a:rPr lang="fr-FR" dirty="0"/>
              <a:t> Wald </a:t>
            </a:r>
          </a:p>
        </p:txBody>
      </p:sp>
    </p:spTree>
    <p:extLst>
      <p:ext uri="{BB962C8B-B14F-4D97-AF65-F5344CB8AC3E}">
        <p14:creationId xmlns:p14="http://schemas.microsoft.com/office/powerpoint/2010/main" val="207792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44" y="1381125"/>
            <a:ext cx="5715000" cy="40957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18667" y="5655733"/>
            <a:ext cx="456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</a:t>
            </a:r>
            <a:r>
              <a:rPr lang="fr-FR" dirty="0" err="1"/>
              <a:t>Gemälde</a:t>
            </a:r>
            <a:r>
              <a:rPr lang="fr-FR" dirty="0"/>
              <a:t> von Caspar David Friedrich</a:t>
            </a:r>
          </a:p>
        </p:txBody>
      </p:sp>
    </p:spTree>
    <p:extLst>
      <p:ext uri="{BB962C8B-B14F-4D97-AF65-F5344CB8AC3E}">
        <p14:creationId xmlns:p14="http://schemas.microsoft.com/office/powerpoint/2010/main" val="344232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76" y="1658112"/>
            <a:ext cx="5641848" cy="35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19125"/>
            <a:ext cx="70104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2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sieht</a:t>
            </a:r>
            <a:r>
              <a:rPr lang="fr-FR" dirty="0"/>
              <a:t> der Wald </a:t>
            </a:r>
            <a:r>
              <a:rPr lang="fr-FR" dirty="0" err="1"/>
              <a:t>aus</a:t>
            </a:r>
            <a:r>
              <a:rPr lang="fr-FR" dirty="0"/>
              <a:t>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62" y="2274288"/>
            <a:ext cx="5417860" cy="36295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73" y="2274288"/>
            <a:ext cx="5480327" cy="375166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78082" y="6186196"/>
            <a:ext cx="293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Land : Schwaben. </a:t>
            </a:r>
          </a:p>
        </p:txBody>
      </p:sp>
    </p:spTree>
    <p:extLst>
      <p:ext uri="{BB962C8B-B14F-4D97-AF65-F5344CB8AC3E}">
        <p14:creationId xmlns:p14="http://schemas.microsoft.com/office/powerpoint/2010/main" val="150783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674" y="250709"/>
            <a:ext cx="10058400" cy="1110005"/>
          </a:xfrm>
        </p:spPr>
        <p:txBody>
          <a:bodyPr>
            <a:normAutofit/>
          </a:bodyPr>
          <a:lstStyle/>
          <a:p>
            <a:r>
              <a:rPr lang="fr-FR" sz="2800" dirty="0" err="1"/>
              <a:t>Wo</a:t>
            </a:r>
            <a:r>
              <a:rPr lang="fr-FR" sz="2800" dirty="0"/>
              <a:t> </a:t>
            </a:r>
            <a:r>
              <a:rPr lang="fr-FR" sz="2800" dirty="0" err="1"/>
              <a:t>sind</a:t>
            </a:r>
            <a:r>
              <a:rPr lang="fr-FR" sz="2800" dirty="0"/>
              <a:t> die </a:t>
            </a:r>
            <a:r>
              <a:rPr lang="fr-FR" sz="2800" dirty="0" err="1"/>
              <a:t>Wälder</a:t>
            </a:r>
            <a:r>
              <a:rPr lang="fr-FR" sz="2800" dirty="0"/>
              <a:t> ?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90" y="1098437"/>
            <a:ext cx="7865705" cy="55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2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die </a:t>
            </a:r>
            <a:r>
              <a:rPr lang="fr-FR" dirty="0" err="1"/>
              <a:t>Landschaft</a:t>
            </a:r>
            <a:r>
              <a:rPr lang="fr-FR" dirty="0"/>
              <a:t> in: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23527" y="1912776"/>
            <a:ext cx="7660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/>
              <a:t>Der Schweiz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 err="1"/>
              <a:t>Deutschland</a:t>
            </a:r>
            <a:r>
              <a:rPr lang="fr-FR" sz="3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 err="1"/>
              <a:t>Österreich</a:t>
            </a:r>
            <a:r>
              <a:rPr lang="fr-FR" sz="3600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19061" y="3937518"/>
            <a:ext cx="377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Buch</a:t>
            </a:r>
            <a:r>
              <a:rPr lang="fr-FR" dirty="0"/>
              <a:t> Seite 112 &gt; </a:t>
            </a:r>
            <a:r>
              <a:rPr lang="fr-FR" dirty="0" err="1"/>
              <a:t>Lesen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Texte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machen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kurze</a:t>
            </a:r>
            <a:r>
              <a:rPr lang="fr-FR" dirty="0"/>
              <a:t> </a:t>
            </a:r>
            <a:r>
              <a:rPr lang="fr-FR" dirty="0" err="1"/>
              <a:t>Zusammenfassung</a:t>
            </a:r>
            <a:r>
              <a:rPr lang="fr-FR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20972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Die Schweiz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86409" y="2118049"/>
            <a:ext cx="3349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32% der Schweiz </a:t>
            </a:r>
            <a:r>
              <a:rPr lang="fr-FR" dirty="0" err="1"/>
              <a:t>ist</a:t>
            </a:r>
            <a:r>
              <a:rPr lang="fr-FR" dirty="0"/>
              <a:t> Wald . </a:t>
            </a:r>
          </a:p>
          <a:p>
            <a:r>
              <a:rPr lang="fr-FR" dirty="0"/>
              <a:t>1,31 </a:t>
            </a:r>
            <a:r>
              <a:rPr lang="fr-FR" dirty="0" err="1"/>
              <a:t>Hektar</a:t>
            </a:r>
            <a:r>
              <a:rPr lang="fr-FR" dirty="0"/>
              <a:t> . </a:t>
            </a:r>
          </a:p>
          <a:p>
            <a:endParaRPr lang="fr-FR" dirty="0"/>
          </a:p>
          <a:p>
            <a:r>
              <a:rPr lang="fr-FR" dirty="0"/>
              <a:t>Es </a:t>
            </a:r>
            <a:r>
              <a:rPr lang="fr-FR" dirty="0" err="1"/>
              <a:t>gibt</a:t>
            </a:r>
            <a:r>
              <a:rPr lang="fr-FR" dirty="0"/>
              <a:t> </a:t>
            </a:r>
            <a:r>
              <a:rPr lang="fr-FR" dirty="0" err="1"/>
              <a:t>viele</a:t>
            </a:r>
            <a:r>
              <a:rPr lang="fr-FR" dirty="0"/>
              <a:t> </a:t>
            </a:r>
            <a:r>
              <a:rPr lang="fr-FR" dirty="0" err="1"/>
              <a:t>Nadelbaüme</a:t>
            </a:r>
            <a:r>
              <a:rPr lang="fr-FR" dirty="0"/>
              <a:t>. </a:t>
            </a:r>
          </a:p>
          <a:p>
            <a:r>
              <a:rPr lang="fr-FR" dirty="0"/>
              <a:t>Holz </a:t>
            </a:r>
            <a:r>
              <a:rPr lang="fr-FR" dirty="0" err="1"/>
              <a:t>ist</a:t>
            </a:r>
            <a:r>
              <a:rPr lang="fr-FR" dirty="0"/>
              <a:t> der </a:t>
            </a:r>
            <a:r>
              <a:rPr lang="fr-FR" dirty="0" err="1"/>
              <a:t>wichigste</a:t>
            </a:r>
            <a:r>
              <a:rPr lang="fr-FR" dirty="0"/>
              <a:t> </a:t>
            </a:r>
            <a:r>
              <a:rPr lang="fr-FR" dirty="0" err="1"/>
              <a:t>Baustoff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935" y="1667286"/>
            <a:ext cx="6360195" cy="42576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26364" y="4758613"/>
            <a:ext cx="1819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Lötschental</a:t>
            </a:r>
            <a:r>
              <a:rPr lang="fr-FR" sz="12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544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Deutschland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56996" y="2014194"/>
            <a:ext cx="63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Ca. 1/3 der </a:t>
            </a:r>
            <a:r>
              <a:rPr lang="fr-FR" dirty="0" err="1"/>
              <a:t>Fläche</a:t>
            </a:r>
            <a:r>
              <a:rPr lang="fr-FR" dirty="0"/>
              <a:t> </a:t>
            </a:r>
            <a:r>
              <a:rPr lang="fr-FR" dirty="0" err="1"/>
              <a:t>Deutschlands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Wald. </a:t>
            </a:r>
          </a:p>
          <a:p>
            <a:endParaRPr lang="fr-FR" dirty="0"/>
          </a:p>
          <a:p>
            <a:r>
              <a:rPr lang="fr-FR" dirty="0"/>
              <a:t>Es </a:t>
            </a:r>
            <a:r>
              <a:rPr lang="fr-FR" dirty="0" err="1"/>
              <a:t>gibt</a:t>
            </a:r>
            <a:r>
              <a:rPr lang="fr-FR" dirty="0"/>
              <a:t> </a:t>
            </a:r>
            <a:r>
              <a:rPr lang="fr-FR" dirty="0" err="1"/>
              <a:t>viele</a:t>
            </a:r>
            <a:r>
              <a:rPr lang="fr-FR" dirty="0"/>
              <a:t> </a:t>
            </a:r>
            <a:r>
              <a:rPr lang="fr-FR" dirty="0" err="1"/>
              <a:t>Nadelwälder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auch</a:t>
            </a:r>
            <a:r>
              <a:rPr lang="fr-FR" dirty="0"/>
              <a:t> </a:t>
            </a:r>
            <a:r>
              <a:rPr lang="fr-FR" dirty="0" err="1"/>
              <a:t>Laubwald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 err="1"/>
              <a:t>Berühmte</a:t>
            </a:r>
            <a:r>
              <a:rPr lang="fr-FR" dirty="0"/>
              <a:t> </a:t>
            </a:r>
            <a:r>
              <a:rPr lang="fr-FR" dirty="0" err="1"/>
              <a:t>Wälder</a:t>
            </a:r>
            <a:r>
              <a:rPr lang="fr-FR" dirty="0"/>
              <a:t> </a:t>
            </a:r>
            <a:r>
              <a:rPr lang="fr-FR" dirty="0" err="1"/>
              <a:t>sind</a:t>
            </a:r>
            <a:r>
              <a:rPr lang="fr-FR" dirty="0"/>
              <a:t> : der </a:t>
            </a:r>
            <a:r>
              <a:rPr lang="fr-FR" b="1" dirty="0"/>
              <a:t>Schwarzwald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der </a:t>
            </a:r>
            <a:r>
              <a:rPr lang="fr-FR" b="1" dirty="0"/>
              <a:t>Harz . </a:t>
            </a:r>
          </a:p>
        </p:txBody>
      </p:sp>
    </p:spTree>
    <p:extLst>
      <p:ext uri="{BB962C8B-B14F-4D97-AF65-F5344CB8AC3E}">
        <p14:creationId xmlns:p14="http://schemas.microsoft.com/office/powerpoint/2010/main" val="243022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Schwarzwald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522" y="184862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Harz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2000250"/>
            <a:ext cx="99536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Österreich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23731" y="2014194"/>
            <a:ext cx="4926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48% der </a:t>
            </a:r>
            <a:r>
              <a:rPr lang="fr-FR" dirty="0" err="1"/>
              <a:t>Gesamtfläche</a:t>
            </a:r>
            <a:r>
              <a:rPr lang="fr-FR" dirty="0"/>
              <a:t> </a:t>
            </a:r>
            <a:r>
              <a:rPr lang="fr-FR" dirty="0" err="1"/>
              <a:t>Österreichs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Wald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Hohe Tauern </a:t>
            </a:r>
            <a:r>
              <a:rPr lang="fr-FR" dirty="0" err="1"/>
              <a:t>ist</a:t>
            </a:r>
            <a:r>
              <a:rPr lang="fr-FR" dirty="0"/>
              <a:t> der </a:t>
            </a:r>
            <a:r>
              <a:rPr lang="fr-FR" dirty="0" err="1"/>
              <a:t>älteste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größte</a:t>
            </a:r>
            <a:r>
              <a:rPr lang="fr-FR" dirty="0"/>
              <a:t> </a:t>
            </a:r>
            <a:r>
              <a:rPr lang="fr-FR" dirty="0" err="1"/>
              <a:t>Nationalpark</a:t>
            </a:r>
            <a:r>
              <a:rPr lang="fr-FR" dirty="0"/>
              <a:t> </a:t>
            </a:r>
            <a:r>
              <a:rPr lang="fr-FR" dirty="0" err="1"/>
              <a:t>Mitteleuropas</a:t>
            </a:r>
            <a:r>
              <a:rPr lang="fr-FR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Es </a:t>
            </a:r>
            <a:r>
              <a:rPr lang="fr-FR" dirty="0" err="1"/>
              <a:t>gibt</a:t>
            </a:r>
            <a:r>
              <a:rPr lang="fr-FR" dirty="0"/>
              <a:t> </a:t>
            </a:r>
            <a:r>
              <a:rPr lang="fr-FR" dirty="0" err="1"/>
              <a:t>auch</a:t>
            </a:r>
            <a:r>
              <a:rPr lang="fr-FR" dirty="0"/>
              <a:t> </a:t>
            </a:r>
            <a:r>
              <a:rPr lang="fr-FR" dirty="0" err="1"/>
              <a:t>viele</a:t>
            </a:r>
            <a:r>
              <a:rPr lang="fr-FR" dirty="0"/>
              <a:t> Gletscher 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363" y="1010427"/>
            <a:ext cx="571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22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</TotalTime>
  <Words>175</Words>
  <Application>Microsoft Office PowerPoint</Application>
  <PresentationFormat>Grand écran</PresentationFormat>
  <Paragraphs>40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Garamond</vt:lpstr>
      <vt:lpstr>Wingdings</vt:lpstr>
      <vt:lpstr>Savon</vt:lpstr>
      <vt:lpstr>Der Wald</vt:lpstr>
      <vt:lpstr>Wie sieht der Wald aus ?</vt:lpstr>
      <vt:lpstr>Wo sind die Wälder ? </vt:lpstr>
      <vt:lpstr>Wie ist die Landschaft in:</vt:lpstr>
      <vt:lpstr>Die Schweiz </vt:lpstr>
      <vt:lpstr>Deutschland</vt:lpstr>
      <vt:lpstr>Der Schwarzwald</vt:lpstr>
      <vt:lpstr>Der Harz</vt:lpstr>
      <vt:lpstr>Österreich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Wald</dc:title>
  <dc:creator>Christine CHILDS</dc:creator>
  <cp:lastModifiedBy>Christine CHILDS</cp:lastModifiedBy>
  <cp:revision>5</cp:revision>
  <dcterms:created xsi:type="dcterms:W3CDTF">2017-04-27T05:39:33Z</dcterms:created>
  <dcterms:modified xsi:type="dcterms:W3CDTF">2017-04-27T06:20:44Z</dcterms:modified>
</cp:coreProperties>
</file>