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_oebTrY-2I" TargetMode="External"/><Relationship Id="rId2" Type="http://schemas.openxmlformats.org/officeDocument/2006/relationships/hyperlink" Target="https://youtu.be/sn5n2e4y1S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OMXvK6uScnY" TargetMode="External"/><Relationship Id="rId4" Type="http://schemas.openxmlformats.org/officeDocument/2006/relationships/hyperlink" Target="https://youtu.be/DaIXnWpQE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74264C-1883-4F9F-A193-19353492F5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Glück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ethik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CE0DB7-B272-4AFF-83D8-08A6354A3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fortschritt</a:t>
            </a:r>
            <a:r>
              <a:rPr lang="fr-FR" dirty="0"/>
              <a:t> </a:t>
            </a:r>
            <a:r>
              <a:rPr lang="fr-FR" dirty="0" err="1"/>
              <a:t>immer</a:t>
            </a:r>
            <a:r>
              <a:rPr lang="fr-FR" dirty="0"/>
              <a:t> </a:t>
            </a:r>
            <a:r>
              <a:rPr lang="fr-FR" dirty="0" err="1"/>
              <a:t>positiv</a:t>
            </a:r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6197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EB707C-3C2F-4163-B8AF-3B0DDFBD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GLÜCK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2FBCBD-B06D-481D-A89B-74C30491EA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bedeutet</a:t>
            </a:r>
            <a:r>
              <a:rPr lang="fr-FR" dirty="0"/>
              <a:t> </a:t>
            </a:r>
            <a:r>
              <a:rPr lang="fr-FR" dirty="0" err="1"/>
              <a:t>glück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</a:t>
            </a:r>
            <a:r>
              <a:rPr lang="fr-FR" dirty="0" err="1"/>
              <a:t>dich</a:t>
            </a:r>
            <a:r>
              <a:rPr lang="fr-FR" dirty="0"/>
              <a:t>? </a:t>
            </a:r>
          </a:p>
          <a:p>
            <a:endParaRPr lang="fr-FR" dirty="0"/>
          </a:p>
          <a:p>
            <a:pPr lvl="1"/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habe</a:t>
            </a:r>
            <a:r>
              <a:rPr lang="fr-FR" dirty="0"/>
              <a:t> </a:t>
            </a:r>
            <a:r>
              <a:rPr lang="fr-FR" dirty="0" err="1"/>
              <a:t>glück</a:t>
            </a:r>
            <a:r>
              <a:rPr lang="fr-FR" dirty="0"/>
              <a:t> , </a:t>
            </a:r>
            <a:r>
              <a:rPr lang="fr-FR" dirty="0" err="1"/>
              <a:t>wenn</a:t>
            </a:r>
            <a:r>
              <a:rPr lang="fr-FR" dirty="0"/>
              <a:t>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beim</a:t>
            </a:r>
            <a:r>
              <a:rPr lang="fr-FR" dirty="0"/>
              <a:t> Lotto </a:t>
            </a:r>
            <a:r>
              <a:rPr lang="fr-FR" dirty="0" err="1"/>
              <a:t>gewinne</a:t>
            </a:r>
            <a:r>
              <a:rPr lang="fr-FR" dirty="0"/>
              <a:t> !</a:t>
            </a:r>
          </a:p>
          <a:p>
            <a:pPr lvl="1"/>
            <a:r>
              <a:rPr lang="fr-FR" dirty="0" err="1"/>
              <a:t>Ich</a:t>
            </a:r>
            <a:r>
              <a:rPr lang="fr-FR" dirty="0"/>
              <a:t> bin </a:t>
            </a:r>
            <a:r>
              <a:rPr lang="fr-FR" dirty="0" err="1"/>
              <a:t>glücklich</a:t>
            </a:r>
            <a:r>
              <a:rPr lang="fr-FR" dirty="0"/>
              <a:t> , </a:t>
            </a:r>
            <a:r>
              <a:rPr lang="fr-FR" dirty="0" err="1"/>
              <a:t>wenn</a:t>
            </a:r>
            <a:r>
              <a:rPr lang="fr-FR" dirty="0"/>
              <a:t>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einen</a:t>
            </a:r>
            <a:r>
              <a:rPr lang="fr-FR" dirty="0"/>
              <a:t> tag mit </a:t>
            </a:r>
            <a:r>
              <a:rPr lang="fr-FR" dirty="0" err="1"/>
              <a:t>meiner</a:t>
            </a:r>
            <a:r>
              <a:rPr lang="fr-FR" dirty="0"/>
              <a:t> </a:t>
            </a:r>
            <a:r>
              <a:rPr lang="fr-FR" dirty="0" err="1"/>
              <a:t>familie</a:t>
            </a:r>
            <a:r>
              <a:rPr lang="fr-FR" dirty="0"/>
              <a:t> </a:t>
            </a:r>
            <a:r>
              <a:rPr lang="fr-FR" dirty="0" err="1"/>
              <a:t>verbringe</a:t>
            </a:r>
            <a:r>
              <a:rPr lang="fr-FR" dirty="0"/>
              <a:t>. </a:t>
            </a:r>
          </a:p>
          <a:p>
            <a:pPr lvl="1"/>
            <a:endParaRPr lang="fr-FR" dirty="0"/>
          </a:p>
          <a:p>
            <a:pPr lvl="1"/>
            <a:r>
              <a:rPr lang="fr-FR" dirty="0" err="1"/>
              <a:t>Und</a:t>
            </a:r>
            <a:r>
              <a:rPr lang="fr-FR" dirty="0"/>
              <a:t> du? </a:t>
            </a:r>
            <a:r>
              <a:rPr lang="fr-FR" dirty="0" err="1"/>
              <a:t>Wann</a:t>
            </a:r>
            <a:r>
              <a:rPr lang="fr-FR" dirty="0"/>
              <a:t> </a:t>
            </a:r>
            <a:r>
              <a:rPr lang="fr-FR" dirty="0" err="1"/>
              <a:t>bist</a:t>
            </a:r>
            <a:r>
              <a:rPr lang="fr-FR" dirty="0"/>
              <a:t> du </a:t>
            </a:r>
            <a:r>
              <a:rPr lang="fr-FR" dirty="0" err="1"/>
              <a:t>glûcklich</a:t>
            </a:r>
            <a:r>
              <a:rPr lang="fr-FR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71263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307EC-6C2E-4626-BDA9-29C81B5E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Der </a:t>
            </a:r>
            <a:r>
              <a:rPr lang="fr-FR" dirty="0" err="1"/>
              <a:t>faustmythos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271DCF-C079-447A-B62C-715B47A895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Der </a:t>
            </a:r>
            <a:r>
              <a:rPr lang="fr-FR" dirty="0" err="1"/>
              <a:t>faust</a:t>
            </a:r>
            <a:r>
              <a:rPr lang="fr-FR" dirty="0"/>
              <a:t>… </a:t>
            </a:r>
            <a:r>
              <a:rPr lang="fr-FR" dirty="0" err="1"/>
              <a:t>das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eine</a:t>
            </a:r>
            <a:r>
              <a:rPr lang="fr-FR" dirty="0"/>
              <a:t> </a:t>
            </a:r>
            <a:r>
              <a:rPr lang="fr-FR" dirty="0" err="1"/>
              <a:t>figur</a:t>
            </a:r>
            <a:r>
              <a:rPr lang="fr-FR" dirty="0"/>
              <a:t> von Johann </a:t>
            </a:r>
            <a:r>
              <a:rPr lang="fr-FR" dirty="0" err="1"/>
              <a:t>wolfgang</a:t>
            </a:r>
            <a:r>
              <a:rPr lang="fr-FR" dirty="0"/>
              <a:t> von </a:t>
            </a:r>
            <a:r>
              <a:rPr lang="fr-FR" dirty="0" err="1"/>
              <a:t>goethe</a:t>
            </a:r>
            <a:r>
              <a:rPr lang="fr-FR" dirty="0"/>
              <a:t> … </a:t>
            </a:r>
          </a:p>
          <a:p>
            <a:r>
              <a:rPr lang="fr-FR" dirty="0">
                <a:hlinkClick r:id="rId2"/>
              </a:rPr>
              <a:t>https://youtu.be/sn5n2e4y1SI</a:t>
            </a:r>
            <a:endParaRPr lang="fr-FR" dirty="0"/>
          </a:p>
          <a:p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bedeutet</a:t>
            </a:r>
            <a:r>
              <a:rPr lang="fr-FR" dirty="0"/>
              <a:t> der </a:t>
            </a:r>
            <a:r>
              <a:rPr lang="fr-FR" dirty="0" err="1"/>
              <a:t>faust</a:t>
            </a:r>
            <a:r>
              <a:rPr lang="fr-FR" dirty="0"/>
              <a:t> ? </a:t>
            </a:r>
          </a:p>
          <a:p>
            <a:r>
              <a:rPr lang="fr-FR" dirty="0">
                <a:hlinkClick r:id="rId3"/>
              </a:rPr>
              <a:t>https://youtu.be/6_oebTrY-2I</a:t>
            </a:r>
            <a:endParaRPr lang="fr-FR" dirty="0"/>
          </a:p>
          <a:p>
            <a:r>
              <a:rPr lang="fr-FR" dirty="0" err="1"/>
              <a:t>Zum</a:t>
            </a:r>
            <a:r>
              <a:rPr lang="fr-FR" dirty="0"/>
              <a:t> </a:t>
            </a:r>
            <a:r>
              <a:rPr lang="fr-FR" dirty="0" err="1"/>
              <a:t>Spaß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</a:t>
            </a:r>
            <a:endParaRPr lang="fr-FR" dirty="0"/>
          </a:p>
          <a:p>
            <a:r>
              <a:rPr lang="fr-FR" dirty="0">
                <a:hlinkClick r:id="rId4"/>
              </a:rPr>
              <a:t>https://youtu.be/DaIXnWpQEBA</a:t>
            </a:r>
            <a:endParaRPr lang="fr-FR" dirty="0"/>
          </a:p>
          <a:p>
            <a:r>
              <a:rPr lang="fr-FR" dirty="0">
                <a:hlinkClick r:id="rId5"/>
              </a:rPr>
              <a:t>https://youtu.be/OMXvK6uScnY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2492866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Ronds dans l’eau</Template>
  <TotalTime>18</TotalTime>
  <Words>99</Words>
  <Application>Microsoft Office PowerPoint</Application>
  <PresentationFormat>Grand écran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Tw Cen MT</vt:lpstr>
      <vt:lpstr>Wingdings</vt:lpstr>
      <vt:lpstr>Ronds dans l’eau</vt:lpstr>
      <vt:lpstr>Glück und ethik</vt:lpstr>
      <vt:lpstr>GLÜCK</vt:lpstr>
      <vt:lpstr>Der faustmythos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Glück und ethik</dc:title>
  <dc:creator>Christine CHILDS</dc:creator>
  <cp:lastModifiedBy>Christine CHILDS</cp:lastModifiedBy>
  <cp:revision>2</cp:revision>
  <dcterms:created xsi:type="dcterms:W3CDTF">2017-12-03T13:33:47Z</dcterms:created>
  <dcterms:modified xsi:type="dcterms:W3CDTF">2017-12-03T13:52:04Z</dcterms:modified>
</cp:coreProperties>
</file>