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7" r:id="rId4"/>
    <p:sldId id="259" r:id="rId5"/>
    <p:sldId id="260" r:id="rId6"/>
    <p:sldId id="261" r:id="rId7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89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FFE08-EF7E-4773-A5EB-FD8E68AA21B5}" type="datetimeFigureOut">
              <a:rPr lang="fr-FR" smtClean="0"/>
              <a:t>22/03/2018</a:t>
            </a:fld>
            <a:endParaRPr lang="fr-FR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9FE7EC-B5C8-4B82-A327-3F82FA21D0A8}" type="slidenum">
              <a:rPr lang="fr-FR" smtClean="0"/>
              <a:t>‹N°›</a:t>
            </a:fld>
            <a:endParaRPr lang="fr-FR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FFE08-EF7E-4773-A5EB-FD8E68AA21B5}" type="datetimeFigureOut">
              <a:rPr lang="fr-FR" smtClean="0"/>
              <a:t>22/03/2018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FE7EC-B5C8-4B82-A327-3F82FA21D0A8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FFE08-EF7E-4773-A5EB-FD8E68AA21B5}" type="datetimeFigureOut">
              <a:rPr lang="fr-FR" smtClean="0"/>
              <a:t>22/03/2018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FE7EC-B5C8-4B82-A327-3F82FA21D0A8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FFE08-EF7E-4773-A5EB-FD8E68AA21B5}" type="datetimeFigureOut">
              <a:rPr lang="fr-FR" smtClean="0"/>
              <a:t>22/03/2018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FE7EC-B5C8-4B82-A327-3F82FA21D0A8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FFE08-EF7E-4773-A5EB-FD8E68AA21B5}" type="datetimeFigureOut">
              <a:rPr lang="fr-FR" smtClean="0"/>
              <a:t>22/03/2018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FE7EC-B5C8-4B82-A327-3F82FA21D0A8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FFE08-EF7E-4773-A5EB-FD8E68AA21B5}" type="datetimeFigureOut">
              <a:rPr lang="fr-FR" smtClean="0"/>
              <a:t>22/03/2018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FE7EC-B5C8-4B82-A327-3F82FA21D0A8}" type="slidenum">
              <a:rPr lang="fr-FR" smtClean="0"/>
              <a:t>‹N°›</a:t>
            </a:fld>
            <a:endParaRPr lang="fr-FR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FFE08-EF7E-4773-A5EB-FD8E68AA21B5}" type="datetimeFigureOut">
              <a:rPr lang="fr-FR" smtClean="0"/>
              <a:t>22/03/2018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FE7EC-B5C8-4B82-A327-3F82FA21D0A8}" type="slidenum">
              <a:rPr lang="fr-FR" smtClean="0"/>
              <a:t>‹N°›</a:t>
            </a:fld>
            <a:endParaRPr lang="fr-FR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FFE08-EF7E-4773-A5EB-FD8E68AA21B5}" type="datetimeFigureOut">
              <a:rPr lang="fr-FR" smtClean="0"/>
              <a:t>22/03/2018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FE7EC-B5C8-4B82-A327-3F82FA21D0A8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FFE08-EF7E-4773-A5EB-FD8E68AA21B5}" type="datetimeFigureOut">
              <a:rPr lang="fr-FR" smtClean="0"/>
              <a:t>22/03/2018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FE7EC-B5C8-4B82-A327-3F82FA21D0A8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FFE08-EF7E-4773-A5EB-FD8E68AA21B5}" type="datetimeFigureOut">
              <a:rPr lang="fr-FR" smtClean="0"/>
              <a:t>22/03/2018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FE7EC-B5C8-4B82-A327-3F82FA21D0A8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FFE08-EF7E-4773-A5EB-FD8E68AA21B5}" type="datetimeFigureOut">
              <a:rPr lang="fr-FR" smtClean="0"/>
              <a:t>22/03/2018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FE7EC-B5C8-4B82-A327-3F82FA21D0A8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A82FFE08-EF7E-4773-A5EB-FD8E68AA21B5}" type="datetimeFigureOut">
              <a:rPr lang="fr-FR" smtClean="0"/>
              <a:t>22/03/2018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CE9FE7EC-B5C8-4B82-A327-3F82FA21D0A8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fr-FR" sz="5400" dirty="0" smtClean="0"/>
              <a:t>Les élèves de Grec mettent en scène les grands moments de l’</a:t>
            </a:r>
            <a:r>
              <a:rPr lang="fr-FR" sz="5400" u="sng" dirty="0" smtClean="0"/>
              <a:t>Iliade</a:t>
            </a:r>
            <a:endParaRPr lang="fr-FR" sz="5400" u="sng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573910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61"/>
    </mc:Choice>
    <mc:Fallback>
      <p:transition spd="slow" advTm="5061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webmail.laposte.net/service/home/~/?auth=co&amp;id=109222&amp;part=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1115616" y="404664"/>
            <a:ext cx="6552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Les combats féroces devant Troie</a:t>
            </a:r>
            <a:endParaRPr lang="fr-FR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14" b="11627"/>
          <a:stretch/>
        </p:blipFill>
        <p:spPr bwMode="auto">
          <a:xfrm>
            <a:off x="2699792" y="3717032"/>
            <a:ext cx="612068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4" t="30000" r="27731" b="18750"/>
          <a:stretch/>
        </p:blipFill>
        <p:spPr bwMode="auto">
          <a:xfrm>
            <a:off x="248249" y="908720"/>
            <a:ext cx="5907928" cy="2672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25720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79"/>
    </mc:Choice>
    <mc:Fallback>
      <p:transition spd="slow" advTm="79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webmail.laposte.net/service/home/~/?auth=co&amp;id=109222&amp;part=5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9" name="Picture 5" descr="Résultat de recherche d'images pour &quot;mort de patrocle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3068960"/>
            <a:ext cx="5424776" cy="3492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10"/>
          <a:stretch/>
        </p:blipFill>
        <p:spPr bwMode="auto">
          <a:xfrm>
            <a:off x="3492765" y="529670"/>
            <a:ext cx="5135141" cy="3115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899592" y="160338"/>
            <a:ext cx="7272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Achille et les Grecs pleurent la mort de Patrocle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061454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38"/>
    </mc:Choice>
    <mc:Fallback>
      <p:transition spd="slow" advTm="69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08" b="20725"/>
          <a:stretch/>
        </p:blipFill>
        <p:spPr bwMode="auto">
          <a:xfrm>
            <a:off x="2411760" y="3573016"/>
            <a:ext cx="6355360" cy="2610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1259632" y="332656"/>
            <a:ext cx="6499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Achille traine le cadavre d’Hector derrière son char</a:t>
            </a:r>
            <a:endParaRPr lang="fr-FR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466" y="1196752"/>
            <a:ext cx="5715000" cy="200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30442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156"/>
    </mc:Choice>
    <mc:Fallback>
      <p:transition spd="slow" advTm="81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webmail.laposte.net/service/home/~/?auth=co&amp;id=109222&amp;part=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3" name="AutoShape 4" descr="https://webmail.laposte.net/service/home/~/?auth=co&amp;id=109222&amp;part=4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755576" y="312738"/>
            <a:ext cx="7560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Les adieux d’Hector et d’Andromaque</a:t>
            </a:r>
            <a:endParaRPr lang="fr-FR" dirty="0"/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44" t="32917" r="46705" b="21458"/>
          <a:stretch/>
        </p:blipFill>
        <p:spPr bwMode="auto">
          <a:xfrm>
            <a:off x="755576" y="1052736"/>
            <a:ext cx="3528392" cy="352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" t="6798" r="27927" b="2497"/>
          <a:stretch/>
        </p:blipFill>
        <p:spPr bwMode="auto">
          <a:xfrm>
            <a:off x="4535996" y="2332895"/>
            <a:ext cx="3982065" cy="411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87989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894"/>
    </mc:Choice>
    <mc:Fallback>
      <p:transition spd="slow" advTm="78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webmail.laposte.net/service/home/~/?auth=co&amp;loc=fr&amp;id=109221&amp;part=2"/>
          <p:cNvSpPr>
            <a:spLocks noChangeAspect="1" noChangeArrowheads="1"/>
          </p:cNvSpPr>
          <p:nvPr/>
        </p:nvSpPr>
        <p:spPr bwMode="auto">
          <a:xfrm>
            <a:off x="155575" y="-2879725"/>
            <a:ext cx="8010525" cy="601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827584" y="404664"/>
            <a:ext cx="7577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Les funérailles de Patrocle</a:t>
            </a:r>
            <a:endParaRPr lang="fr-FR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09"/>
          <a:stretch/>
        </p:blipFill>
        <p:spPr bwMode="auto">
          <a:xfrm>
            <a:off x="2483768" y="3261781"/>
            <a:ext cx="5921673" cy="3022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280" y="790918"/>
            <a:ext cx="6523016" cy="2761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11937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103"/>
    </mc:Choice>
    <mc:Fallback>
      <p:transition spd="slow" advTm="81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écutif">
  <a:themeElements>
    <a:clrScheme name="Exécutif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écutif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écutif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52</TotalTime>
  <Words>43</Words>
  <Application>Microsoft Office PowerPoint</Application>
  <PresentationFormat>Affichage à l'écran (4:3)</PresentationFormat>
  <Paragraphs>6</Paragraphs>
  <Slides>6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6</vt:i4>
      </vt:variant>
    </vt:vector>
  </HeadingPairs>
  <TitlesOfParts>
    <vt:vector size="7" baseType="lpstr">
      <vt:lpstr>Exécutif</vt:lpstr>
      <vt:lpstr>Les élèves de Grec mettent en scène les grands moments de l’Iliade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 élèves de Grec mettent en scène les grands moments de l’Iliade</dc:title>
  <dc:creator>Adrien</dc:creator>
  <cp:lastModifiedBy>Adrien</cp:lastModifiedBy>
  <cp:revision>6</cp:revision>
  <dcterms:created xsi:type="dcterms:W3CDTF">2018-03-22T19:12:25Z</dcterms:created>
  <dcterms:modified xsi:type="dcterms:W3CDTF">2018-03-22T20:04:39Z</dcterms:modified>
</cp:coreProperties>
</file>