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1pPr>
    <a:lvl2pPr marL="0" marR="0" indent="4572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2pPr>
    <a:lvl3pPr marL="0" marR="0" indent="9144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3pPr>
    <a:lvl4pPr marL="0" marR="0" indent="13716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4pPr>
    <a:lvl5pPr marL="0" marR="0" indent="182880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5pPr>
    <a:lvl6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6pPr>
    <a:lvl7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7pPr>
    <a:lvl8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8pPr>
    <a:lvl9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40FF"/>
    <a:srgbClr val="FF8AD8"/>
    <a:srgbClr val="FFD579"/>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Times New Roman"/>
          <a:ea typeface="Times New Roman"/>
          <a:cs typeface="Times New Roman"/>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Times New Roman"/>
          <a:ea typeface="Times New Roman"/>
          <a:cs typeface="Times New Roman"/>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9"/>
    <p:restoredTop sz="94635"/>
  </p:normalViewPr>
  <p:slideViewPr>
    <p:cSldViewPr snapToGrid="0" snapToObjects="1" showGuides="1">
      <p:cViewPr varScale="1">
        <p:scale>
          <a:sx n="115" d="100"/>
          <a:sy n="115" d="100"/>
        </p:scale>
        <p:origin x="1608"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52450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Numéro de diapositive"/>
          <p:cNvSpPr txBox="1">
            <a:spLocks noGrp="1"/>
          </p:cNvSpPr>
          <p:nvPr>
            <p:ph type="sldNum" sz="quarter" idx="2"/>
          </p:nvPr>
        </p:nvSpPr>
        <p:spPr>
          <a:xfrm>
            <a:off x="6553200" y="6245225"/>
            <a:ext cx="2124075" cy="349222"/>
          </a:xfrm>
          <a:prstGeom prst="rect">
            <a:avLst/>
          </a:prstGeom>
        </p:spPr>
        <p:txBody>
          <a:bodyPr/>
          <a:lstStyle>
            <a:lvl1pPr marL="0" indent="0" algn="l">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latin typeface="Arial"/>
                <a:ea typeface="Arial"/>
                <a:cs typeface="Arial"/>
                <a:sym typeface="Arial"/>
              </a:defRPr>
            </a:lvl1pPr>
          </a:lstStyle>
          <a:p>
            <a:fld id="{86CB4B4D-7CA3-9044-876B-883B54F8677D}" type="slidenum">
              <a:rPr/>
              <a:t>‹N°›</a:t>
            </a:fld>
            <a:endParaRPr/>
          </a:p>
        </p:txBody>
      </p:sp>
      <p:sp>
        <p:nvSpPr>
          <p:cNvPr id="12" name="Texte du titre"/>
          <p:cNvSpPr txBox="1">
            <a:spLocks noGrp="1"/>
          </p:cNvSpPr>
          <p:nvPr>
            <p:ph type="title"/>
          </p:nvPr>
        </p:nvSpPr>
        <p:spPr>
          <a:xfrm>
            <a:off x="685800" y="1843087"/>
            <a:ext cx="7767638" cy="2043113"/>
          </a:xfrm>
          <a:prstGeom prst="rect">
            <a:avLst/>
          </a:prstGeom>
        </p:spPr>
        <p:txBody>
          <a:bodyPr/>
          <a:lstStyle/>
          <a:p>
            <a:r>
              <a:t>Texte du titre</a:t>
            </a:r>
          </a:p>
        </p:txBody>
      </p:sp>
      <p:sp>
        <p:nvSpPr>
          <p:cNvPr id="13" name="Texte niveau 1…"/>
          <p:cNvSpPr txBox="1">
            <a:spLocks noGrp="1"/>
          </p:cNvSpPr>
          <p:nvPr>
            <p:ph type="body" sz="half" idx="1"/>
          </p:nvPr>
        </p:nvSpPr>
        <p:spPr>
          <a:xfrm>
            <a:off x="1371600" y="3886200"/>
            <a:ext cx="6396038" cy="29718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
        <p:nvSpPr>
          <p:cNvPr id="21" name="Texte du titre"/>
          <p:cNvSpPr txBox="1">
            <a:spLocks noGrp="1"/>
          </p:cNvSpPr>
          <p:nvPr>
            <p:ph type="title"/>
          </p:nvPr>
        </p:nvSpPr>
        <p:spPr>
          <a:prstGeom prst="rect">
            <a:avLst/>
          </a:prstGeom>
        </p:spPr>
        <p:txBody>
          <a:bodyPr/>
          <a:lstStyle/>
          <a:p>
            <a:r>
              <a:t>Texte du titre</a:t>
            </a:r>
          </a:p>
        </p:txBody>
      </p:sp>
      <p:sp>
        <p:nvSpPr>
          <p:cNvPr id="22"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sp>
        <p:nvSpPr>
          <p:cNvPr id="2" name="Numéro de diapositive"/>
          <p:cNvSpPr txBox="1">
            <a:spLocks noGrp="1"/>
          </p:cNvSpPr>
          <p:nvPr>
            <p:ph type="sldNum" sz="quarter" idx="2"/>
          </p:nvPr>
        </p:nvSpPr>
        <p:spPr>
          <a:xfrm>
            <a:off x="6553200" y="6245225"/>
            <a:ext cx="2124075" cy="509100"/>
          </a:xfrm>
          <a:prstGeom prst="rect">
            <a:avLst/>
          </a:prstGeom>
          <a:ln w="12700">
            <a:miter lim="400000"/>
          </a:ln>
        </p:spPr>
        <p:txBody>
          <a:bodyPr lIns="44999" tIns="44999" rIns="44999" bIns="44999">
            <a:spAutoFit/>
          </a:bodyPr>
          <a:lstStyle>
            <a:lvl1pPr marL="212725" indent="-209550" algn="r">
              <a:lnSpc>
                <a:spcPct val="100000"/>
              </a:lnSpc>
              <a:tabLst>
                <a:tab pos="723900" algn="l"/>
                <a:tab pos="1447800" algn="l"/>
              </a:tabLst>
              <a:defRPr sz="2400">
                <a:latin typeface="+mj-lt"/>
                <a:ea typeface="+mj-ea"/>
                <a:cs typeface="+mj-cs"/>
                <a:sym typeface="Avenir Roman"/>
              </a:defRPr>
            </a:lvl1pPr>
          </a:lstStyle>
          <a:p>
            <a:fld id="{86CB4B4D-7CA3-9044-876B-883B54F8677D}" type="slidenum">
              <a:rPr/>
              <a:t>‹N°›</a:t>
            </a:fld>
            <a:endParaRPr/>
          </a:p>
        </p:txBody>
      </p:sp>
      <p:sp>
        <p:nvSpPr>
          <p:cNvPr id="3" name="Texte du titre"/>
          <p:cNvSpPr txBox="1">
            <a:spLocks noGrp="1"/>
          </p:cNvSpPr>
          <p:nvPr>
            <p:ph type="title"/>
          </p:nvPr>
        </p:nvSpPr>
        <p:spPr>
          <a:xfrm>
            <a:off x="457200" y="85725"/>
            <a:ext cx="8220075" cy="1514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lstStyle/>
          <a:p>
            <a:r>
              <a:t>Texte du titre</a:t>
            </a:r>
          </a:p>
        </p:txBody>
      </p:sp>
      <p:sp>
        <p:nvSpPr>
          <p:cNvPr id="4" name="Texte niveau 1…"/>
          <p:cNvSpPr txBox="1">
            <a:spLocks noGrp="1"/>
          </p:cNvSpPr>
          <p:nvPr>
            <p:ph type="body" idx="1"/>
          </p:nvPr>
        </p:nvSpPr>
        <p:spPr>
          <a:xfrm>
            <a:off x="457200" y="1600200"/>
            <a:ext cx="8220075"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lstStyle/>
          <a:p>
            <a:r>
              <a:t>Texte niveau 1</a:t>
            </a:r>
          </a:p>
          <a:p>
            <a:pPr lvl="1"/>
            <a:r>
              <a:t>Texte niveau 2</a:t>
            </a:r>
          </a:p>
          <a:p>
            <a:pPr lvl="2"/>
            <a:r>
              <a:t>Texte niveau 3</a:t>
            </a:r>
          </a:p>
          <a:p>
            <a:pPr lvl="3"/>
            <a:r>
              <a:t>Texte niveau 4</a:t>
            </a:r>
          </a:p>
          <a:p>
            <a:pPr lvl="4"/>
            <a:r>
              <a:t>Texte niveau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1pPr>
      <a:lvl2pPr marL="0" marR="0" indent="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2pPr>
      <a:lvl3pPr marL="0" marR="0" indent="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3pPr>
      <a:lvl4pPr marL="0" marR="0" indent="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4pPr>
      <a:lvl5pPr marL="0" marR="0" indent="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5pPr>
      <a:lvl6pPr marL="0" marR="0" indent="45720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6pPr>
      <a:lvl7pPr marL="0" marR="0" indent="91440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7pPr>
      <a:lvl8pPr marL="0" marR="0" indent="137160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8pPr>
      <a:lvl9pPr marL="0" marR="0" indent="1828800" algn="ctr" defTabSz="449262" rtl="0" latinLnBrk="0">
        <a:lnSpc>
          <a:spcPct val="93000"/>
        </a:lnSpc>
        <a:spcBef>
          <a:spcPts val="0"/>
        </a:spcBef>
        <a:spcAft>
          <a:spcPts val="0"/>
        </a:spcAft>
        <a:buClrTx/>
        <a:buSzTx/>
        <a:buFontTx/>
        <a:buNone/>
        <a:tabLst/>
        <a:defRPr sz="1200" b="0" i="0" u="none" strike="noStrike" cap="none" spc="0" baseline="0">
          <a:solidFill>
            <a:srgbClr val="000000"/>
          </a:solidFill>
          <a:uFillTx/>
          <a:latin typeface="Times New Roman"/>
          <a:ea typeface="Times New Roman"/>
          <a:cs typeface="Times New Roman"/>
          <a:sym typeface="Times New Roman"/>
        </a:defRPr>
      </a:lvl9pPr>
    </p:titleStyle>
    <p:bodyStyle>
      <a:lvl1pPr marL="342900" marR="0" indent="-3429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1pPr>
      <a:lvl2pPr marL="342900" marR="0" indent="1143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2pPr>
      <a:lvl3pPr marL="342900" marR="0" indent="5715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3pPr>
      <a:lvl4pPr marL="342900" marR="0" indent="10287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4pPr>
      <a:lvl5pPr marL="342900" marR="0" indent="14859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5pPr>
      <a:lvl6pPr marL="342900" marR="0" indent="19431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6pPr>
      <a:lvl7pPr marL="342900" marR="0" indent="24003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7pPr>
      <a:lvl8pPr marL="342900" marR="0" indent="28575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8pPr>
      <a:lvl9pPr marL="342900" marR="0" indent="3314700" algn="l" defTabSz="449262" rtl="0" latinLnBrk="0">
        <a:lnSpc>
          <a:spcPct val="93000"/>
        </a:lnSpc>
        <a:spcBef>
          <a:spcPts val="1400"/>
        </a:spcBef>
        <a:spcAft>
          <a:spcPts val="0"/>
        </a:spcAft>
        <a:buClrTx/>
        <a:buSzTx/>
        <a:buFontTx/>
        <a:buNone/>
        <a:tabLst/>
        <a:defRPr sz="1200" b="0" i="0" u="none" strike="noStrike" cap="none" spc="0" baseline="0">
          <a:solidFill>
            <a:srgbClr val="000000"/>
          </a:solidFill>
          <a:uFillTx/>
          <a:latin typeface="Arial"/>
          <a:ea typeface="Arial"/>
          <a:cs typeface="Arial"/>
          <a:sym typeface="Arial"/>
        </a:defRPr>
      </a:lvl9pPr>
    </p:bodyStyle>
    <p:otherStyle>
      <a:lvl1pPr marL="212725" marR="0" indent="-209550"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1pPr>
      <a:lvl2pPr marL="212725" marR="0" indent="24447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2pPr>
      <a:lvl3pPr marL="212725" marR="0" indent="70167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3pPr>
      <a:lvl4pPr marL="212725" marR="0" indent="115887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4pPr>
      <a:lvl5pPr marL="212725" marR="0" indent="161607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5pPr>
      <a:lvl6pPr marL="212725" marR="0" indent="-21272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6pPr>
      <a:lvl7pPr marL="212725" marR="0" indent="-21272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7pPr>
      <a:lvl8pPr marL="212725" marR="0" indent="-21272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8pPr>
      <a:lvl9pPr marL="212725" marR="0" indent="-212725" algn="r" defTabSz="449262" rtl="0" latinLnBrk="0">
        <a:lnSpc>
          <a:spcPct val="100000"/>
        </a:lnSpc>
        <a:spcBef>
          <a:spcPts val="0"/>
        </a:spcBef>
        <a:spcAft>
          <a:spcPts val="0"/>
        </a:spcAft>
        <a:buClrTx/>
        <a:buSzTx/>
        <a:buFontTx/>
        <a:buNone/>
        <a:tabLst>
          <a:tab pos="723900" algn="l"/>
          <a:tab pos="1447800" algn="l"/>
        </a:tabLst>
        <a:defRPr sz="2400" b="0" i="0" u="none" strike="noStrike" cap="none" spc="0" baseline="0">
          <a:solidFill>
            <a:schemeClr val="tx1"/>
          </a:solidFill>
          <a:uFillTx/>
          <a:latin typeface="+mn-lt"/>
          <a:ea typeface="+mn-ea"/>
          <a:cs typeface="+mn-cs"/>
          <a:sym typeface="Avenir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slide" Target="slide16.xml"/><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alpha val="50000"/>
          </a:schemeClr>
        </a:solidFill>
        <a:effectLst/>
      </p:bgPr>
    </p:bg>
    <p:spTree>
      <p:nvGrpSpPr>
        <p:cNvPr id="1" name=""/>
        <p:cNvGrpSpPr/>
        <p:nvPr/>
      </p:nvGrpSpPr>
      <p:grpSpPr>
        <a:xfrm>
          <a:off x="0" y="0"/>
          <a:ext cx="0" cy="0"/>
          <a:chOff x="0" y="0"/>
          <a:chExt cx="0" cy="0"/>
        </a:xfrm>
      </p:grpSpPr>
      <p:sp>
        <p:nvSpPr>
          <p:cNvPr id="31" name="« Faire », « Dire », « Penser », « Dire et penser le faire » : une approche au prisme du corps des élèves dans les apprentissages en arts plastiques.…"/>
          <p:cNvSpPr txBox="1">
            <a:spLocks noGrp="1"/>
          </p:cNvSpPr>
          <p:nvPr>
            <p:ph type="subTitle" idx="1"/>
          </p:nvPr>
        </p:nvSpPr>
        <p:spPr>
          <a:xfrm>
            <a:off x="396080" y="1529655"/>
            <a:ext cx="8513743" cy="3798690"/>
          </a:xfrm>
          <a:prstGeom prst="rect">
            <a:avLst/>
          </a:prstGeom>
        </p:spPr>
        <p:txBody>
          <a:bodyPr lIns="0" tIns="0" rIns="0" bIns="0">
            <a:normAutofit fontScale="92500" lnSpcReduction="20000"/>
          </a:bodyPr>
          <a:lstStyle/>
          <a:p>
            <a:pPr marL="0" indent="0" algn="ctr" defTabSz="265064">
              <a:lnSpc>
                <a:spcPct val="10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1416" b="1"/>
            </a:pPr>
            <a:endParaRPr dirty="0">
              <a:latin typeface="Calibri" panose="020F0502020204030204" pitchFamily="34" charset="0"/>
              <a:cs typeface="Calibri" panose="020F0502020204030204" pitchFamily="34" charset="0"/>
            </a:endParaRPr>
          </a:p>
          <a:p>
            <a:pPr marL="0" indent="0" algn="ctr" defTabSz="265064">
              <a:lnSpc>
                <a:spcPct val="11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2300" b="1"/>
            </a:pPr>
            <a:r>
              <a:rPr lang="fr-FR" dirty="0">
                <a:latin typeface="Calibri" panose="020F0502020204030204" pitchFamily="34" charset="0"/>
                <a:cs typeface="Calibri" panose="020F0502020204030204" pitchFamily="34" charset="0"/>
              </a:rPr>
              <a:t>« FAIRE », « DIRE », « PENSER », « DIRE ET PENSER LE FAIRE » :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UNE APPROCHE AU PRISME DU CORPS DES ÉLÈVES DANS LES APPRENTISSAGES EN ARTS PLASTIQUES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(et plus largement dans les arts à l’ École).</a:t>
            </a:r>
          </a:p>
          <a:p>
            <a:pPr marL="0" indent="0" algn="ctr" defTabSz="265064">
              <a:lnSpc>
                <a:spcPct val="11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2300" b="1"/>
            </a:pPr>
            <a:endParaRPr dirty="0">
              <a:latin typeface="Calibri" panose="020F0502020204030204" pitchFamily="34" charset="0"/>
              <a:cs typeface="Calibri" panose="020F0502020204030204" pitchFamily="34" charset="0"/>
            </a:endParaRPr>
          </a:p>
          <a:p>
            <a:pPr marL="0" indent="0" algn="ctr" defTabSz="265064">
              <a:lnSpc>
                <a:spcPct val="11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2065" b="1"/>
            </a:pPr>
            <a:r>
              <a:rPr dirty="0">
                <a:latin typeface="Calibri" panose="020F0502020204030204" pitchFamily="34" charset="0"/>
                <a:cs typeface="Calibri" panose="020F0502020204030204" pitchFamily="34" charset="0"/>
              </a:rPr>
              <a:t> </a:t>
            </a:r>
            <a:r>
              <a:rPr lang="fr-FR" i="1" dirty="0">
                <a:latin typeface="Calibri" panose="020F0502020204030204" pitchFamily="34" charset="0"/>
                <a:cs typeface="Calibri" panose="020F0502020204030204" pitchFamily="34" charset="0"/>
              </a:rPr>
              <a:t>Un chemin de la contribution a</a:t>
            </a:r>
            <a:r>
              <a:rPr i="1" dirty="0">
                <a:latin typeface="Calibri" panose="020F0502020204030204" pitchFamily="34" charset="0"/>
                <a:cs typeface="Calibri" panose="020F0502020204030204" pitchFamily="34" charset="0"/>
              </a:rPr>
              <a:t>u </a:t>
            </a:r>
            <a:r>
              <a:rPr i="1" dirty="0" err="1">
                <a:latin typeface="Calibri" panose="020F0502020204030204" pitchFamily="34" charset="0"/>
                <a:cs typeface="Calibri" panose="020F0502020204030204" pitchFamily="34" charset="0"/>
              </a:rPr>
              <a:t>contrôle</a:t>
            </a:r>
            <a:r>
              <a:rPr i="1" dirty="0">
                <a:latin typeface="Calibri" panose="020F0502020204030204" pitchFamily="34" charset="0"/>
                <a:cs typeface="Calibri" panose="020F0502020204030204" pitchFamily="34" charset="0"/>
              </a:rPr>
              <a:t> des corps </a:t>
            </a:r>
            <a:r>
              <a:rPr lang="fr-FR" i="1" dirty="0">
                <a:latin typeface="Calibri" panose="020F0502020204030204" pitchFamily="34" charset="0"/>
                <a:cs typeface="Calibri" panose="020F0502020204030204" pitchFamily="34" charset="0"/>
              </a:rPr>
              <a:t>vers une éducation de la sensibilité </a:t>
            </a:r>
            <a:r>
              <a:rPr lang="fr-FR" i="1" dirty="0" err="1">
                <a:latin typeface="Calibri" panose="020F0502020204030204" pitchFamily="34" charset="0"/>
                <a:cs typeface="Calibri" panose="020F0502020204030204" pitchFamily="34" charset="0"/>
              </a:rPr>
              <a:t>mobilsant</a:t>
            </a:r>
            <a:r>
              <a:rPr lang="fr-FR" i="1" dirty="0">
                <a:latin typeface="Calibri" panose="020F0502020204030204" pitchFamily="34" charset="0"/>
                <a:cs typeface="Calibri" panose="020F0502020204030204" pitchFamily="34" charset="0"/>
              </a:rPr>
              <a:t> le</a:t>
            </a:r>
            <a:r>
              <a:rPr i="1" dirty="0">
                <a:latin typeface="Calibri" panose="020F0502020204030204" pitchFamily="34" charset="0"/>
                <a:cs typeface="Calibri" panose="020F0502020204030204" pitchFamily="34" charset="0"/>
              </a:rPr>
              <a:t> </a:t>
            </a:r>
            <a:r>
              <a:rPr i="1" dirty="0" err="1">
                <a:latin typeface="Calibri" panose="020F0502020204030204" pitchFamily="34" charset="0"/>
                <a:cs typeface="Calibri" panose="020F0502020204030204" pitchFamily="34" charset="0"/>
              </a:rPr>
              <a:t>geste</a:t>
            </a:r>
            <a:r>
              <a:rPr i="1" dirty="0">
                <a:latin typeface="Calibri" panose="020F0502020204030204" pitchFamily="34" charset="0"/>
                <a:cs typeface="Calibri" panose="020F0502020204030204" pitchFamily="34" charset="0"/>
              </a:rPr>
              <a:t> sensible et </a:t>
            </a:r>
            <a:r>
              <a:rPr i="1" dirty="0" err="1">
                <a:latin typeface="Calibri" panose="020F0502020204030204" pitchFamily="34" charset="0"/>
                <a:cs typeface="Calibri" panose="020F0502020204030204" pitchFamily="34" charset="0"/>
              </a:rPr>
              <a:t>sensé</a:t>
            </a:r>
            <a:r>
              <a:rPr i="1"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 </a:t>
            </a:r>
            <a:endParaRPr lang="fr-FR" dirty="0">
              <a:latin typeface="Calibri" panose="020F0502020204030204" pitchFamily="34" charset="0"/>
              <a:cs typeface="Calibri" panose="020F0502020204030204" pitchFamily="34" charset="0"/>
            </a:endParaRPr>
          </a:p>
          <a:p>
            <a:pPr marL="0" indent="0" algn="ctr" defTabSz="265064">
              <a:lnSpc>
                <a:spcPct val="11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2065" b="1"/>
            </a:pPr>
            <a:endParaRPr dirty="0">
              <a:latin typeface="Calibri" panose="020F0502020204030204" pitchFamily="34" charset="0"/>
              <a:cs typeface="Calibri" panose="020F0502020204030204" pitchFamily="34" charset="0"/>
            </a:endParaRPr>
          </a:p>
          <a:p>
            <a:pPr marL="0" indent="0" algn="ctr" defTabSz="265064">
              <a:lnSpc>
                <a:spcPct val="110000"/>
              </a:lnSpc>
              <a:spcBef>
                <a:spcPts val="800"/>
              </a:spcBef>
              <a:tabLst>
                <a:tab pos="50800" algn="l"/>
                <a:tab pos="317500" algn="l"/>
                <a:tab pos="584200" algn="l"/>
                <a:tab pos="850900" algn="l"/>
                <a:tab pos="1104900" algn="l"/>
                <a:tab pos="1384300" algn="l"/>
                <a:tab pos="1638300" algn="l"/>
                <a:tab pos="1905000" algn="l"/>
                <a:tab pos="2171700" algn="l"/>
                <a:tab pos="2438400" algn="l"/>
                <a:tab pos="2705100" algn="l"/>
                <a:tab pos="2971800" algn="l"/>
                <a:tab pos="3225800" algn="l"/>
                <a:tab pos="3505200" algn="l"/>
                <a:tab pos="3759200" algn="l"/>
                <a:tab pos="4025900" algn="l"/>
                <a:tab pos="4292600" algn="l"/>
                <a:tab pos="4559300" algn="l"/>
                <a:tab pos="4826000" algn="l"/>
                <a:tab pos="5092700" algn="l"/>
              </a:tabLst>
              <a:defRPr sz="1946" b="1"/>
            </a:pPr>
            <a:r>
              <a:rPr sz="1800" dirty="0">
                <a:latin typeface="Calibri" panose="020F0502020204030204" pitchFamily="34" charset="0"/>
                <a:cs typeface="Calibri" panose="020F0502020204030204" pitchFamily="34" charset="0"/>
              </a:rPr>
              <a:t>Les </a:t>
            </a:r>
            <a:r>
              <a:rPr sz="1800" dirty="0" err="1">
                <a:latin typeface="Calibri" panose="020F0502020204030204" pitchFamily="34" charset="0"/>
                <a:cs typeface="Calibri" panose="020F0502020204030204" pitchFamily="34" charset="0"/>
              </a:rPr>
              <a:t>processus</a:t>
            </a:r>
            <a:r>
              <a:rPr sz="1800" dirty="0">
                <a:latin typeface="Calibri" panose="020F0502020204030204" pitchFamily="34" charset="0"/>
                <a:cs typeface="Calibri" panose="020F0502020204030204" pitchFamily="34" charset="0"/>
              </a:rPr>
              <a:t> de </a:t>
            </a:r>
            <a:r>
              <a:rPr sz="1800" dirty="0" err="1">
                <a:latin typeface="Calibri" panose="020F0502020204030204" pitchFamily="34" charset="0"/>
                <a:cs typeface="Calibri" panose="020F0502020204030204" pitchFamily="34" charset="0"/>
              </a:rPr>
              <a:t>création</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sont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une</a:t>
            </a:r>
            <a:r>
              <a:rPr sz="1800" dirty="0">
                <a:latin typeface="Calibri" panose="020F0502020204030204" pitchFamily="34" charset="0"/>
                <a:cs typeface="Calibri" panose="020F0502020204030204" pitchFamily="34" charset="0"/>
              </a:rPr>
              <a:t> question </a:t>
            </a:r>
            <a:r>
              <a:rPr sz="1800" dirty="0" err="1">
                <a:latin typeface="Calibri" panose="020F0502020204030204" pitchFamily="34" charset="0"/>
                <a:cs typeface="Calibri" panose="020F0502020204030204" pitchFamily="34" charset="0"/>
              </a:rPr>
              <a:t>enseignée</a:t>
            </a:r>
            <a:r>
              <a:rPr sz="1800" dirty="0">
                <a:latin typeface="Calibri" panose="020F0502020204030204" pitchFamily="34" charset="0"/>
                <a:cs typeface="Calibri" panose="020F0502020204030204" pitchFamily="34" charset="0"/>
              </a:rPr>
              <a:t> : </a:t>
            </a:r>
            <a:r>
              <a:rPr lang="fr-FR" sz="1800" dirty="0">
                <a:latin typeface="Calibri" panose="020F0502020204030204" pitchFamily="34" charset="0"/>
                <a:cs typeface="Calibri" panose="020F0502020204030204" pitchFamily="34" charset="0"/>
              </a:rPr>
              <a:t>par exemple, </a:t>
            </a:r>
            <a:r>
              <a:rPr sz="1800" dirty="0">
                <a:latin typeface="Calibri" panose="020F0502020204030204" pitchFamily="34" charset="0"/>
                <a:cs typeface="Calibri" panose="020F0502020204030204" pitchFamily="34" charset="0"/>
              </a:rPr>
              <a:t>les relations </a:t>
            </a:r>
            <a:r>
              <a:rPr sz="1800" dirty="0" err="1">
                <a:latin typeface="Calibri" panose="020F0502020204030204" pitchFamily="34" charset="0"/>
                <a:cs typeface="Calibri" panose="020F0502020204030204" pitchFamily="34" charset="0"/>
              </a:rPr>
              <a:t>gestes</a:t>
            </a:r>
            <a:r>
              <a:rPr lang="fr-FR" sz="1800" dirty="0">
                <a:latin typeface="Calibri" panose="020F0502020204030204" pitchFamily="34" charset="0"/>
                <a:cs typeface="Calibri" panose="020F0502020204030204" pitchFamily="34" charset="0"/>
              </a:rPr>
              <a:t>/</a:t>
            </a:r>
            <a:r>
              <a:rPr sz="1800" dirty="0">
                <a:latin typeface="Calibri" panose="020F0502020204030204" pitchFamily="34" charset="0"/>
                <a:cs typeface="Calibri" panose="020F0502020204030204" pitchFamily="34" charset="0"/>
              </a:rPr>
              <a:t>instruments</a:t>
            </a:r>
            <a:r>
              <a:rPr lang="fr-FR" sz="1800" dirty="0">
                <a:latin typeface="Calibri" panose="020F0502020204030204" pitchFamily="34" charset="0"/>
                <a:cs typeface="Calibri" panose="020F0502020204030204" pitchFamily="34" charset="0"/>
              </a:rPr>
              <a:t>/</a:t>
            </a:r>
            <a:r>
              <a:rPr sz="1800" dirty="0">
                <a:latin typeface="Calibri" panose="020F0502020204030204" pitchFamily="34" charset="0"/>
                <a:cs typeface="Calibri" panose="020F0502020204030204" pitchFamily="34" charset="0"/>
              </a:rPr>
              <a:t>supports </a:t>
            </a:r>
            <a:r>
              <a:rPr sz="1800" dirty="0" err="1">
                <a:latin typeface="Calibri" panose="020F0502020204030204" pitchFamily="34" charset="0"/>
                <a:cs typeface="Calibri" panose="020F0502020204030204" pitchFamily="34" charset="0"/>
              </a:rPr>
              <a:t>sont</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porteu</a:t>
            </a:r>
            <a:r>
              <a:rPr lang="fr-FR" sz="1800" dirty="0">
                <a:latin typeface="Calibri" panose="020F0502020204030204" pitchFamily="34" charset="0"/>
                <a:cs typeface="Calibri" panose="020F0502020204030204" pitchFamily="34" charset="0"/>
              </a:rPr>
              <a:t>se</a:t>
            </a:r>
            <a:r>
              <a:rPr sz="1800" dirty="0">
                <a:latin typeface="Calibri" panose="020F0502020204030204" pitchFamily="34" charset="0"/>
                <a:cs typeface="Calibri" panose="020F0502020204030204" pitchFamily="34" charset="0"/>
              </a:rPr>
              <a:t>s </a:t>
            </a:r>
            <a:r>
              <a:rPr sz="1800" dirty="0" err="1">
                <a:latin typeface="Calibri" panose="020F0502020204030204" pitchFamily="34" charset="0"/>
                <a:cs typeface="Calibri" panose="020F0502020204030204" pitchFamily="34" charset="0"/>
              </a:rPr>
              <a:t>d’apprentissages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scolaires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artistiques</a:t>
            </a:r>
            <a:r>
              <a:rPr sz="1800" dirty="0">
                <a:latin typeface="Calibri" panose="020F0502020204030204" pitchFamily="34" charset="0"/>
                <a:cs typeface="Calibri" panose="020F0502020204030204" pitchFamily="34" charset="0"/>
              </a:rPr>
              <a:t>, </a:t>
            </a:r>
            <a:r>
              <a:rPr sz="1800" dirty="0" err="1">
                <a:latin typeface="Calibri" panose="020F0502020204030204" pitchFamily="34" charset="0"/>
                <a:cs typeface="Calibri" panose="020F0502020204030204" pitchFamily="34" charset="0"/>
              </a:rPr>
              <a:t>culturels</a:t>
            </a:r>
            <a:r>
              <a:rPr sz="1800" dirty="0">
                <a:latin typeface="Calibri" panose="020F0502020204030204" pitchFamily="34" charset="0"/>
                <a:cs typeface="Calibri" panose="020F0502020204030204" pitchFamily="34" charset="0"/>
              </a:rPr>
              <a:t>, socio-</a:t>
            </a:r>
            <a:r>
              <a:rPr sz="1800" dirty="0" err="1">
                <a:latin typeface="Calibri" panose="020F0502020204030204" pitchFamily="34" charset="0"/>
                <a:cs typeface="Calibri" panose="020F0502020204030204" pitchFamily="34" charset="0"/>
              </a:rPr>
              <a:t>comportementaux</a:t>
            </a:r>
            <a:r>
              <a:rPr sz="1800" dirty="0">
                <a:latin typeface="Calibri" panose="020F0502020204030204" pitchFamily="34" charset="0"/>
                <a:cs typeface="Calibri" panose="020F0502020204030204" pitchFamily="34" charset="0"/>
              </a:rPr>
              <a:t>, etc.</a:t>
            </a:r>
          </a:p>
        </p:txBody>
      </p:sp>
    </p:spTree>
  </p:cSld>
  <p:clrMapOvr>
    <a:masterClrMapping/>
  </p:clrMapOvr>
  <p:transition spd="med" advClick="0" advTm="1000"/>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pic>
        <p:nvPicPr>
          <p:cNvPr id="58" name="Image" descr="Image"/>
          <p:cNvPicPr>
            <a:picLocks noChangeAspect="1"/>
          </p:cNvPicPr>
          <p:nvPr/>
        </p:nvPicPr>
        <p:blipFill>
          <a:blip r:embed="rId2">
            <a:extLst/>
          </a:blip>
          <a:stretch>
            <a:fillRect/>
          </a:stretch>
        </p:blipFill>
        <p:spPr>
          <a:xfrm>
            <a:off x="732701" y="476250"/>
            <a:ext cx="2124076" cy="1870606"/>
          </a:xfrm>
          <a:prstGeom prst="rect">
            <a:avLst/>
          </a:prstGeom>
          <a:ln w="12700">
            <a:miter lim="400000"/>
          </a:ln>
        </p:spPr>
      </p:pic>
      <p:pic>
        <p:nvPicPr>
          <p:cNvPr id="59" name="Image" descr="Image"/>
          <p:cNvPicPr>
            <a:picLocks noChangeAspect="1"/>
          </p:cNvPicPr>
          <p:nvPr/>
        </p:nvPicPr>
        <p:blipFill>
          <a:blip r:embed="rId3">
            <a:extLst/>
          </a:blip>
          <a:stretch>
            <a:fillRect/>
          </a:stretch>
        </p:blipFill>
        <p:spPr>
          <a:xfrm>
            <a:off x="3436213" y="499357"/>
            <a:ext cx="2124076" cy="1824392"/>
          </a:xfrm>
          <a:prstGeom prst="rect">
            <a:avLst/>
          </a:prstGeom>
          <a:ln w="12700">
            <a:miter lim="400000"/>
          </a:ln>
        </p:spPr>
      </p:pic>
      <p:pic>
        <p:nvPicPr>
          <p:cNvPr id="60" name="Image" descr="Image"/>
          <p:cNvPicPr>
            <a:picLocks noChangeAspect="1"/>
          </p:cNvPicPr>
          <p:nvPr/>
        </p:nvPicPr>
        <p:blipFill>
          <a:blip r:embed="rId4">
            <a:extLst/>
          </a:blip>
          <a:stretch>
            <a:fillRect/>
          </a:stretch>
        </p:blipFill>
        <p:spPr>
          <a:xfrm>
            <a:off x="6139726" y="463550"/>
            <a:ext cx="2271573" cy="1896006"/>
          </a:xfrm>
          <a:prstGeom prst="rect">
            <a:avLst/>
          </a:prstGeom>
          <a:ln w="12700">
            <a:miter lim="400000"/>
          </a:ln>
        </p:spPr>
      </p:pic>
      <p:pic>
        <p:nvPicPr>
          <p:cNvPr id="61" name="Image" descr="Image"/>
          <p:cNvPicPr>
            <a:picLocks noChangeAspect="1"/>
          </p:cNvPicPr>
          <p:nvPr/>
        </p:nvPicPr>
        <p:blipFill>
          <a:blip r:embed="rId5">
            <a:extLst/>
          </a:blip>
          <a:stretch>
            <a:fillRect/>
          </a:stretch>
        </p:blipFill>
        <p:spPr>
          <a:xfrm>
            <a:off x="732701" y="2730500"/>
            <a:ext cx="2124076" cy="1954355"/>
          </a:xfrm>
          <a:prstGeom prst="rect">
            <a:avLst/>
          </a:prstGeom>
          <a:ln w="12700">
            <a:miter lim="400000"/>
          </a:ln>
        </p:spPr>
      </p:pic>
      <p:pic>
        <p:nvPicPr>
          <p:cNvPr id="62" name="Image" descr="Image"/>
          <p:cNvPicPr>
            <a:picLocks noChangeAspect="1"/>
          </p:cNvPicPr>
          <p:nvPr/>
        </p:nvPicPr>
        <p:blipFill>
          <a:blip r:embed="rId6">
            <a:extLst/>
          </a:blip>
          <a:stretch>
            <a:fillRect/>
          </a:stretch>
        </p:blipFill>
        <p:spPr>
          <a:xfrm>
            <a:off x="3474541" y="2730500"/>
            <a:ext cx="2047421" cy="1954355"/>
          </a:xfrm>
          <a:prstGeom prst="rect">
            <a:avLst/>
          </a:prstGeom>
          <a:ln w="12700">
            <a:miter lim="400000"/>
          </a:ln>
        </p:spPr>
      </p:pic>
      <p:pic>
        <p:nvPicPr>
          <p:cNvPr id="63" name="Image" descr="Image"/>
          <p:cNvPicPr>
            <a:picLocks noChangeAspect="1"/>
          </p:cNvPicPr>
          <p:nvPr/>
        </p:nvPicPr>
        <p:blipFill>
          <a:blip r:embed="rId7">
            <a:extLst/>
          </a:blip>
          <a:stretch>
            <a:fillRect/>
          </a:stretch>
        </p:blipFill>
        <p:spPr>
          <a:xfrm>
            <a:off x="6139726" y="2702198"/>
            <a:ext cx="2124076" cy="2010959"/>
          </a:xfrm>
          <a:prstGeom prst="rect">
            <a:avLst/>
          </a:prstGeom>
          <a:ln w="12700">
            <a:miter lim="400000"/>
          </a:ln>
        </p:spPr>
      </p:pic>
      <p:sp>
        <p:nvSpPr>
          <p:cNvPr id="64" name="Expérimenter, produire, créer (situation ouverte - lanceur -, motivante, accessible)…"/>
          <p:cNvSpPr txBox="1"/>
          <p:nvPr/>
        </p:nvSpPr>
        <p:spPr>
          <a:xfrm>
            <a:off x="523558" y="5055799"/>
            <a:ext cx="8096884" cy="1380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500">
                <a:latin typeface="Arial"/>
                <a:ea typeface="Arial"/>
                <a:cs typeface="Arial"/>
                <a:sym typeface="Arial"/>
              </a:defRPr>
            </a:pPr>
            <a:r>
              <a:rPr b="1" dirty="0" err="1">
                <a:latin typeface="Calibri" panose="020F0502020204030204" pitchFamily="34" charset="0"/>
                <a:cs typeface="Calibri" panose="020F0502020204030204" pitchFamily="34" charset="0"/>
              </a:rPr>
              <a:t>Expérimenter</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produire</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créer</a:t>
            </a:r>
            <a:r>
              <a:rPr b="1"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(situation ouverte - </a:t>
            </a:r>
            <a:r>
              <a:rPr dirty="0" err="1">
                <a:latin typeface="Calibri" panose="020F0502020204030204" pitchFamily="34" charset="0"/>
                <a:cs typeface="Calibri" panose="020F0502020204030204" pitchFamily="34" charset="0"/>
              </a:rPr>
              <a:t>lanceur</a:t>
            </a:r>
            <a:r>
              <a:rPr dirty="0">
                <a:latin typeface="Calibri" panose="020F0502020204030204" pitchFamily="34" charset="0"/>
                <a:cs typeface="Calibri" panose="020F0502020204030204" pitchFamily="34" charset="0"/>
              </a:rPr>
              <a:t> -, </a:t>
            </a:r>
            <a:r>
              <a:rPr dirty="0" err="1">
                <a:latin typeface="Calibri" panose="020F0502020204030204" pitchFamily="34" charset="0"/>
                <a:cs typeface="Calibri" panose="020F0502020204030204" pitchFamily="34" charset="0"/>
              </a:rPr>
              <a:t>motivante</a:t>
            </a:r>
            <a:r>
              <a:rPr dirty="0">
                <a:latin typeface="Calibri" panose="020F0502020204030204" pitchFamily="34" charset="0"/>
                <a:cs typeface="Calibri" panose="020F0502020204030204" pitchFamily="34" charset="0"/>
              </a:rPr>
              <a:t>, accessible)</a:t>
            </a:r>
          </a:p>
          <a:p>
            <a:pPr algn="ctr">
              <a:defRPr sz="1500">
                <a:latin typeface="Arial"/>
                <a:ea typeface="Arial"/>
                <a:cs typeface="Arial"/>
                <a:sym typeface="Arial"/>
              </a:defRPr>
            </a:pPr>
            <a:br>
              <a:rPr dirty="0">
                <a:latin typeface="Calibri" panose="020F0502020204030204" pitchFamily="34" charset="0"/>
                <a:cs typeface="Calibri" panose="020F0502020204030204" pitchFamily="34" charset="0"/>
              </a:rPr>
            </a:br>
            <a:r>
              <a:rPr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Partager</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réfléchir</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verbaliser</a:t>
            </a:r>
            <a:r>
              <a:rPr b="1" dirty="0">
                <a:latin typeface="Calibri" panose="020F0502020204030204" pitchFamily="34" charset="0"/>
                <a:cs typeface="Calibri" panose="020F0502020204030204" pitchFamily="34" charset="0"/>
              </a:rPr>
              <a:t> </a:t>
            </a:r>
            <a:r>
              <a:rPr dirty="0">
                <a:latin typeface="Calibri" panose="020F0502020204030204" pitchFamily="34" charset="0"/>
                <a:cs typeface="Calibri" panose="020F0502020204030204" pitchFamily="34" charset="0"/>
              </a:rPr>
              <a:t>(pendant et a </a:t>
            </a:r>
            <a:r>
              <a:rPr dirty="0" err="1">
                <a:latin typeface="Calibri" panose="020F0502020204030204" pitchFamily="34" charset="0"/>
                <a:cs typeface="Calibri" panose="020F0502020204030204" pitchFamily="34" charset="0"/>
              </a:rPr>
              <a:t>postériori</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d’une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pratique</a:t>
            </a:r>
            <a:r>
              <a:rPr dirty="0">
                <a:latin typeface="Calibri" panose="020F0502020204030204" pitchFamily="34" charset="0"/>
                <a:cs typeface="Calibri" panose="020F0502020204030204" pitchFamily="34" charset="0"/>
              </a:rPr>
              <a:t> qui </a:t>
            </a:r>
            <a:r>
              <a:rPr dirty="0" err="1">
                <a:latin typeface="Calibri" panose="020F0502020204030204" pitchFamily="34" charset="0"/>
                <a:cs typeface="Calibri" panose="020F0502020204030204" pitchFamily="34" charset="0"/>
              </a:rPr>
              <a:t>suscite</a:t>
            </a:r>
            <a:r>
              <a:rPr dirty="0">
                <a:latin typeface="Calibri" panose="020F0502020204030204" pitchFamily="34" charset="0"/>
                <a:cs typeface="Calibri" panose="020F0502020204030204" pitchFamily="34" charset="0"/>
              </a:rPr>
              <a:t> initiatives, questions, </a:t>
            </a:r>
            <a:r>
              <a:rPr dirty="0" err="1">
                <a:latin typeface="Calibri" panose="020F0502020204030204" pitchFamily="34" charset="0"/>
                <a:cs typeface="Calibri" panose="020F0502020204030204" pitchFamily="34" charset="0"/>
              </a:rPr>
              <a:t>habiletés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recherches</a:t>
            </a:r>
            <a:r>
              <a:rPr dirty="0">
                <a:latin typeface="Calibri" panose="020F0502020204030204" pitchFamily="34" charset="0"/>
                <a:cs typeface="Calibri" panose="020F0502020204030204" pitchFamily="34" charset="0"/>
              </a:rPr>
              <a:t> de solutions, </a:t>
            </a:r>
            <a:r>
              <a:rPr dirty="0" err="1">
                <a:latin typeface="Calibri" panose="020F0502020204030204" pitchFamily="34" charset="0"/>
                <a:cs typeface="Calibri" panose="020F0502020204030204" pitchFamily="34" charset="0"/>
              </a:rPr>
              <a:t>mobilisation</a:t>
            </a:r>
            <a:r>
              <a:rPr dirty="0">
                <a:latin typeface="Calibri" panose="020F0502020204030204" pitchFamily="34" charset="0"/>
                <a:cs typeface="Calibri" panose="020F0502020204030204" pitchFamily="34" charset="0"/>
              </a:rPr>
              <a:t> de </a:t>
            </a:r>
            <a:r>
              <a:rPr dirty="0" err="1">
                <a:latin typeface="Calibri" panose="020F0502020204030204" pitchFamily="34" charset="0"/>
                <a:cs typeface="Calibri" panose="020F0502020204030204" pitchFamily="34" charset="0"/>
              </a:rPr>
              <a:t>ressources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individuelles</a:t>
            </a:r>
            <a:r>
              <a:rPr dirty="0">
                <a:latin typeface="Calibri" panose="020F0502020204030204" pitchFamily="34" charset="0"/>
                <a:cs typeface="Calibri" panose="020F0502020204030204" pitchFamily="34" charset="0"/>
              </a:rPr>
              <a:t> et collectives) </a:t>
            </a:r>
          </a:p>
          <a:p>
            <a:pPr algn="ctr">
              <a:defRPr sz="1500">
                <a:latin typeface="Arial"/>
                <a:ea typeface="Arial"/>
                <a:cs typeface="Arial"/>
                <a:sym typeface="Arial"/>
              </a:defRPr>
            </a:pPr>
            <a:br>
              <a:rPr dirty="0">
                <a:latin typeface="Calibri" panose="020F0502020204030204" pitchFamily="34" charset="0"/>
                <a:cs typeface="Calibri" panose="020F0502020204030204" pitchFamily="34" charset="0"/>
              </a:rPr>
            </a:br>
            <a:r>
              <a:rPr b="1" dirty="0">
                <a:latin typeface="Calibri" panose="020F0502020204030204" pitchFamily="34" charset="0"/>
                <a:cs typeface="Calibri" panose="020F0502020204030204" pitchFamily="34" charset="0"/>
              </a:rPr>
              <a:t>Passer des </a:t>
            </a:r>
            <a:r>
              <a:rPr b="1" dirty="0" err="1">
                <a:latin typeface="Calibri" panose="020F0502020204030204" pitchFamily="34" charset="0"/>
                <a:cs typeface="Calibri" panose="020F0502020204030204" pitchFamily="34" charset="0"/>
              </a:rPr>
              <a:t>expériences</a:t>
            </a:r>
            <a:r>
              <a:rPr b="1" dirty="0">
                <a:latin typeface="Calibri" panose="020F0502020204030204" pitchFamily="34" charset="0"/>
                <a:cs typeface="Calibri" panose="020F0502020204030204" pitchFamily="34" charset="0"/>
              </a:rPr>
              <a:t> aux </a:t>
            </a:r>
            <a:r>
              <a:rPr b="1" dirty="0" err="1">
                <a:latin typeface="Calibri" panose="020F0502020204030204" pitchFamily="34" charset="0"/>
                <a:cs typeface="Calibri" panose="020F0502020204030204" pitchFamily="34" charset="0"/>
              </a:rPr>
              <a:t>savoirs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prise</a:t>
            </a:r>
            <a:r>
              <a:rPr dirty="0">
                <a:latin typeface="Calibri" panose="020F0502020204030204" pitchFamily="34" charset="0"/>
                <a:cs typeface="Calibri" panose="020F0502020204030204" pitchFamily="34" charset="0"/>
              </a:rPr>
              <a:t> de </a:t>
            </a:r>
            <a:r>
              <a:rPr dirty="0" err="1">
                <a:latin typeface="Calibri" panose="020F0502020204030204" pitchFamily="34" charset="0"/>
                <a:cs typeface="Calibri" panose="020F0502020204030204" pitchFamily="34" charset="0"/>
              </a:rPr>
              <a:t>recul</a:t>
            </a:r>
            <a:r>
              <a:rPr dirty="0">
                <a:latin typeface="Calibri" panose="020F0502020204030204" pitchFamily="34" charset="0"/>
                <a:cs typeface="Calibri" panose="020F0502020204030204" pitchFamily="34" charset="0"/>
              </a:rPr>
              <a:t>, identification de notions, </a:t>
            </a:r>
            <a:r>
              <a:rPr dirty="0" err="1">
                <a:latin typeface="Calibri" panose="020F0502020204030204" pitchFamily="34" charset="0"/>
                <a:cs typeface="Calibri" panose="020F0502020204030204" pitchFamily="34" charset="0"/>
              </a:rPr>
              <a:t>étayages</a:t>
            </a:r>
            <a:r>
              <a:rPr dirty="0">
                <a:latin typeface="Calibri" panose="020F0502020204030204" pitchFamily="34" charset="0"/>
                <a:cs typeface="Calibri" panose="020F0502020204030204" pitchFamily="34" charset="0"/>
              </a:rPr>
              <a:t> par </a:t>
            </a:r>
            <a:r>
              <a:rPr dirty="0" err="1">
                <a:latin typeface="Calibri" panose="020F0502020204030204" pitchFamily="34" charset="0"/>
                <a:cs typeface="Calibri" panose="020F0502020204030204" pitchFamily="34" charset="0"/>
              </a:rPr>
              <a:t>l’enseignant</a:t>
            </a:r>
            <a:r>
              <a:rPr dirty="0">
                <a:latin typeface="Calibri" panose="020F0502020204030204" pitchFamily="34" charset="0"/>
                <a:cs typeface="Calibri" panose="020F0502020204030204" pitchFamily="34" charset="0"/>
              </a:rPr>
              <a:t>)</a:t>
            </a:r>
          </a:p>
        </p:txBody>
      </p:sp>
    </p:spTree>
  </p:cSld>
  <p:clrMapOvr>
    <a:masterClrMapping/>
  </p:clrMapOvr>
  <p:transition spd="med" advClick="0" advTm="3000"/>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pic>
        <p:nvPicPr>
          <p:cNvPr id="66" name="image.jpeg" descr="image.jpeg"/>
          <p:cNvPicPr>
            <a:picLocks noChangeAspect="1"/>
          </p:cNvPicPr>
          <p:nvPr/>
        </p:nvPicPr>
        <p:blipFill>
          <a:blip r:embed="rId2">
            <a:extLst/>
          </a:blip>
          <a:stretch>
            <a:fillRect/>
          </a:stretch>
        </p:blipFill>
        <p:spPr>
          <a:xfrm>
            <a:off x="441325" y="323850"/>
            <a:ext cx="2447896" cy="1835922"/>
          </a:xfrm>
          <a:prstGeom prst="rect">
            <a:avLst/>
          </a:prstGeom>
          <a:ln w="12700">
            <a:miter lim="400000"/>
          </a:ln>
        </p:spPr>
      </p:pic>
      <p:pic>
        <p:nvPicPr>
          <p:cNvPr id="67" name="image.jpeg" descr="image.jpeg"/>
          <p:cNvPicPr>
            <a:picLocks noChangeAspect="1"/>
          </p:cNvPicPr>
          <p:nvPr/>
        </p:nvPicPr>
        <p:blipFill>
          <a:blip r:embed="rId3">
            <a:extLst/>
          </a:blip>
          <a:stretch>
            <a:fillRect/>
          </a:stretch>
        </p:blipFill>
        <p:spPr>
          <a:xfrm>
            <a:off x="3358356" y="311150"/>
            <a:ext cx="2303786" cy="1835922"/>
          </a:xfrm>
          <a:prstGeom prst="rect">
            <a:avLst/>
          </a:prstGeom>
          <a:ln w="12700">
            <a:miter lim="400000"/>
          </a:ln>
        </p:spPr>
      </p:pic>
      <p:pic>
        <p:nvPicPr>
          <p:cNvPr id="68" name="image.jpeg" descr="image.jpeg"/>
          <p:cNvPicPr>
            <a:picLocks noChangeAspect="1"/>
          </p:cNvPicPr>
          <p:nvPr/>
        </p:nvPicPr>
        <p:blipFill>
          <a:blip r:embed="rId4">
            <a:extLst/>
          </a:blip>
          <a:stretch>
            <a:fillRect/>
          </a:stretch>
        </p:blipFill>
        <p:spPr>
          <a:xfrm>
            <a:off x="6154737" y="251210"/>
            <a:ext cx="2686274" cy="1881297"/>
          </a:xfrm>
          <a:prstGeom prst="rect">
            <a:avLst/>
          </a:prstGeom>
          <a:ln w="12700">
            <a:miter lim="400000"/>
          </a:ln>
        </p:spPr>
      </p:pic>
      <p:pic>
        <p:nvPicPr>
          <p:cNvPr id="69" name="image.jpeg" descr="image.jpeg"/>
          <p:cNvPicPr>
            <a:picLocks noChangeAspect="1"/>
          </p:cNvPicPr>
          <p:nvPr/>
        </p:nvPicPr>
        <p:blipFill>
          <a:blip r:embed="rId5">
            <a:extLst/>
          </a:blip>
          <a:stretch>
            <a:fillRect/>
          </a:stretch>
        </p:blipFill>
        <p:spPr>
          <a:xfrm>
            <a:off x="479425" y="2307431"/>
            <a:ext cx="2447896" cy="1835922"/>
          </a:xfrm>
          <a:prstGeom prst="rect">
            <a:avLst/>
          </a:prstGeom>
          <a:ln w="12700">
            <a:miter lim="400000"/>
          </a:ln>
        </p:spPr>
      </p:pic>
      <p:pic>
        <p:nvPicPr>
          <p:cNvPr id="70" name="image.jpeg" descr="image.jpeg"/>
          <p:cNvPicPr>
            <a:picLocks noChangeAspect="1"/>
          </p:cNvPicPr>
          <p:nvPr/>
        </p:nvPicPr>
        <p:blipFill>
          <a:blip r:embed="rId6">
            <a:extLst/>
          </a:blip>
          <a:stretch>
            <a:fillRect/>
          </a:stretch>
        </p:blipFill>
        <p:spPr>
          <a:xfrm>
            <a:off x="3384535" y="2348706"/>
            <a:ext cx="2374930" cy="1852446"/>
          </a:xfrm>
          <a:prstGeom prst="rect">
            <a:avLst/>
          </a:prstGeom>
          <a:ln w="12700">
            <a:miter lim="400000"/>
          </a:ln>
        </p:spPr>
      </p:pic>
      <p:pic>
        <p:nvPicPr>
          <p:cNvPr id="71" name="image.jpeg" descr="image.jpeg"/>
          <p:cNvPicPr>
            <a:picLocks noChangeAspect="1"/>
          </p:cNvPicPr>
          <p:nvPr/>
        </p:nvPicPr>
        <p:blipFill>
          <a:blip r:embed="rId7">
            <a:extLst/>
          </a:blip>
          <a:stretch>
            <a:fillRect/>
          </a:stretch>
        </p:blipFill>
        <p:spPr>
          <a:xfrm>
            <a:off x="6216679" y="2463006"/>
            <a:ext cx="2256812" cy="1835922"/>
          </a:xfrm>
          <a:prstGeom prst="rect">
            <a:avLst/>
          </a:prstGeom>
          <a:ln w="12700">
            <a:miter lim="400000"/>
          </a:ln>
        </p:spPr>
      </p:pic>
      <p:pic>
        <p:nvPicPr>
          <p:cNvPr id="72" name="image.jpeg" descr="image.jpeg"/>
          <p:cNvPicPr>
            <a:picLocks noChangeAspect="1"/>
          </p:cNvPicPr>
          <p:nvPr/>
        </p:nvPicPr>
        <p:blipFill>
          <a:blip r:embed="rId8">
            <a:extLst/>
          </a:blip>
          <a:stretch>
            <a:fillRect/>
          </a:stretch>
        </p:blipFill>
        <p:spPr>
          <a:xfrm>
            <a:off x="483583" y="4468812"/>
            <a:ext cx="2033179" cy="1680762"/>
          </a:xfrm>
          <a:prstGeom prst="rect">
            <a:avLst/>
          </a:prstGeom>
          <a:ln w="12700">
            <a:miter lim="400000"/>
          </a:ln>
        </p:spPr>
      </p:pic>
      <p:sp>
        <p:nvSpPr>
          <p:cNvPr id="73" name="Rectangle"/>
          <p:cNvSpPr/>
          <p:nvPr/>
        </p:nvSpPr>
        <p:spPr>
          <a:xfrm>
            <a:off x="3192467" y="5031856"/>
            <a:ext cx="5635312" cy="1532574"/>
          </a:xfrm>
          <a:prstGeom prst="rect">
            <a:avLst/>
          </a:prstGeom>
          <a:noFill/>
          <a:ln w="12700">
            <a:miter lim="400000"/>
          </a:ln>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74" name="Ce n’est pas seulement le résultat qui importe dans les apprentissages, c’est l’ensemble du processus qui est envisagé et « modelé » pédagogiquement.…"/>
          <p:cNvSpPr txBox="1"/>
          <p:nvPr/>
        </p:nvSpPr>
        <p:spPr>
          <a:xfrm>
            <a:off x="2596912" y="4402313"/>
            <a:ext cx="6054809" cy="216878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b="1">
                <a:latin typeface="Arial"/>
                <a:ea typeface="Arial"/>
                <a:cs typeface="Arial"/>
                <a:sym typeface="Arial"/>
              </a:defRPr>
            </a:pPr>
            <a:r>
              <a:rPr sz="1600" dirty="0">
                <a:latin typeface="Calibri" panose="020F0502020204030204" pitchFamily="34" charset="0"/>
                <a:cs typeface="Calibri" panose="020F0502020204030204" pitchFamily="34" charset="0"/>
              </a:rPr>
              <a:t>Ce </a:t>
            </a:r>
            <a:r>
              <a:rPr sz="1600" dirty="0" err="1">
                <a:latin typeface="Calibri" panose="020F0502020204030204" pitchFamily="34" charset="0"/>
                <a:cs typeface="Calibri" panose="020F0502020204030204" pitchFamily="34" charset="0"/>
              </a:rPr>
              <a:t>n’est</a:t>
            </a:r>
            <a:r>
              <a:rPr sz="1600" dirty="0">
                <a:latin typeface="Calibri" panose="020F0502020204030204" pitchFamily="34" charset="0"/>
                <a:cs typeface="Calibri" panose="020F0502020204030204" pitchFamily="34" charset="0"/>
              </a:rPr>
              <a:t> pas </a:t>
            </a:r>
            <a:r>
              <a:rPr sz="1600" dirty="0" err="1">
                <a:latin typeface="Calibri" panose="020F0502020204030204" pitchFamily="34" charset="0"/>
                <a:cs typeface="Calibri" panose="020F0502020204030204" pitchFamily="34" charset="0"/>
              </a:rPr>
              <a:t>seulement</a:t>
            </a:r>
            <a:r>
              <a:rPr sz="1600" dirty="0">
                <a:latin typeface="Calibri" panose="020F0502020204030204" pitchFamily="34" charset="0"/>
                <a:cs typeface="Calibri" panose="020F0502020204030204" pitchFamily="34" charset="0"/>
              </a:rPr>
              <a:t> le </a:t>
            </a:r>
            <a:r>
              <a:rPr sz="1600" dirty="0" err="1">
                <a:latin typeface="Calibri" panose="020F0502020204030204" pitchFamily="34" charset="0"/>
                <a:cs typeface="Calibri" panose="020F0502020204030204" pitchFamily="34" charset="0"/>
              </a:rPr>
              <a:t>résultat</a:t>
            </a:r>
            <a:r>
              <a:rPr sz="1600" dirty="0">
                <a:latin typeface="Calibri" panose="020F0502020204030204" pitchFamily="34" charset="0"/>
                <a:cs typeface="Calibri" panose="020F0502020204030204" pitchFamily="34" charset="0"/>
              </a:rPr>
              <a:t> qui </a:t>
            </a:r>
            <a:r>
              <a:rPr sz="1600" dirty="0" err="1">
                <a:latin typeface="Calibri" panose="020F0502020204030204" pitchFamily="34" charset="0"/>
                <a:cs typeface="Calibri" panose="020F0502020204030204" pitchFamily="34" charset="0"/>
              </a:rPr>
              <a:t>importe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dans</a:t>
            </a:r>
            <a:r>
              <a:rPr sz="1600" dirty="0">
                <a:latin typeface="Calibri" panose="020F0502020204030204" pitchFamily="34" charset="0"/>
                <a:cs typeface="Calibri" panose="020F0502020204030204" pitchFamily="34" charset="0"/>
              </a:rPr>
              <a:t> les </a:t>
            </a:r>
            <a:r>
              <a:rPr sz="1600" dirty="0" err="1">
                <a:latin typeface="Calibri" panose="020F0502020204030204" pitchFamily="34" charset="0"/>
                <a:cs typeface="Calibri" panose="020F0502020204030204" pitchFamily="34" charset="0"/>
              </a:rPr>
              <a:t>apprentissages</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c’est</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l’ensemble</a:t>
            </a:r>
            <a:r>
              <a:rPr sz="1600" dirty="0">
                <a:latin typeface="Calibri" panose="020F0502020204030204" pitchFamily="34" charset="0"/>
                <a:cs typeface="Calibri" panose="020F0502020204030204" pitchFamily="34" charset="0"/>
              </a:rPr>
              <a:t> du </a:t>
            </a:r>
            <a:r>
              <a:rPr sz="1600" dirty="0" err="1">
                <a:latin typeface="Calibri" panose="020F0502020204030204" pitchFamily="34" charset="0"/>
                <a:cs typeface="Calibri" panose="020F0502020204030204" pitchFamily="34" charset="0"/>
              </a:rPr>
              <a:t>processus</a:t>
            </a:r>
            <a:r>
              <a:rPr sz="1600" dirty="0">
                <a:latin typeface="Calibri" panose="020F0502020204030204" pitchFamily="34" charset="0"/>
                <a:cs typeface="Calibri" panose="020F0502020204030204" pitchFamily="34" charset="0"/>
              </a:rPr>
              <a:t> qui </a:t>
            </a:r>
            <a:r>
              <a:rPr sz="1600" dirty="0" err="1">
                <a:latin typeface="Calibri" panose="020F0502020204030204" pitchFamily="34" charset="0"/>
                <a:cs typeface="Calibri" panose="020F0502020204030204" pitchFamily="34" charset="0"/>
              </a:rPr>
              <a:t>est</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envisagé</a:t>
            </a:r>
            <a:r>
              <a:rPr sz="1600" dirty="0">
                <a:latin typeface="Calibri" panose="020F0502020204030204" pitchFamily="34" charset="0"/>
                <a:cs typeface="Calibri" panose="020F0502020204030204" pitchFamily="34" charset="0"/>
              </a:rPr>
              <a:t> et « </a:t>
            </a:r>
            <a:r>
              <a:rPr sz="1600" dirty="0" err="1">
                <a:latin typeface="Calibri" panose="020F0502020204030204" pitchFamily="34" charset="0"/>
                <a:cs typeface="Calibri" panose="020F0502020204030204" pitchFamily="34" charset="0"/>
              </a:rPr>
              <a:t>modelé</a:t>
            </a:r>
            <a:r>
              <a:rPr sz="1600" dirty="0">
                <a:latin typeface="Calibri" panose="020F0502020204030204" pitchFamily="34" charset="0"/>
                <a:cs typeface="Calibri" panose="020F0502020204030204" pitchFamily="34" charset="0"/>
              </a:rPr>
              <a:t> » </a:t>
            </a:r>
            <a:r>
              <a:rPr sz="1600" dirty="0" err="1">
                <a:latin typeface="Calibri" panose="020F0502020204030204" pitchFamily="34" charset="0"/>
                <a:cs typeface="Calibri" panose="020F0502020204030204" pitchFamily="34" charset="0"/>
              </a:rPr>
              <a:t>pédagogiquement</a:t>
            </a:r>
            <a:r>
              <a:rPr sz="1600" dirty="0">
                <a:latin typeface="Calibri" panose="020F0502020204030204" pitchFamily="34" charset="0"/>
                <a:cs typeface="Calibri" panose="020F0502020204030204" pitchFamily="34" charset="0"/>
              </a:rPr>
              <a:t>.</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i="1">
                <a:latin typeface="Arial"/>
                <a:ea typeface="Arial"/>
                <a:cs typeface="Arial"/>
                <a:sym typeface="Arial"/>
              </a:defRPr>
            </a:pPr>
            <a:r>
              <a:rPr sz="1600" dirty="0">
                <a:latin typeface="Calibri" panose="020F0502020204030204" pitchFamily="34" charset="0"/>
                <a:cs typeface="Calibri" panose="020F0502020204030204" pitchFamily="34" charset="0"/>
              </a:rPr>
              <a:t>Mobiliser le sensible, encourager </a:t>
            </a:r>
            <a:r>
              <a:rPr sz="1600" dirty="0" err="1">
                <a:latin typeface="Calibri" panose="020F0502020204030204" pitchFamily="34" charset="0"/>
                <a:cs typeface="Calibri" panose="020F0502020204030204" pitchFamily="34" charset="0"/>
              </a:rPr>
              <a:t>l’expression</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personnelle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enseigner</a:t>
            </a:r>
            <a:r>
              <a:rPr sz="1600" dirty="0">
                <a:latin typeface="Calibri" panose="020F0502020204030204" pitchFamily="34" charset="0"/>
                <a:cs typeface="Calibri" panose="020F0502020204030204" pitchFamily="34" charset="0"/>
              </a:rPr>
              <a:t> des questions </a:t>
            </a:r>
            <a:r>
              <a:rPr sz="1600" dirty="0" err="1">
                <a:latin typeface="Calibri" panose="020F0502020204030204" pitchFamily="34" charset="0"/>
                <a:cs typeface="Calibri" panose="020F0502020204030204" pitchFamily="34" charset="0"/>
              </a:rPr>
              <a:t>repérables</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dans</a:t>
            </a:r>
            <a:r>
              <a:rPr sz="1600" dirty="0">
                <a:latin typeface="Calibri" panose="020F0502020204030204" pitchFamily="34" charset="0"/>
                <a:cs typeface="Calibri" panose="020F0502020204030204" pitchFamily="34" charset="0"/>
              </a:rPr>
              <a:t> la </a:t>
            </a:r>
            <a:r>
              <a:rPr sz="1600" dirty="0" err="1">
                <a:latin typeface="Calibri" panose="020F0502020204030204" pitchFamily="34" charset="0"/>
                <a:cs typeface="Calibri" panose="020F0502020204030204" pitchFamily="34" charset="0"/>
              </a:rPr>
              <a:t>création</a:t>
            </a:r>
            <a:r>
              <a:rPr sz="1600" dirty="0">
                <a:latin typeface="Calibri" panose="020F0502020204030204" pitchFamily="34" charset="0"/>
                <a:cs typeface="Calibri" panose="020F0502020204030204" pitchFamily="34" charset="0"/>
              </a:rPr>
              <a:t> : </a:t>
            </a:r>
            <a:r>
              <a:rPr sz="1600" dirty="0" err="1">
                <a:latin typeface="Calibri" panose="020F0502020204030204" pitchFamily="34" charset="0"/>
                <a:cs typeface="Calibri" panose="020F0502020204030204" pitchFamily="34" charset="0"/>
              </a:rPr>
              <a:t>poursuite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d’une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réflexion</a:t>
            </a:r>
            <a:r>
              <a:rPr sz="1600" dirty="0">
                <a:latin typeface="Calibri" panose="020F0502020204030204" pitchFamily="34" charset="0"/>
                <a:cs typeface="Calibri" panose="020F0502020204030204" pitchFamily="34" charset="0"/>
              </a:rPr>
              <a:t> sur les </a:t>
            </a:r>
            <a:r>
              <a:rPr sz="1600" dirty="0" err="1">
                <a:latin typeface="Calibri" panose="020F0502020204030204" pitchFamily="34" charset="0"/>
                <a:cs typeface="Calibri" panose="020F0502020204030204" pitchFamily="34" charset="0"/>
              </a:rPr>
              <a:t>apprentissages</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amorcée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depuis</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une</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rénovation</a:t>
            </a:r>
            <a:r>
              <a:rPr sz="1600" dirty="0">
                <a:latin typeface="Calibri" panose="020F0502020204030204" pitchFamily="34" charset="0"/>
                <a:cs typeface="Calibri" panose="020F0502020204030204" pitchFamily="34" charset="0"/>
              </a:rPr>
              <a:t> </a:t>
            </a:r>
            <a:r>
              <a:rPr sz="1600" dirty="0" err="1">
                <a:latin typeface="Calibri" panose="020F0502020204030204" pitchFamily="34" charset="0"/>
                <a:cs typeface="Calibri" panose="020F0502020204030204" pitchFamily="34" charset="0"/>
              </a:rPr>
              <a:t>pédagogique</a:t>
            </a:r>
            <a:r>
              <a:rPr sz="1600" dirty="0">
                <a:latin typeface="Calibri" panose="020F0502020204030204" pitchFamily="34" charset="0"/>
                <a:cs typeface="Calibri" panose="020F0502020204030204" pitchFamily="34" charset="0"/>
              </a:rPr>
              <a:t> majeure </a:t>
            </a:r>
            <a:r>
              <a:rPr sz="1600" dirty="0" err="1">
                <a:latin typeface="Calibri" panose="020F0502020204030204" pitchFamily="34" charset="0"/>
                <a:cs typeface="Calibri" panose="020F0502020204030204" pitchFamily="34" charset="0"/>
              </a:rPr>
              <a:t>dans</a:t>
            </a:r>
            <a:r>
              <a:rPr sz="1600" dirty="0">
                <a:latin typeface="Calibri" panose="020F0502020204030204" pitchFamily="34" charset="0"/>
                <a:cs typeface="Calibri" panose="020F0502020204030204" pitchFamily="34" charset="0"/>
              </a:rPr>
              <a:t> le milieu des </a:t>
            </a:r>
            <a:r>
              <a:rPr sz="1600" dirty="0" err="1">
                <a:latin typeface="Calibri" panose="020F0502020204030204" pitchFamily="34" charset="0"/>
                <a:cs typeface="Calibri" panose="020F0502020204030204" pitchFamily="34" charset="0"/>
              </a:rPr>
              <a:t>années</a:t>
            </a:r>
            <a:r>
              <a:rPr sz="1600" dirty="0">
                <a:latin typeface="Calibri" panose="020F0502020204030204" pitchFamily="34" charset="0"/>
                <a:cs typeface="Calibri" panose="020F0502020204030204" pitchFamily="34" charset="0"/>
              </a:rPr>
              <a:t> 70.</a:t>
            </a:r>
          </a:p>
        </p:txBody>
      </p:sp>
    </p:spTree>
  </p:cSld>
  <p:clrMapOvr>
    <a:masterClrMapping/>
  </p:clrMapOvr>
  <p:transition spd="med" advClick="0" advTm="3000"/>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76" name="A partir des constats opérés, pendant et à l’issue de la situation éprouvée par les élèves, l’enseignant ancre une seconde phase des apprentissages : (remobiliser) des acquis, les transposer dans un autre but, stimuler les élèves dans un projet plus abouti où ils peuvent tirer parti de découvertes, rencontrer des pratiques artistiques et des oeuvres en relation avec les notions abordées……"/>
          <p:cNvSpPr txBox="1"/>
          <p:nvPr/>
        </p:nvSpPr>
        <p:spPr>
          <a:xfrm>
            <a:off x="1110172" y="2581428"/>
            <a:ext cx="6923656" cy="2611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a:latin typeface="Arial"/>
                <a:ea typeface="Arial"/>
                <a:cs typeface="Arial"/>
                <a:sym typeface="Arial"/>
              </a:defRPr>
            </a:pPr>
            <a:r>
              <a:rPr dirty="0">
                <a:latin typeface="Calibri" panose="020F0502020204030204" pitchFamily="34" charset="0"/>
                <a:cs typeface="Calibri" panose="020F0502020204030204" pitchFamily="34" charset="0"/>
              </a:rPr>
              <a:t>A </a:t>
            </a:r>
            <a:r>
              <a:rPr dirty="0" err="1">
                <a:latin typeface="Calibri" panose="020F0502020204030204" pitchFamily="34" charset="0"/>
                <a:cs typeface="Calibri" panose="020F0502020204030204" pitchFamily="34" charset="0"/>
              </a:rPr>
              <a:t>partir</a:t>
            </a:r>
            <a:r>
              <a:rPr dirty="0">
                <a:latin typeface="Calibri" panose="020F0502020204030204" pitchFamily="34" charset="0"/>
                <a:cs typeface="Calibri" panose="020F0502020204030204" pitchFamily="34" charset="0"/>
              </a:rPr>
              <a:t> des </a:t>
            </a:r>
            <a:r>
              <a:rPr dirty="0" err="1">
                <a:latin typeface="Calibri" panose="020F0502020204030204" pitchFamily="34" charset="0"/>
                <a:cs typeface="Calibri" panose="020F0502020204030204" pitchFamily="34" charset="0"/>
              </a:rPr>
              <a:t>constats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opérés</a:t>
            </a:r>
            <a:r>
              <a:rPr dirty="0">
                <a:latin typeface="Calibri" panose="020F0502020204030204" pitchFamily="34" charset="0"/>
                <a:cs typeface="Calibri" panose="020F0502020204030204" pitchFamily="34" charset="0"/>
              </a:rPr>
              <a:t>, pendant et </a:t>
            </a:r>
            <a:r>
              <a:rPr dirty="0" err="1">
                <a:latin typeface="Calibri" panose="020F0502020204030204" pitchFamily="34" charset="0"/>
                <a:cs typeface="Calibri" panose="020F0502020204030204" pitchFamily="34" charset="0"/>
              </a:rPr>
              <a:t>à</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l’issue</a:t>
            </a:r>
            <a:r>
              <a:rPr dirty="0">
                <a:latin typeface="Calibri" panose="020F0502020204030204" pitchFamily="34" charset="0"/>
                <a:cs typeface="Calibri" panose="020F0502020204030204" pitchFamily="34" charset="0"/>
              </a:rPr>
              <a:t> de la situation </a:t>
            </a:r>
            <a:r>
              <a:rPr dirty="0" err="1">
                <a:latin typeface="Calibri" panose="020F0502020204030204" pitchFamily="34" charset="0"/>
                <a:cs typeface="Calibri" panose="020F0502020204030204" pitchFamily="34" charset="0"/>
              </a:rPr>
              <a:t>éprouvée</a:t>
            </a:r>
            <a:r>
              <a:rPr dirty="0">
                <a:latin typeface="Calibri" panose="020F0502020204030204" pitchFamily="34" charset="0"/>
                <a:cs typeface="Calibri" panose="020F0502020204030204" pitchFamily="34" charset="0"/>
              </a:rPr>
              <a:t> par les </a:t>
            </a:r>
            <a:r>
              <a:rPr dirty="0" err="1">
                <a:latin typeface="Calibri" panose="020F0502020204030204" pitchFamily="34" charset="0"/>
                <a:cs typeface="Calibri" panose="020F0502020204030204" pitchFamily="34" charset="0"/>
              </a:rPr>
              <a:t>élèves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l’enseignant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ancre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une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seconde</a:t>
            </a:r>
            <a:r>
              <a:rPr dirty="0">
                <a:latin typeface="Calibri" panose="020F0502020204030204" pitchFamily="34" charset="0"/>
                <a:cs typeface="Calibri" panose="020F0502020204030204" pitchFamily="34" charset="0"/>
              </a:rPr>
              <a:t> phase des </a:t>
            </a:r>
            <a:r>
              <a:rPr dirty="0" err="1">
                <a:latin typeface="Calibri" panose="020F0502020204030204" pitchFamily="34" charset="0"/>
                <a:cs typeface="Calibri" panose="020F0502020204030204" pitchFamily="34" charset="0"/>
              </a:rPr>
              <a:t>apprentissages</a:t>
            </a:r>
            <a:r>
              <a:rPr dirty="0">
                <a:latin typeface="Calibri" panose="020F0502020204030204" pitchFamily="34" charset="0"/>
                <a:cs typeface="Calibri" panose="020F0502020204030204" pitchFamily="34" charset="0"/>
              </a:rPr>
              <a:t> : </a:t>
            </a:r>
            <a:endParaRPr lang="fr-FR" dirty="0">
              <a:latin typeface="Calibri" panose="020F0502020204030204" pitchFamily="34" charset="0"/>
              <a:cs typeface="Calibri" panose="020F0502020204030204" pitchFamily="34" charset="0"/>
            </a:endParaRPr>
          </a:p>
          <a:p>
            <a:pPr algn="ctr">
              <a:defRPr sz="1600">
                <a:latin typeface="Arial"/>
                <a:ea typeface="Arial"/>
                <a:cs typeface="Arial"/>
                <a:sym typeface="Arial"/>
              </a:defRPr>
            </a:pPr>
            <a:endParaRPr lang="fr-FR" dirty="0">
              <a:latin typeface="Calibri" panose="020F0502020204030204" pitchFamily="34" charset="0"/>
              <a:cs typeface="Calibri" panose="020F0502020204030204" pitchFamily="34" charset="0"/>
            </a:endParaRPr>
          </a:p>
          <a:p>
            <a:pPr marL="285750" lvl="3" indent="-285750">
              <a:buFont typeface="Arial" panose="020B0604020202020204" pitchFamily="34" charset="0"/>
              <a:buChar char="•"/>
              <a:defRPr sz="1600">
                <a:latin typeface="Arial"/>
                <a:ea typeface="Arial"/>
                <a:cs typeface="Arial"/>
                <a:sym typeface="Arial"/>
              </a:defRPr>
            </a:pPr>
            <a:r>
              <a:rPr dirty="0">
                <a:latin typeface="Calibri" panose="020F0502020204030204" pitchFamily="34" charset="0"/>
                <a:cs typeface="Calibri" panose="020F0502020204030204" pitchFamily="34" charset="0"/>
              </a:rPr>
              <a:t>(</a:t>
            </a:r>
            <a:r>
              <a:rPr dirty="0" err="1">
                <a:latin typeface="Calibri" panose="020F0502020204030204" pitchFamily="34" charset="0"/>
                <a:cs typeface="Calibri" panose="020F0502020204030204" pitchFamily="34" charset="0"/>
              </a:rPr>
              <a:t>remobiliser</a:t>
            </a:r>
            <a:r>
              <a:rPr dirty="0">
                <a:latin typeface="Calibri" panose="020F0502020204030204" pitchFamily="34" charset="0"/>
                <a:cs typeface="Calibri" panose="020F0502020204030204" pitchFamily="34" charset="0"/>
              </a:rPr>
              <a:t>) des acquis, </a:t>
            </a:r>
            <a:endParaRPr lang="fr-FR" dirty="0">
              <a:latin typeface="Calibri" panose="020F0502020204030204" pitchFamily="34" charset="0"/>
              <a:cs typeface="Calibri" panose="020F0502020204030204" pitchFamily="34" charset="0"/>
            </a:endParaRPr>
          </a:p>
          <a:p>
            <a:pPr marL="285750" lvl="3" indent="-285750">
              <a:buFont typeface="Arial" panose="020B0604020202020204" pitchFamily="34" charset="0"/>
              <a:buChar char="•"/>
              <a:defRPr sz="1600">
                <a:latin typeface="Arial"/>
                <a:ea typeface="Arial"/>
                <a:cs typeface="Arial"/>
                <a:sym typeface="Arial"/>
              </a:defRPr>
            </a:pPr>
            <a:r>
              <a:rPr dirty="0">
                <a:latin typeface="Calibri" panose="020F0502020204030204" pitchFamily="34" charset="0"/>
                <a:cs typeface="Calibri" panose="020F0502020204030204" pitchFamily="34" charset="0"/>
              </a:rPr>
              <a:t>les transposer </a:t>
            </a:r>
            <a:r>
              <a:rPr dirty="0" err="1">
                <a:latin typeface="Calibri" panose="020F0502020204030204" pitchFamily="34" charset="0"/>
                <a:cs typeface="Calibri" panose="020F0502020204030204" pitchFamily="34" charset="0"/>
              </a:rPr>
              <a:t>dans</a:t>
            </a:r>
            <a:r>
              <a:rPr dirty="0">
                <a:latin typeface="Calibri" panose="020F0502020204030204" pitchFamily="34" charset="0"/>
                <a:cs typeface="Calibri" panose="020F0502020204030204" pitchFamily="34" charset="0"/>
              </a:rPr>
              <a:t> un </a:t>
            </a:r>
            <a:r>
              <a:rPr dirty="0" err="1">
                <a:latin typeface="Calibri" panose="020F0502020204030204" pitchFamily="34" charset="0"/>
                <a:cs typeface="Calibri" panose="020F0502020204030204" pitchFamily="34" charset="0"/>
              </a:rPr>
              <a:t>autre</a:t>
            </a:r>
            <a:r>
              <a:rPr dirty="0">
                <a:latin typeface="Calibri" panose="020F0502020204030204" pitchFamily="34" charset="0"/>
                <a:cs typeface="Calibri" panose="020F0502020204030204" pitchFamily="34" charset="0"/>
              </a:rPr>
              <a:t> but, </a:t>
            </a:r>
            <a:endParaRPr lang="fr-FR" dirty="0">
              <a:latin typeface="Calibri" panose="020F0502020204030204" pitchFamily="34" charset="0"/>
              <a:cs typeface="Calibri" panose="020F0502020204030204" pitchFamily="34" charset="0"/>
            </a:endParaRPr>
          </a:p>
          <a:p>
            <a:pPr marL="285750" lvl="3" indent="-285750">
              <a:buFont typeface="Arial" panose="020B0604020202020204" pitchFamily="34" charset="0"/>
              <a:buChar char="•"/>
              <a:defRPr sz="1600">
                <a:latin typeface="Arial"/>
                <a:ea typeface="Arial"/>
                <a:cs typeface="Arial"/>
                <a:sym typeface="Arial"/>
              </a:defRPr>
            </a:pPr>
            <a:r>
              <a:rPr dirty="0" err="1">
                <a:latin typeface="Calibri" panose="020F0502020204030204" pitchFamily="34" charset="0"/>
                <a:cs typeface="Calibri" panose="020F0502020204030204" pitchFamily="34" charset="0"/>
              </a:rPr>
              <a:t>stimuler</a:t>
            </a:r>
            <a:r>
              <a:rPr dirty="0">
                <a:latin typeface="Calibri" panose="020F0502020204030204" pitchFamily="34" charset="0"/>
                <a:cs typeface="Calibri" panose="020F0502020204030204" pitchFamily="34" charset="0"/>
              </a:rPr>
              <a:t> les </a:t>
            </a:r>
            <a:r>
              <a:rPr dirty="0" err="1">
                <a:latin typeface="Calibri" panose="020F0502020204030204" pitchFamily="34" charset="0"/>
                <a:cs typeface="Calibri" panose="020F0502020204030204" pitchFamily="34" charset="0"/>
              </a:rPr>
              <a:t>élèves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dans</a:t>
            </a:r>
            <a:r>
              <a:rPr dirty="0">
                <a:latin typeface="Calibri" panose="020F0502020204030204" pitchFamily="34" charset="0"/>
                <a:cs typeface="Calibri" panose="020F0502020204030204" pitchFamily="34" charset="0"/>
              </a:rPr>
              <a:t> un </a:t>
            </a:r>
            <a:r>
              <a:rPr dirty="0" err="1">
                <a:latin typeface="Calibri" panose="020F0502020204030204" pitchFamily="34" charset="0"/>
                <a:cs typeface="Calibri" panose="020F0502020204030204" pitchFamily="34" charset="0"/>
              </a:rPr>
              <a:t>projet</a:t>
            </a:r>
            <a:r>
              <a:rPr dirty="0">
                <a:latin typeface="Calibri" panose="020F0502020204030204" pitchFamily="34" charset="0"/>
                <a:cs typeface="Calibri" panose="020F0502020204030204" pitchFamily="34" charset="0"/>
              </a:rPr>
              <a:t> plus </a:t>
            </a:r>
            <a:r>
              <a:rPr dirty="0" err="1">
                <a:latin typeface="Calibri" panose="020F0502020204030204" pitchFamily="34" charset="0"/>
                <a:cs typeface="Calibri" panose="020F0502020204030204" pitchFamily="34" charset="0"/>
              </a:rPr>
              <a:t>abouti</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où</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ils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peuvent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tirer</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parti</a:t>
            </a:r>
            <a:r>
              <a:rPr dirty="0">
                <a:latin typeface="Calibri" panose="020F0502020204030204" pitchFamily="34" charset="0"/>
                <a:cs typeface="Calibri" panose="020F0502020204030204" pitchFamily="34" charset="0"/>
              </a:rPr>
              <a:t> de </a:t>
            </a:r>
            <a:r>
              <a:rPr dirty="0" err="1">
                <a:latin typeface="Calibri" panose="020F0502020204030204" pitchFamily="34" charset="0"/>
                <a:cs typeface="Calibri" panose="020F0502020204030204" pitchFamily="34" charset="0"/>
              </a:rPr>
              <a:t>découvertes</a:t>
            </a:r>
            <a:r>
              <a:rPr dirty="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a:p>
            <a:pPr marL="285750" lvl="3" indent="-285750">
              <a:buFont typeface="Arial" panose="020B0604020202020204" pitchFamily="34" charset="0"/>
              <a:buChar char="•"/>
              <a:defRPr sz="1600">
                <a:latin typeface="Arial"/>
                <a:ea typeface="Arial"/>
                <a:cs typeface="Arial"/>
                <a:sym typeface="Arial"/>
              </a:defRPr>
            </a:pP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rencontrer</a:t>
            </a:r>
            <a:r>
              <a:rPr dirty="0">
                <a:latin typeface="Calibri" panose="020F0502020204030204" pitchFamily="34" charset="0"/>
                <a:cs typeface="Calibri" panose="020F0502020204030204" pitchFamily="34" charset="0"/>
              </a:rPr>
              <a:t> des </a:t>
            </a:r>
            <a:r>
              <a:rPr dirty="0" err="1">
                <a:latin typeface="Calibri" panose="020F0502020204030204" pitchFamily="34" charset="0"/>
                <a:cs typeface="Calibri" panose="020F0502020204030204" pitchFamily="34" charset="0"/>
              </a:rPr>
              <a:t>pratiques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artistiques</a:t>
            </a:r>
            <a:r>
              <a:rPr dirty="0">
                <a:latin typeface="Calibri" panose="020F0502020204030204" pitchFamily="34" charset="0"/>
                <a:cs typeface="Calibri" panose="020F0502020204030204" pitchFamily="34" charset="0"/>
              </a:rPr>
              <a:t> et des oeuvres </a:t>
            </a:r>
            <a:r>
              <a:rPr dirty="0" err="1">
                <a:latin typeface="Calibri" panose="020F0502020204030204" pitchFamily="34" charset="0"/>
                <a:cs typeface="Calibri" panose="020F0502020204030204" pitchFamily="34" charset="0"/>
              </a:rPr>
              <a:t>en</a:t>
            </a:r>
            <a:r>
              <a:rPr dirty="0">
                <a:latin typeface="Calibri" panose="020F0502020204030204" pitchFamily="34" charset="0"/>
                <a:cs typeface="Calibri" panose="020F0502020204030204" pitchFamily="34" charset="0"/>
              </a:rPr>
              <a:t> relation avec les notions </a:t>
            </a:r>
            <a:r>
              <a:rPr dirty="0" err="1">
                <a:latin typeface="Calibri" panose="020F0502020204030204" pitchFamily="34" charset="0"/>
                <a:cs typeface="Calibri" panose="020F0502020204030204" pitchFamily="34" charset="0"/>
              </a:rPr>
              <a:t>abordées</a:t>
            </a:r>
            <a:r>
              <a:rPr dirty="0">
                <a:latin typeface="Calibri" panose="020F0502020204030204" pitchFamily="34" charset="0"/>
                <a:cs typeface="Calibri" panose="020F0502020204030204" pitchFamily="34" charset="0"/>
              </a:rPr>
              <a:t>…</a:t>
            </a:r>
          </a:p>
          <a:p>
            <a:pPr algn="ctr">
              <a:defRPr sz="1600">
                <a:latin typeface="Arial"/>
                <a:ea typeface="Arial"/>
                <a:cs typeface="Arial"/>
                <a:sym typeface="Arial"/>
              </a:defRPr>
            </a:pPr>
            <a:endParaRPr dirty="0">
              <a:latin typeface="Calibri" panose="020F0502020204030204" pitchFamily="34" charset="0"/>
              <a:cs typeface="Calibri" panose="020F0502020204030204" pitchFamily="34" charset="0"/>
            </a:endParaRPr>
          </a:p>
          <a:p>
            <a:pPr algn="ctr">
              <a:defRPr sz="1600">
                <a:latin typeface="Arial"/>
                <a:ea typeface="Arial"/>
                <a:cs typeface="Arial"/>
                <a:sym typeface="Arial"/>
              </a:defRPr>
            </a:pPr>
            <a:r>
              <a:rPr dirty="0" err="1">
                <a:latin typeface="Calibri" panose="020F0502020204030204" pitchFamily="34" charset="0"/>
                <a:cs typeface="Calibri" panose="020F0502020204030204" pitchFamily="34" charset="0"/>
              </a:rPr>
              <a:t>C’est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une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autre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aventure</a:t>
            </a:r>
            <a:r>
              <a:rPr dirty="0">
                <a:latin typeface="Calibri" panose="020F0502020204030204" pitchFamily="34" charset="0"/>
                <a:cs typeface="Calibri" panose="020F0502020204030204" pitchFamily="34" charset="0"/>
              </a:rPr>
              <a:t>.</a:t>
            </a:r>
          </a:p>
        </p:txBody>
      </p:sp>
    </p:spTree>
  </p:cSld>
  <p:clrMapOvr>
    <a:masterClrMapping/>
  </p:clrMapOvr>
  <p:transition spd="med" advClick="0" advTm="3000"/>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78" name="Principes, invariants, visées"/>
          <p:cNvSpPr txBox="1"/>
          <p:nvPr/>
        </p:nvSpPr>
        <p:spPr>
          <a:xfrm>
            <a:off x="2653527" y="3254016"/>
            <a:ext cx="3836946" cy="349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atin typeface="Arial"/>
                <a:ea typeface="Arial"/>
                <a:cs typeface="Arial"/>
                <a:sym typeface="Arial"/>
              </a:defRPr>
            </a:lvl1pPr>
          </a:lstStyle>
          <a:p>
            <a:r>
              <a:rPr lang="fr-FR" dirty="0"/>
              <a:t>PRINCIPES, INVARIANTS, VISÉES</a:t>
            </a:r>
          </a:p>
        </p:txBody>
      </p:sp>
    </p:spTree>
  </p:cSld>
  <p:clrMapOvr>
    <a:masterClrMapping/>
  </p:clrMapOvr>
  <p:transition spd="med" advClick="0" advTm="3000"/>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80" name="Rectangle"/>
          <p:cNvSpPr/>
          <p:nvPr/>
        </p:nvSpPr>
        <p:spPr>
          <a:xfrm>
            <a:off x="392112" y="2176522"/>
            <a:ext cx="2732088" cy="2679700"/>
          </a:xfrm>
          <a:prstGeom prst="rect">
            <a:avLst/>
          </a:prstGeom>
          <a:solidFill>
            <a:schemeClr val="accent5">
              <a:lumMod val="60000"/>
              <a:lumOff val="40000"/>
            </a:schemeClr>
          </a:solidFill>
          <a:ln w="50800">
            <a:noFill/>
            <a:miter/>
          </a:ln>
        </p:spPr>
        <p:txBody>
          <a:bodyPr lIns="45719" rIns="45719" anchor="ctr"/>
          <a:lstStyle/>
          <a:p>
            <a:pPr>
              <a:defRPr>
                <a:latin typeface="Arial"/>
                <a:ea typeface="Arial"/>
                <a:cs typeface="Arial"/>
                <a:sym typeface="Arial"/>
              </a:defRPr>
            </a:pPr>
            <a:endParaRPr/>
          </a:p>
        </p:txBody>
      </p:sp>
      <p:sp>
        <p:nvSpPr>
          <p:cNvPr id="81" name="Les…"/>
          <p:cNvSpPr txBox="1"/>
          <p:nvPr/>
        </p:nvSpPr>
        <p:spPr>
          <a:xfrm>
            <a:off x="470692" y="2265272"/>
            <a:ext cx="2543176" cy="2502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a:t>Les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err="1"/>
              <a:t>enseignements</a:t>
            </a:r>
            <a:endParaRPr sz="2200" b="1" dirty="0"/>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a:t>et </a:t>
            </a:r>
            <a:r>
              <a:rPr sz="2200" b="1" dirty="0" err="1"/>
              <a:t>l'éducation</a:t>
            </a:r>
            <a:r>
              <a:rPr sz="2200" b="1" dirty="0"/>
              <a: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lang="fr-FR" sz="2200" b="1" dirty="0"/>
              <a:t>a</a:t>
            </a:r>
            <a:r>
              <a:rPr sz="2200" b="1" dirty="0" err="1"/>
              <a:t>rtistiques</a:t>
            </a:r>
            <a:r>
              <a:rPr lang="fr-FR" sz="2200" b="1" dirty="0"/>
              <a:t> « modernes »</a:t>
            </a:r>
            <a:endParaRPr sz="2200" b="1" dirty="0"/>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a:t>au </a:t>
            </a:r>
            <a:r>
              <a:rPr sz="2200" b="1" dirty="0" err="1"/>
              <a:t>collège</a:t>
            </a:r>
            <a:r>
              <a:rPr sz="2200" b="1" dirty="0"/>
              <a:t> et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a:t>au lycée</a:t>
            </a:r>
          </a:p>
        </p:txBody>
      </p:sp>
      <p:sp>
        <p:nvSpPr>
          <p:cNvPr id="82" name="Ovale"/>
          <p:cNvSpPr/>
          <p:nvPr/>
        </p:nvSpPr>
        <p:spPr>
          <a:xfrm>
            <a:off x="3382693" y="781114"/>
            <a:ext cx="4443413" cy="1387476"/>
          </a:xfrm>
          <a:prstGeom prst="ellipse">
            <a:avLst/>
          </a:prstGeom>
          <a:solidFill>
            <a:schemeClr val="accent3">
              <a:lumOff val="44000"/>
            </a:schemeClr>
          </a:solidFill>
          <a:ln w="508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p>
        </p:txBody>
      </p:sp>
      <p:sp>
        <p:nvSpPr>
          <p:cNvPr id="83" name="Des apprentissages dans des espaces et avec des outils dédiés pour :">
            <a:hlinkClick r:id="rId3" action="ppaction://hlinksldjump"/>
          </p:cNvPr>
          <p:cNvSpPr txBox="1"/>
          <p:nvPr/>
        </p:nvSpPr>
        <p:spPr>
          <a:xfrm>
            <a:off x="3967821" y="1092328"/>
            <a:ext cx="3448051" cy="877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defTabSz="457200">
              <a:lnSpc>
                <a:spcPct val="100000"/>
              </a:lnSpc>
              <a:defRPr sz="1200">
                <a:latin typeface="Arial"/>
                <a:ea typeface="Arial"/>
                <a:cs typeface="Arial"/>
                <a:sym typeface="Arial"/>
              </a:defRPr>
            </a:pPr>
            <a:r>
              <a:rPr sz="1900" b="1" i="1" dirty="0"/>
              <a:t>Des </a:t>
            </a:r>
            <a:r>
              <a:rPr sz="1900" b="1" i="1" dirty="0" err="1"/>
              <a:t>apprentissages</a:t>
            </a:r>
            <a:r>
              <a:rPr sz="1900" b="1" i="1" dirty="0"/>
              <a:t> </a:t>
            </a:r>
            <a:r>
              <a:rPr sz="1900" b="1" i="1" dirty="0" err="1"/>
              <a:t>dans</a:t>
            </a:r>
            <a:r>
              <a:rPr sz="1900" b="1" i="1" dirty="0"/>
              <a:t> des </a:t>
            </a:r>
            <a:r>
              <a:rPr sz="1900" b="1" u="sng" dirty="0">
                <a:uFill>
                  <a:solidFill>
                    <a:srgbClr val="CCCCFF"/>
                  </a:solidFill>
                </a:uFill>
                <a:hlinkClick r:id="rId3" action="ppaction://hlinksldjump"/>
              </a:rPr>
              <a:t>espaces</a:t>
            </a:r>
            <a:r>
              <a:rPr sz="1900" b="1" i="1" dirty="0"/>
              <a:t> et avec des </a:t>
            </a:r>
            <a:r>
              <a:rPr sz="1900" b="1" i="1" dirty="0" err="1"/>
              <a:t>outils</a:t>
            </a:r>
            <a:r>
              <a:rPr sz="1900" b="1" i="1" dirty="0"/>
              <a:t> </a:t>
            </a:r>
            <a:r>
              <a:rPr sz="1900" b="1" i="1" dirty="0" err="1"/>
              <a:t>dédiés</a:t>
            </a:r>
            <a:r>
              <a:rPr sz="1900" b="1" i="1" dirty="0"/>
              <a:t> pour :</a:t>
            </a:r>
          </a:p>
        </p:txBody>
      </p:sp>
      <p:sp>
        <p:nvSpPr>
          <p:cNvPr id="84" name="Ligne"/>
          <p:cNvSpPr/>
          <p:nvPr/>
        </p:nvSpPr>
        <p:spPr>
          <a:xfrm>
            <a:off x="1851102" y="1382751"/>
            <a:ext cx="1531591" cy="7937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83" y="9448"/>
                  <a:pt x="9683" y="2248"/>
                  <a:pt x="21600" y="0"/>
                </a:cubicBezTo>
              </a:path>
            </a:pathLst>
          </a:custGeom>
          <a:ln w="508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p>
        </p:txBody>
      </p:sp>
      <p:sp>
        <p:nvSpPr>
          <p:cNvPr id="85" name="Rectangle"/>
          <p:cNvSpPr/>
          <p:nvPr/>
        </p:nvSpPr>
        <p:spPr>
          <a:xfrm>
            <a:off x="3990975" y="2479674"/>
            <a:ext cx="3427413" cy="1355725"/>
          </a:xfrm>
          <a:prstGeom prst="downArrowCallout">
            <a:avLst/>
          </a:prstGeom>
          <a:solidFill>
            <a:schemeClr val="accent3">
              <a:lumOff val="44000"/>
            </a:schemeClr>
          </a:solidFill>
          <a:ln w="50800">
            <a:noFill/>
            <a:miter/>
          </a:ln>
        </p:spPr>
        <p:txBody>
          <a:bodyPr lIns="45719" rIns="45719" anchor="ctr"/>
          <a:lstStyle/>
          <a:p>
            <a:pPr>
              <a:defRPr>
                <a:latin typeface="Arial"/>
                <a:ea typeface="Arial"/>
                <a:cs typeface="Arial"/>
                <a:sym typeface="Arial"/>
              </a:defRPr>
            </a:pPr>
            <a:endParaRPr/>
          </a:p>
        </p:txBody>
      </p:sp>
      <p:sp>
        <p:nvSpPr>
          <p:cNvPr id="86" name="Faire AGIR"/>
          <p:cNvSpPr txBox="1"/>
          <p:nvPr/>
        </p:nvSpPr>
        <p:spPr>
          <a:xfrm>
            <a:off x="4579937" y="2781895"/>
            <a:ext cx="2249489" cy="35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a:t>Faire </a:t>
            </a:r>
            <a:r>
              <a:rPr b="1"/>
              <a:t>AGIR</a:t>
            </a:r>
            <a:r>
              <a:rPr>
                <a:solidFill>
                  <a:schemeClr val="accent3">
                    <a:lumOff val="44000"/>
                  </a:schemeClr>
                </a:solidFill>
              </a:rPr>
              <a:t> </a:t>
            </a:r>
          </a:p>
        </p:txBody>
      </p:sp>
      <p:sp>
        <p:nvSpPr>
          <p:cNvPr id="87" name="Rectangle">
            <a:hlinkClick r:id="rId4" action="ppaction://hlinksldjump"/>
          </p:cNvPr>
          <p:cNvSpPr/>
          <p:nvPr/>
        </p:nvSpPr>
        <p:spPr>
          <a:xfrm>
            <a:off x="3971925" y="3835400"/>
            <a:ext cx="3465513" cy="1365031"/>
          </a:xfrm>
          <a:prstGeom prst="downArrowCallout">
            <a:avLst/>
          </a:prstGeom>
          <a:solidFill>
            <a:schemeClr val="accent3">
              <a:lumOff val="44000"/>
            </a:schemeClr>
          </a:solidFill>
          <a:ln w="50800">
            <a:noFill/>
            <a:miter/>
          </a:ln>
        </p:spPr>
        <p:txBody>
          <a:bodyPr lIns="45719" rIns="45719" anchor="ctr"/>
          <a:lstStyle/>
          <a:p>
            <a:pPr>
              <a:defRPr>
                <a:latin typeface="Arial"/>
                <a:ea typeface="Arial"/>
                <a:cs typeface="Arial"/>
                <a:sym typeface="Arial"/>
              </a:defRPr>
            </a:pPr>
            <a:endParaRPr/>
          </a:p>
        </p:txBody>
      </p:sp>
      <p:sp>
        <p:nvSpPr>
          <p:cNvPr id="88" name="Rendre COMPÉTENT À L’OEUVRE"/>
          <p:cNvSpPr/>
          <p:nvPr/>
        </p:nvSpPr>
        <p:spPr>
          <a:xfrm>
            <a:off x="4479925" y="4095898"/>
            <a:ext cx="2449513" cy="450554"/>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b="1">
                <a:latin typeface="Arial"/>
                <a:ea typeface="Arial"/>
                <a:cs typeface="Arial"/>
                <a:sym typeface="Arial"/>
              </a:defRPr>
            </a:lvl1pPr>
          </a:lstStyle>
          <a:p>
            <a:pPr>
              <a:defRPr sz="1800" b="0"/>
            </a:pPr>
            <a:r>
              <a:rPr sz="1600" b="1" dirty="0" err="1"/>
              <a:t>Rendre</a:t>
            </a:r>
            <a:r>
              <a:rPr sz="1600" b="1" dirty="0"/>
              <a:t> </a:t>
            </a:r>
            <a:r>
              <a:rPr sz="1600" b="1" dirty="0" err="1"/>
              <a:t>COMPÉTENT</a:t>
            </a:r>
            <a:r>
              <a:rPr sz="1600" b="1" dirty="0"/>
              <a:t> </a:t>
            </a:r>
            <a:r>
              <a:rPr sz="1600" b="1" dirty="0" err="1"/>
              <a:t>À</a:t>
            </a:r>
            <a:r>
              <a:rPr sz="1600" b="1" dirty="0"/>
              <a:t> </a:t>
            </a:r>
            <a:r>
              <a:rPr sz="1600" b="1" dirty="0" err="1"/>
              <a:t>L’OEUVRE</a:t>
            </a:r>
            <a:endParaRPr sz="1600" b="1" dirty="0"/>
          </a:p>
        </p:txBody>
      </p:sp>
      <p:sp>
        <p:nvSpPr>
          <p:cNvPr id="89" name="Rectangle"/>
          <p:cNvSpPr/>
          <p:nvPr/>
        </p:nvSpPr>
        <p:spPr>
          <a:xfrm>
            <a:off x="3971925" y="5202237"/>
            <a:ext cx="3465513" cy="1103313"/>
          </a:xfrm>
          <a:prstGeom prst="rect">
            <a:avLst/>
          </a:prstGeom>
          <a:solidFill>
            <a:schemeClr val="accent3">
              <a:lumOff val="44000"/>
            </a:schemeClr>
          </a:solidFill>
          <a:ln w="50760">
            <a:noFill/>
          </a:ln>
        </p:spPr>
        <p:txBody>
          <a:bodyPr lIns="45719" rIns="45719" anchor="ctr"/>
          <a:lstStyle/>
          <a:p>
            <a:pPr>
              <a:defRPr>
                <a:latin typeface="Arial"/>
                <a:ea typeface="Arial"/>
                <a:cs typeface="Arial"/>
                <a:sym typeface="Arial"/>
              </a:defRPr>
            </a:pPr>
            <a:endParaRPr/>
          </a:p>
        </p:txBody>
      </p:sp>
      <p:sp>
        <p:nvSpPr>
          <p:cNvPr id="90" name="Travailler le RAPPORT À L’ESPACE, AU TEMPS, AUX INSTRUMENTS,…"/>
          <p:cNvSpPr/>
          <p:nvPr/>
        </p:nvSpPr>
        <p:spPr>
          <a:xfrm>
            <a:off x="4479925" y="5273714"/>
            <a:ext cx="2449513" cy="958553"/>
          </a:xfrm>
          <a:prstGeom prst="rect">
            <a:avLst/>
          </a:prstGeom>
          <a:solidFill>
            <a:schemeClr val="accent3">
              <a:lumOff val="44000"/>
            </a:schemeClr>
          </a:solidFill>
          <a:ln w="50800">
            <a:solidFill>
              <a:schemeClr val="accent3">
                <a:lumOff val="44000"/>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a:t>Travailler le RAPPORT À L’ESPACE, AU TEMPS, AUX INSTRUMENTS,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a:t>AU CORPS</a:t>
            </a:r>
          </a:p>
        </p:txBody>
      </p:sp>
    </p:spTree>
  </p:cSld>
  <p:clrMapOvr>
    <a:masterClrMapping/>
  </p:clrMapOvr>
  <p:transition spd="med" advClick="0" advTm="3000"/>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grpSp>
        <p:nvGrpSpPr>
          <p:cNvPr id="97" name="Groupe"/>
          <p:cNvGrpSpPr/>
          <p:nvPr/>
        </p:nvGrpSpPr>
        <p:grpSpPr>
          <a:xfrm>
            <a:off x="495331" y="2590800"/>
            <a:ext cx="2485994" cy="1508125"/>
            <a:chOff x="0" y="0"/>
            <a:chExt cx="2485993" cy="1508125"/>
          </a:xfrm>
          <a:solidFill>
            <a:schemeClr val="accent5">
              <a:lumMod val="60000"/>
              <a:lumOff val="40000"/>
            </a:schemeClr>
          </a:solidFill>
        </p:grpSpPr>
        <p:sp>
          <p:nvSpPr>
            <p:cNvPr id="95" name="Rectangle"/>
            <p:cNvSpPr/>
            <p:nvPr/>
          </p:nvSpPr>
          <p:spPr>
            <a:xfrm>
              <a:off x="0" y="0"/>
              <a:ext cx="2429207" cy="1508125"/>
            </a:xfrm>
            <a:prstGeom prst="rect">
              <a:avLst/>
            </a:prstGeom>
            <a:grpFill/>
            <a:ln w="75600" cap="flat">
              <a:solidFill>
                <a:schemeClr val="accent5">
                  <a:lumMod val="60000"/>
                  <a:lumOff val="40000"/>
                </a:schemeClr>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96" name="Les…"/>
            <p:cNvSpPr txBox="1"/>
            <p:nvPr/>
          </p:nvSpPr>
          <p:spPr>
            <a:xfrm>
              <a:off x="28393" y="198606"/>
              <a:ext cx="2457601" cy="1112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no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a:latin typeface="Calibri" panose="020F0502020204030204" pitchFamily="34" charset="0"/>
                  <a:cs typeface="Calibri" panose="020F0502020204030204" pitchFamily="34" charset="0"/>
                </a:rPr>
                <a:t>Les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dirty="0" err="1">
                  <a:latin typeface="Calibri" panose="020F0502020204030204" pitchFamily="34" charset="0"/>
                  <a:cs typeface="Calibri" panose="020F0502020204030204" pitchFamily="34" charset="0"/>
                </a:rPr>
                <a:t>enseignements</a:t>
              </a:r>
              <a:r>
                <a:rPr sz="2200" b="1" dirty="0">
                  <a:latin typeface="Calibri" panose="020F0502020204030204" pitchFamily="34" charset="0"/>
                  <a:cs typeface="Calibri" panose="020F0502020204030204" pitchFamily="34" charset="0"/>
                </a:rPr>
                <a: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lang="fr-FR" sz="2200" b="1" dirty="0">
                  <a:latin typeface="Calibri" panose="020F0502020204030204" pitchFamily="34" charset="0"/>
                  <a:cs typeface="Calibri" panose="020F0502020204030204" pitchFamily="34" charset="0"/>
                </a:rPr>
                <a:t>a</a:t>
              </a:r>
              <a:r>
                <a:rPr sz="2200" b="1" dirty="0" err="1">
                  <a:latin typeface="Calibri" panose="020F0502020204030204" pitchFamily="34" charset="0"/>
                  <a:cs typeface="Calibri" panose="020F0502020204030204" pitchFamily="34" charset="0"/>
                </a:rPr>
                <a:t>rtistiques</a:t>
              </a:r>
              <a:r>
                <a:rPr lang="fr-FR" sz="2200" b="1" dirty="0">
                  <a:latin typeface="Calibri" panose="020F0502020204030204" pitchFamily="34" charset="0"/>
                  <a:cs typeface="Calibri" panose="020F0502020204030204" pitchFamily="34" charset="0"/>
                </a:rPr>
                <a:t> « modernes »</a:t>
              </a:r>
              <a:endParaRPr sz="2200" b="1" dirty="0">
                <a:latin typeface="Calibri" panose="020F0502020204030204" pitchFamily="34" charset="0"/>
                <a:cs typeface="Calibri" panose="020F0502020204030204" pitchFamily="34" charset="0"/>
              </a:endParaRPr>
            </a:p>
          </p:txBody>
        </p:sp>
      </p:grpSp>
      <p:grpSp>
        <p:nvGrpSpPr>
          <p:cNvPr id="100" name="Groupe"/>
          <p:cNvGrpSpPr/>
          <p:nvPr/>
        </p:nvGrpSpPr>
        <p:grpSpPr>
          <a:xfrm>
            <a:off x="3211551" y="257143"/>
            <a:ext cx="3655932" cy="1620843"/>
            <a:chOff x="-131635" y="-187364"/>
            <a:chExt cx="3655930" cy="1620841"/>
          </a:xfrm>
          <a:solidFill>
            <a:schemeClr val="accent2">
              <a:lumMod val="20000"/>
              <a:lumOff val="80000"/>
            </a:schemeClr>
          </a:solidFill>
        </p:grpSpPr>
        <p:sp>
          <p:nvSpPr>
            <p:cNvPr id="98" name="Ovale"/>
            <p:cNvSpPr/>
            <p:nvPr/>
          </p:nvSpPr>
          <p:spPr>
            <a:xfrm>
              <a:off x="-131635" y="-187364"/>
              <a:ext cx="3655930" cy="1620841"/>
            </a:xfrm>
            <a:prstGeom prst="ellipse">
              <a:avLst/>
            </a:prstGeom>
            <a:grpFill/>
            <a:ln w="75600" cap="flat">
              <a:solidFill>
                <a:schemeClr val="accent5">
                  <a:lumMod val="60000"/>
                  <a:lumOff val="40000"/>
                </a:schemeClr>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99" name="Sont inscrits…"/>
            <p:cNvSpPr txBox="1"/>
            <p:nvPr/>
          </p:nvSpPr>
          <p:spPr>
            <a:xfrm>
              <a:off x="336020" y="169759"/>
              <a:ext cx="2642839" cy="96331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Sont</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inscrits</a:t>
              </a:r>
              <a:endParaRPr b="1" i="1" dirty="0">
                <a:latin typeface="Calibri" panose="020F0502020204030204" pitchFamily="34" charset="0"/>
                <a:cs typeface="Calibri" panose="020F0502020204030204" pitchFamily="34" charset="0"/>
              </a:endParaRP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dans</a:t>
              </a:r>
              <a:r>
                <a:rPr b="1" i="1" dirty="0">
                  <a:latin typeface="Calibri" panose="020F0502020204030204" pitchFamily="34" charset="0"/>
                  <a:cs typeface="Calibri" panose="020F0502020204030204" pitchFamily="34" charset="0"/>
                </a:rPr>
                <a:t> la formation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générale</a:t>
              </a:r>
              <a:endParaRPr b="1" i="1" dirty="0">
                <a:latin typeface="Calibri" panose="020F0502020204030204" pitchFamily="34" charset="0"/>
                <a:cs typeface="Calibri" panose="020F0502020204030204" pitchFamily="34" charset="0"/>
              </a:endParaRPr>
            </a:p>
          </p:txBody>
        </p:sp>
      </p:grpSp>
      <p:grpSp>
        <p:nvGrpSpPr>
          <p:cNvPr id="103" name="Groupe"/>
          <p:cNvGrpSpPr/>
          <p:nvPr/>
        </p:nvGrpSpPr>
        <p:grpSpPr>
          <a:xfrm>
            <a:off x="4967200" y="1854236"/>
            <a:ext cx="3379790" cy="1435085"/>
            <a:chOff x="-86" y="36"/>
            <a:chExt cx="3379788" cy="1435083"/>
          </a:xfrm>
          <a:solidFill>
            <a:srgbClr val="FFD579"/>
          </a:solidFill>
        </p:grpSpPr>
        <p:sp>
          <p:nvSpPr>
            <p:cNvPr id="101" name="Ovale"/>
            <p:cNvSpPr/>
            <p:nvPr/>
          </p:nvSpPr>
          <p:spPr>
            <a:xfrm>
              <a:off x="-86" y="36"/>
              <a:ext cx="3379788" cy="1435083"/>
            </a:xfrm>
            <a:prstGeom prst="ellipse">
              <a:avLst/>
            </a:prstGeom>
            <a:grpFill/>
            <a:ln w="75600" cap="flat">
              <a:solidFill>
                <a:schemeClr val="accent5">
                  <a:lumMod val="60000"/>
                  <a:lumOff val="40000"/>
                </a:schemeClr>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2" name="Se fondent sur…"/>
            <p:cNvSpPr txBox="1"/>
            <p:nvPr/>
          </p:nvSpPr>
          <p:spPr>
            <a:xfrm>
              <a:off x="426951" y="386293"/>
              <a:ext cx="2654300" cy="686317"/>
            </a:xfrm>
            <a:prstGeom prst="rect">
              <a:avLst/>
            </a:prstGeom>
            <a:solidFill>
              <a:srgbClr val="FFD57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Se </a:t>
              </a:r>
              <a:r>
                <a:rPr b="1" i="1" dirty="0" err="1">
                  <a:latin typeface="Calibri" panose="020F0502020204030204" pitchFamily="34" charset="0"/>
                  <a:cs typeface="Calibri" panose="020F0502020204030204" pitchFamily="34" charset="0"/>
                </a:rPr>
                <a:t>fondent</a:t>
              </a:r>
              <a:r>
                <a:rPr b="1" i="1" dirty="0">
                  <a:latin typeface="Calibri" panose="020F0502020204030204" pitchFamily="34" charset="0"/>
                  <a:cs typeface="Calibri" panose="020F0502020204030204" pitchFamily="34" charset="0"/>
                </a:rPr>
                <a:t> sur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la </a:t>
              </a:r>
              <a:r>
                <a:rPr b="1" i="1" dirty="0" err="1">
                  <a:latin typeface="Calibri" panose="020F0502020204030204" pitchFamily="34" charset="0"/>
                  <a:cs typeface="Calibri" panose="020F0502020204030204" pitchFamily="34" charset="0"/>
                </a:rPr>
                <a:t>pratique</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artistique</a:t>
              </a:r>
              <a:endParaRPr b="1" i="1" dirty="0">
                <a:latin typeface="Calibri" panose="020F0502020204030204" pitchFamily="34" charset="0"/>
                <a:cs typeface="Calibri" panose="020F0502020204030204" pitchFamily="34" charset="0"/>
              </a:endParaRPr>
            </a:p>
          </p:txBody>
        </p:sp>
      </p:grpSp>
      <p:grpSp>
        <p:nvGrpSpPr>
          <p:cNvPr id="106" name="Groupe"/>
          <p:cNvGrpSpPr/>
          <p:nvPr/>
        </p:nvGrpSpPr>
        <p:grpSpPr>
          <a:xfrm>
            <a:off x="4928445" y="3466154"/>
            <a:ext cx="3787804" cy="1506541"/>
            <a:chOff x="-128459" y="13033"/>
            <a:chExt cx="3787803" cy="1506539"/>
          </a:xfrm>
          <a:solidFill>
            <a:srgbClr val="FF40FF">
              <a:alpha val="14510"/>
            </a:srgbClr>
          </a:solidFill>
        </p:grpSpPr>
        <p:sp>
          <p:nvSpPr>
            <p:cNvPr id="105" name="S’ancrent sur les…"/>
            <p:cNvSpPr txBox="1"/>
            <p:nvPr/>
          </p:nvSpPr>
          <p:spPr>
            <a:xfrm>
              <a:off x="328597" y="305852"/>
              <a:ext cx="2955953" cy="963315"/>
            </a:xfrm>
            <a:prstGeom prst="rect">
              <a:avLst/>
            </a:prstGeom>
            <a:solidFill>
              <a:srgbClr val="FF40FF">
                <a:alpha val="14510"/>
              </a:srgbClr>
            </a:solidFill>
            <a:ln w="12700" cap="flat">
              <a:solidFill>
                <a:schemeClr val="accent5">
                  <a:lumMod val="60000"/>
                  <a:lumOff val="40000"/>
                </a:schemeClr>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S’ancrent</a:t>
              </a:r>
              <a:r>
                <a:rPr b="1" i="1" dirty="0">
                  <a:latin typeface="Calibri" panose="020F0502020204030204" pitchFamily="34" charset="0"/>
                  <a:cs typeface="Calibri" panose="020F0502020204030204" pitchFamily="34" charset="0"/>
                </a:rPr>
                <a:t> sur les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questions que </a:t>
              </a:r>
              <a:r>
                <a:rPr b="1" i="1" dirty="0" err="1">
                  <a:latin typeface="Calibri" panose="020F0502020204030204" pitchFamily="34" charset="0"/>
                  <a:cs typeface="Calibri" panose="020F0502020204030204" pitchFamily="34" charset="0"/>
                </a:rPr>
                <a:t>porte</a:t>
              </a:r>
              <a:endParaRPr b="1" i="1" dirty="0">
                <a:latin typeface="Calibri" panose="020F0502020204030204" pitchFamily="34" charset="0"/>
                <a:cs typeface="Calibri" panose="020F0502020204030204" pitchFamily="34" charset="0"/>
              </a:endParaRP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 la </a:t>
              </a:r>
              <a:r>
                <a:rPr b="1" i="1" dirty="0" err="1">
                  <a:latin typeface="Calibri" panose="020F0502020204030204" pitchFamily="34" charset="0"/>
                  <a:cs typeface="Calibri" panose="020F0502020204030204" pitchFamily="34" charset="0"/>
                </a:rPr>
                <a:t>création</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artistique</a:t>
              </a:r>
              <a:endParaRPr b="1" i="1" dirty="0">
                <a:latin typeface="Calibri" panose="020F0502020204030204" pitchFamily="34" charset="0"/>
                <a:cs typeface="Calibri" panose="020F0502020204030204" pitchFamily="34" charset="0"/>
              </a:endParaRPr>
            </a:p>
          </p:txBody>
        </p:sp>
        <p:sp>
          <p:nvSpPr>
            <p:cNvPr id="104" name="Ovale"/>
            <p:cNvSpPr/>
            <p:nvPr/>
          </p:nvSpPr>
          <p:spPr>
            <a:xfrm>
              <a:off x="-128459" y="13033"/>
              <a:ext cx="3787803" cy="1506539"/>
            </a:xfrm>
            <a:prstGeom prst="ellipse">
              <a:avLst/>
            </a:prstGeom>
            <a:solidFill>
              <a:srgbClr val="FF40FF">
                <a:alpha val="14510"/>
              </a:srgbClr>
            </a:solidFill>
            <a:ln w="75600" cap="flat">
              <a:solidFill>
                <a:schemeClr val="accent5">
                  <a:lumMod val="60000"/>
                  <a:lumOff val="40000"/>
                </a:schemeClr>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sz="1600" dirty="0">
                <a:latin typeface="Calibri" panose="020F0502020204030204" pitchFamily="34" charset="0"/>
                <a:cs typeface="Calibri" panose="020F0502020204030204" pitchFamily="34" charset="0"/>
              </a:endParaRPr>
            </a:p>
          </p:txBody>
        </p:sp>
      </p:grpSp>
      <p:grpSp>
        <p:nvGrpSpPr>
          <p:cNvPr id="109" name="Groupe"/>
          <p:cNvGrpSpPr/>
          <p:nvPr/>
        </p:nvGrpSpPr>
        <p:grpSpPr>
          <a:xfrm>
            <a:off x="3130644" y="5073608"/>
            <a:ext cx="3740106" cy="1577977"/>
            <a:chOff x="94" y="-41"/>
            <a:chExt cx="3740104" cy="1577976"/>
          </a:xfrm>
        </p:grpSpPr>
        <p:sp>
          <p:nvSpPr>
            <p:cNvPr id="107" name="Ovale"/>
            <p:cNvSpPr/>
            <p:nvPr/>
          </p:nvSpPr>
          <p:spPr>
            <a:xfrm>
              <a:off x="94" y="-41"/>
              <a:ext cx="3740104" cy="1577976"/>
            </a:xfrm>
            <a:prstGeom prst="ellipse">
              <a:avLst/>
            </a:prstGeom>
            <a:solidFill>
              <a:schemeClr val="accent3">
                <a:lumOff val="44000"/>
              </a:schemeClr>
            </a:solidFill>
            <a:ln w="75600" cap="flat">
              <a:solidFill>
                <a:schemeClr val="accent5">
                  <a:lumMod val="60000"/>
                  <a:lumOff val="40000"/>
                </a:schemeClr>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8" name="Équipent les élèves…"/>
            <p:cNvSpPr txBox="1"/>
            <p:nvPr/>
          </p:nvSpPr>
          <p:spPr>
            <a:xfrm>
              <a:off x="212725" y="169624"/>
              <a:ext cx="3314700" cy="1240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Équipent</a:t>
              </a:r>
              <a:r>
                <a:rPr b="1" i="1" dirty="0">
                  <a:latin typeface="Calibri" panose="020F0502020204030204" pitchFamily="34" charset="0"/>
                  <a:cs typeface="Calibri" panose="020F0502020204030204" pitchFamily="34" charset="0"/>
                </a:rPr>
                <a:t> les </a:t>
              </a:r>
              <a:r>
                <a:rPr b="1" i="1" dirty="0" err="1">
                  <a:latin typeface="Calibri" panose="020F0502020204030204" pitchFamily="34" charset="0"/>
                  <a:cs typeface="Calibri" panose="020F0502020204030204" pitchFamily="34" charset="0"/>
                </a:rPr>
                <a:t>élèves</a:t>
              </a:r>
              <a:r>
                <a:rPr b="1" i="1" dirty="0">
                  <a:latin typeface="Calibri" panose="020F0502020204030204" pitchFamily="34" charset="0"/>
                  <a:cs typeface="Calibri" panose="020F0502020204030204" pitchFamily="34" charset="0"/>
                </a:rPr>
                <a: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err="1">
                  <a:latin typeface="Calibri" panose="020F0502020204030204" pitchFamily="34" charset="0"/>
                  <a:cs typeface="Calibri" panose="020F0502020204030204" pitchFamily="34" charset="0"/>
                </a:rPr>
                <a:t>d’une</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compétence</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à</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l’œuvre</a:t>
              </a:r>
              <a:endParaRPr b="1" i="1" dirty="0">
                <a:latin typeface="Calibri" panose="020F0502020204030204" pitchFamily="34" charset="0"/>
                <a:cs typeface="Calibri" panose="020F0502020204030204" pitchFamily="34" charset="0"/>
              </a:endParaRP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ouverte </a:t>
              </a:r>
              <a:r>
                <a:rPr lang="fr-FR" b="1" i="1" dirty="0">
                  <a:latin typeface="Calibri" panose="020F0502020204030204" pitchFamily="34" charset="0"/>
                  <a:cs typeface="Calibri" panose="020F0502020204030204" pitchFamily="34" charset="0"/>
                </a:rPr>
                <a:t>notamment </a:t>
              </a:r>
              <a:r>
                <a:rPr b="1" i="1" dirty="0">
                  <a:latin typeface="Calibri" panose="020F0502020204030204" pitchFamily="34" charset="0"/>
                  <a:cs typeface="Calibri" panose="020F0502020204030204" pitchFamily="34" charset="0"/>
                </a:rPr>
                <a:t>sur </a:t>
              </a:r>
              <a:r>
                <a:rPr b="1" i="1" dirty="0" err="1">
                  <a:latin typeface="Calibri" panose="020F0502020204030204" pitchFamily="34" charset="0"/>
                  <a:cs typeface="Calibri" panose="020F0502020204030204" pitchFamily="34" charset="0"/>
                </a:rPr>
                <a:t>l’art</a:t>
              </a:r>
              <a:r>
                <a:rPr b="1" i="1" dirty="0">
                  <a:latin typeface="Calibri" panose="020F0502020204030204" pitchFamily="34" charset="0"/>
                  <a:cs typeface="Calibri" panose="020F0502020204030204" pitchFamily="34" charset="0"/>
                </a:rPr>
                <a: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b="1" i="1" dirty="0">
                  <a:latin typeface="Calibri" panose="020F0502020204030204" pitchFamily="34" charset="0"/>
                  <a:cs typeface="Calibri" panose="020F0502020204030204" pitchFamily="34" charset="0"/>
                </a:rPr>
                <a:t>de </a:t>
              </a:r>
              <a:r>
                <a:rPr b="1" i="1" dirty="0" err="1">
                  <a:latin typeface="Calibri" panose="020F0502020204030204" pitchFamily="34" charset="0"/>
                  <a:cs typeface="Calibri" panose="020F0502020204030204" pitchFamily="34" charset="0"/>
                </a:rPr>
                <a:t>leur</a:t>
              </a:r>
              <a:r>
                <a:rPr b="1" i="1" dirty="0">
                  <a:latin typeface="Calibri" panose="020F0502020204030204" pitchFamily="34" charset="0"/>
                  <a:cs typeface="Calibri" panose="020F0502020204030204" pitchFamily="34" charset="0"/>
                </a:rPr>
                <a:t> temps</a:t>
              </a:r>
            </a:p>
          </p:txBody>
        </p:sp>
      </p:grpSp>
      <p:sp>
        <p:nvSpPr>
          <p:cNvPr id="110" name="Ligne"/>
          <p:cNvSpPr/>
          <p:nvPr/>
        </p:nvSpPr>
        <p:spPr>
          <a:xfrm>
            <a:off x="2011362" y="1263651"/>
            <a:ext cx="1200189" cy="1289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902" y="11452"/>
                  <a:pt x="12102" y="4252"/>
                  <a:pt x="21600" y="0"/>
                </a:cubicBezTo>
              </a:path>
            </a:pathLst>
          </a:custGeom>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r>
              <a:rPr lang="fr-FR" dirty="0"/>
              <a:t>  </a:t>
            </a:r>
            <a:endParaRPr dirty="0"/>
          </a:p>
        </p:txBody>
      </p:sp>
      <p:sp>
        <p:nvSpPr>
          <p:cNvPr id="111" name="Ligne"/>
          <p:cNvSpPr/>
          <p:nvPr/>
        </p:nvSpPr>
        <p:spPr>
          <a:xfrm>
            <a:off x="2967037" y="2460625"/>
            <a:ext cx="1981201" cy="3238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16" y="8492"/>
                  <a:pt x="13917" y="1292"/>
                  <a:pt x="21600" y="0"/>
                </a:cubicBezTo>
              </a:path>
            </a:pathLst>
          </a:custGeom>
          <a:ln w="75600">
            <a:solidFill>
              <a:schemeClr val="accent5">
                <a:lumMod val="40000"/>
                <a:lumOff val="60000"/>
              </a:schemeClr>
            </a:solidFill>
            <a:miter/>
          </a:ln>
        </p:spPr>
        <p:txBody>
          <a:bodyPr lIns="45719" rIns="45719" anchor="ctr"/>
          <a:lstStyle/>
          <a:p>
            <a:pPr>
              <a:defRPr>
                <a:latin typeface="Arial"/>
                <a:ea typeface="Arial"/>
                <a:cs typeface="Arial"/>
                <a:sym typeface="Arial"/>
              </a:defRPr>
            </a:pPr>
            <a:endParaRPr/>
          </a:p>
        </p:txBody>
      </p:sp>
      <p:sp>
        <p:nvSpPr>
          <p:cNvPr id="112" name="Ligne"/>
          <p:cNvSpPr/>
          <p:nvPr/>
        </p:nvSpPr>
        <p:spPr>
          <a:xfrm>
            <a:off x="2967037" y="3902075"/>
            <a:ext cx="1930401" cy="3333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614" y="11987"/>
                  <a:pt x="13814" y="19187"/>
                  <a:pt x="21600" y="21600"/>
                </a:cubicBezTo>
              </a:path>
            </a:pathLst>
          </a:custGeom>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p>
        </p:txBody>
      </p:sp>
      <p:sp>
        <p:nvSpPr>
          <p:cNvPr id="113" name="Ligne"/>
          <p:cNvSpPr/>
          <p:nvPr/>
        </p:nvSpPr>
        <p:spPr>
          <a:xfrm>
            <a:off x="1976437" y="4140200"/>
            <a:ext cx="1379538" cy="12922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493" y="9445"/>
                  <a:pt x="11693" y="16646"/>
                  <a:pt x="21600" y="21600"/>
                </a:cubicBezTo>
              </a:path>
            </a:pathLst>
          </a:custGeom>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p>
        </p:txBody>
      </p:sp>
      <p:grpSp>
        <p:nvGrpSpPr>
          <p:cNvPr id="116" name="Groupe"/>
          <p:cNvGrpSpPr/>
          <p:nvPr/>
        </p:nvGrpSpPr>
        <p:grpSpPr>
          <a:xfrm>
            <a:off x="6386544" y="348884"/>
            <a:ext cx="2485995" cy="1198566"/>
            <a:chOff x="63" y="-31"/>
            <a:chExt cx="2485994" cy="1198564"/>
          </a:xfrm>
          <a:solidFill>
            <a:schemeClr val="accent2">
              <a:lumMod val="20000"/>
              <a:lumOff val="80000"/>
            </a:schemeClr>
          </a:solidFill>
        </p:grpSpPr>
        <p:sp>
          <p:nvSpPr>
            <p:cNvPr id="114" name="Ovale"/>
            <p:cNvSpPr/>
            <p:nvPr/>
          </p:nvSpPr>
          <p:spPr>
            <a:xfrm>
              <a:off x="63" y="-31"/>
              <a:ext cx="2485994" cy="1198564"/>
            </a:xfrm>
            <a:prstGeom prst="ellipse">
              <a:avLst/>
            </a:prstGeom>
            <a:grp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5" name="Non…"/>
            <p:cNvSpPr txBox="1"/>
            <p:nvPr/>
          </p:nvSpPr>
          <p:spPr>
            <a:xfrm>
              <a:off x="608012" y="351177"/>
              <a:ext cx="1625601" cy="494621"/>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lang="fr-FR" sz="1300" dirty="0">
                  <a:latin typeface="Calibri" panose="020F0502020204030204" pitchFamily="34" charset="0"/>
                  <a:cs typeface="Calibri" panose="020F0502020204030204" pitchFamily="34" charset="0"/>
                </a:rPr>
                <a:t>Ils s</a:t>
              </a:r>
              <a:r>
                <a:rPr sz="1300" dirty="0">
                  <a:latin typeface="Calibri" panose="020F0502020204030204" pitchFamily="34" charset="0"/>
                  <a:cs typeface="Calibri" panose="020F0502020204030204" pitchFamily="34" charset="0"/>
                </a:rPr>
                <a:t>on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300" dirty="0" err="1">
                  <a:latin typeface="Calibri" panose="020F0502020204030204" pitchFamily="34" charset="0"/>
                  <a:cs typeface="Calibri" panose="020F0502020204030204" pitchFamily="34" charset="0"/>
                </a:rPr>
                <a:t>professionnalisants</a:t>
              </a:r>
              <a:endParaRPr sz="1300" dirty="0">
                <a:latin typeface="Calibri" panose="020F0502020204030204" pitchFamily="34" charset="0"/>
                <a:cs typeface="Calibri" panose="020F0502020204030204" pitchFamily="34" charset="0"/>
              </a:endParaRPr>
            </a:p>
          </p:txBody>
        </p:sp>
      </p:grpSp>
      <p:grpSp>
        <p:nvGrpSpPr>
          <p:cNvPr id="119" name="Groupe"/>
          <p:cNvGrpSpPr/>
          <p:nvPr/>
        </p:nvGrpSpPr>
        <p:grpSpPr>
          <a:xfrm>
            <a:off x="6588063" y="5445098"/>
            <a:ext cx="2371728" cy="1003302"/>
            <a:chOff x="-61" y="-26"/>
            <a:chExt cx="2371726" cy="1003301"/>
          </a:xfrm>
        </p:grpSpPr>
        <p:sp>
          <p:nvSpPr>
            <p:cNvPr id="117" name="Ovale"/>
            <p:cNvSpPr/>
            <p:nvPr/>
          </p:nvSpPr>
          <p:spPr>
            <a:xfrm>
              <a:off x="-61" y="-26"/>
              <a:ext cx="2371726" cy="1003301"/>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8" name="Outillent une relation…"/>
            <p:cNvSpPr txBox="1"/>
            <p:nvPr/>
          </p:nvSpPr>
          <p:spPr>
            <a:xfrm>
              <a:off x="206375" y="152725"/>
              <a:ext cx="2078038" cy="6946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300" dirty="0" err="1">
                  <a:latin typeface="Calibri" panose="020F0502020204030204" pitchFamily="34" charset="0"/>
                  <a:cs typeface="Calibri" panose="020F0502020204030204" pitchFamily="34" charset="0"/>
                </a:rPr>
                <a:t>Outillent</a:t>
              </a:r>
              <a:r>
                <a:rPr sz="1300" dirty="0">
                  <a:latin typeface="Calibri" panose="020F0502020204030204" pitchFamily="34" charset="0"/>
                  <a:cs typeface="Calibri" panose="020F0502020204030204" pitchFamily="34" charset="0"/>
                </a:rPr>
                <a:t> </a:t>
              </a:r>
              <a:r>
                <a:rPr sz="1300" dirty="0" err="1">
                  <a:latin typeface="Calibri" panose="020F0502020204030204" pitchFamily="34" charset="0"/>
                  <a:cs typeface="Calibri" panose="020F0502020204030204" pitchFamily="34" charset="0"/>
                </a:rPr>
                <a:t>une</a:t>
              </a:r>
              <a:r>
                <a:rPr sz="1300" dirty="0">
                  <a:latin typeface="Calibri" panose="020F0502020204030204" pitchFamily="34" charset="0"/>
                  <a:cs typeface="Calibri" panose="020F0502020204030204" pitchFamily="34" charset="0"/>
                </a:rPr>
                <a:t> relation</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300" dirty="0" err="1">
                  <a:latin typeface="Calibri" panose="020F0502020204030204" pitchFamily="34" charset="0"/>
                  <a:cs typeface="Calibri" panose="020F0502020204030204" pitchFamily="34" charset="0"/>
                </a:rPr>
                <a:t>autonome</a:t>
              </a:r>
              <a:r>
                <a:rPr sz="1300" dirty="0">
                  <a:latin typeface="Calibri" panose="020F0502020204030204" pitchFamily="34" charset="0"/>
                  <a:cs typeface="Calibri" panose="020F0502020204030204" pitchFamily="34" charset="0"/>
                </a:rPr>
                <a:t> aux </a:t>
              </a:r>
              <a:r>
                <a:rPr sz="1300" dirty="0" err="1">
                  <a:latin typeface="Calibri" panose="020F0502020204030204" pitchFamily="34" charset="0"/>
                  <a:cs typeface="Calibri" panose="020F0502020204030204" pitchFamily="34" charset="0"/>
                </a:rPr>
                <a:t>créations</a:t>
              </a:r>
              <a:r>
                <a:rPr sz="1300" dirty="0">
                  <a:latin typeface="Calibri" panose="020F0502020204030204" pitchFamily="34" charset="0"/>
                  <a:cs typeface="Calibri" panose="020F0502020204030204" pitchFamily="34" charset="0"/>
                </a:rPr>
                <a:t> et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300" dirty="0" err="1">
                  <a:latin typeface="Calibri" panose="020F0502020204030204" pitchFamily="34" charset="0"/>
                  <a:cs typeface="Calibri" panose="020F0502020204030204" pitchFamily="34" charset="0"/>
                </a:rPr>
                <a:t>réfèrent</a:t>
              </a:r>
              <a:r>
                <a:rPr sz="1300" dirty="0">
                  <a:latin typeface="Calibri" panose="020F0502020204030204" pitchFamily="34" charset="0"/>
                  <a:cs typeface="Calibri" panose="020F0502020204030204" pitchFamily="34" charset="0"/>
                </a:rPr>
                <a:t> </a:t>
              </a:r>
              <a:r>
                <a:rPr sz="1300" dirty="0" err="1">
                  <a:latin typeface="Calibri" panose="020F0502020204030204" pitchFamily="34" charset="0"/>
                  <a:cs typeface="Calibri" panose="020F0502020204030204" pitchFamily="34" charset="0"/>
                </a:rPr>
                <a:t>à</a:t>
              </a:r>
              <a:r>
                <a:rPr sz="1300" dirty="0">
                  <a:latin typeface="Calibri" panose="020F0502020204030204" pitchFamily="34" charset="0"/>
                  <a:cs typeface="Calibri" panose="020F0502020204030204" pitchFamily="34" charset="0"/>
                </a:rPr>
                <a:t> des </a:t>
              </a:r>
              <a:r>
                <a:rPr sz="1300" dirty="0" err="1">
                  <a:latin typeface="Calibri" panose="020F0502020204030204" pitchFamily="34" charset="0"/>
                  <a:cs typeface="Calibri" panose="020F0502020204030204" pitchFamily="34" charset="0"/>
                </a:rPr>
                <a:t>œuvres</a:t>
              </a:r>
              <a:r>
                <a:rPr sz="1300" dirty="0">
                  <a:latin typeface="Calibri" panose="020F0502020204030204" pitchFamily="34" charset="0"/>
                  <a:cs typeface="Calibri" panose="020F0502020204030204" pitchFamily="34" charset="0"/>
                </a:rPr>
                <a:t> </a:t>
              </a:r>
            </a:p>
          </p:txBody>
        </p:sp>
      </p:grpSp>
    </p:spTree>
  </p:cSld>
  <p:clrMapOvr>
    <a:masterClrMapping/>
  </p:clrMapOvr>
  <p:transition spd="med" advClick="0" advTm="3000"/>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121" name="Ovale"/>
          <p:cNvSpPr/>
          <p:nvPr/>
        </p:nvSpPr>
        <p:spPr>
          <a:xfrm>
            <a:off x="420601" y="2563848"/>
            <a:ext cx="3379789" cy="1435083"/>
          </a:xfrm>
          <a:prstGeom prst="ellipse">
            <a:avLst/>
          </a:prstGeom>
          <a:solidFill>
            <a:srgbClr val="FFD579"/>
          </a:solidFill>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p>
        </p:txBody>
      </p:sp>
      <p:sp>
        <p:nvSpPr>
          <p:cNvPr id="122" name="Se fondent sur…"/>
          <p:cNvSpPr txBox="1"/>
          <p:nvPr/>
        </p:nvSpPr>
        <p:spPr>
          <a:xfrm>
            <a:off x="631825" y="2905839"/>
            <a:ext cx="3054350" cy="747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nchor="ctr">
            <a:spAutoFit/>
          </a:bodyPr>
          <a:lstStyle/>
          <a:p>
            <a:pPr algn="ctr">
              <a:lnSpc>
                <a:spcPct val="100000"/>
              </a:lnSpc>
              <a:buClr>
                <a:srgbClr val="000000"/>
              </a:buClr>
              <a:buFont typeface="Trebuchet MS"/>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dirty="0"/>
              <a:t> Se </a:t>
            </a:r>
            <a:r>
              <a:rPr sz="2000" b="1" dirty="0" err="1"/>
              <a:t>fondent</a:t>
            </a:r>
            <a:r>
              <a:rPr sz="2000" b="1" dirty="0"/>
              <a:t> sur </a:t>
            </a:r>
          </a:p>
          <a:p>
            <a:pPr marL="214312" indent="-214312" algn="ctr">
              <a:lnSpc>
                <a:spcPct val="100000"/>
              </a:lnSpc>
              <a:buClr>
                <a:srgbClr val="000000"/>
              </a:buClr>
              <a:buFont typeface="Trebuchet MS"/>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dirty="0"/>
              <a:t>la </a:t>
            </a:r>
            <a:r>
              <a:rPr sz="2000" b="1" dirty="0" err="1"/>
              <a:t>pratique</a:t>
            </a:r>
            <a:r>
              <a:rPr sz="2000" b="1" dirty="0"/>
              <a:t> </a:t>
            </a:r>
            <a:r>
              <a:rPr sz="2000" b="1" dirty="0" err="1">
                <a:latin typeface="Calibri" panose="020F0502020204030204" pitchFamily="34" charset="0"/>
                <a:cs typeface="Calibri" panose="020F0502020204030204" pitchFamily="34" charset="0"/>
              </a:rPr>
              <a:t>artistique</a:t>
            </a:r>
            <a:endParaRPr sz="2000" b="1" dirty="0">
              <a:latin typeface="Calibri" panose="020F0502020204030204" pitchFamily="34" charset="0"/>
              <a:cs typeface="Calibri" panose="020F0502020204030204" pitchFamily="34" charset="0"/>
            </a:endParaRPr>
          </a:p>
        </p:txBody>
      </p:sp>
      <p:sp>
        <p:nvSpPr>
          <p:cNvPr id="123" name="Rectangle"/>
          <p:cNvSpPr/>
          <p:nvPr/>
        </p:nvSpPr>
        <p:spPr>
          <a:xfrm>
            <a:off x="4572000" y="836344"/>
            <a:ext cx="3375025" cy="936626"/>
          </a:xfrm>
          <a:prstGeom prst="rect">
            <a:avLst/>
          </a:prstGeom>
          <a:solidFill>
            <a:schemeClr val="accent2">
              <a:lumMod val="20000"/>
              <a:lumOff val="80000"/>
            </a:schemeClr>
          </a:solidFill>
          <a:ln w="9398">
            <a:noFill/>
          </a:ln>
        </p:spPr>
        <p:txBody>
          <a:bodyPr lIns="45719" rIns="45719" anchor="ctr"/>
          <a:lstStyle/>
          <a:p>
            <a:pPr algn="ctr">
              <a:defRPr>
                <a:solidFill>
                  <a:schemeClr val="accent3">
                    <a:lumOff val="44000"/>
                  </a:schemeClr>
                </a:solidFill>
                <a:latin typeface="Arial"/>
                <a:ea typeface="Arial"/>
                <a:cs typeface="Arial"/>
                <a:sym typeface="Arial"/>
              </a:defRPr>
            </a:pPr>
            <a:endParaRPr>
              <a:latin typeface="Calibri" panose="020F0502020204030204" pitchFamily="34" charset="0"/>
              <a:cs typeface="Calibri" panose="020F0502020204030204" pitchFamily="34" charset="0"/>
            </a:endParaRPr>
          </a:p>
        </p:txBody>
      </p:sp>
      <p:sp>
        <p:nvSpPr>
          <p:cNvPr id="124" name="Faire découvrir et manipuler…"/>
          <p:cNvSpPr txBox="1"/>
          <p:nvPr/>
        </p:nvSpPr>
        <p:spPr>
          <a:xfrm>
            <a:off x="4684712" y="997379"/>
            <a:ext cx="3149601" cy="617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700" b="1" i="1" dirty="0">
                <a:latin typeface="Calibri" panose="020F0502020204030204" pitchFamily="34" charset="0"/>
                <a:cs typeface="Calibri" panose="020F0502020204030204" pitchFamily="34" charset="0"/>
              </a:rPr>
              <a:t>Faire </a:t>
            </a:r>
            <a:r>
              <a:rPr sz="1700" b="1" i="1" dirty="0" err="1">
                <a:latin typeface="Calibri" panose="020F0502020204030204" pitchFamily="34" charset="0"/>
                <a:cs typeface="Calibri" panose="020F0502020204030204" pitchFamily="34" charset="0"/>
              </a:rPr>
              <a:t>découvrir</a:t>
            </a:r>
            <a:r>
              <a:rPr sz="1700" b="1" i="1" dirty="0">
                <a:latin typeface="Calibri" panose="020F0502020204030204" pitchFamily="34" charset="0"/>
                <a:cs typeface="Calibri" panose="020F0502020204030204" pitchFamily="34" charset="0"/>
              </a:rPr>
              <a:t> et </a:t>
            </a:r>
            <a:r>
              <a:rPr sz="1700" b="1" i="1" dirty="0" err="1">
                <a:latin typeface="Calibri" panose="020F0502020204030204" pitchFamily="34" charset="0"/>
                <a:cs typeface="Calibri" panose="020F0502020204030204" pitchFamily="34" charset="0"/>
              </a:rPr>
              <a:t>manipuler</a:t>
            </a:r>
            <a:endParaRPr sz="1700" b="1" i="1" dirty="0">
              <a:latin typeface="Calibri" panose="020F0502020204030204" pitchFamily="34" charset="0"/>
              <a:cs typeface="Calibri" panose="020F0502020204030204" pitchFamily="34" charset="0"/>
            </a:endParaRPr>
          </a:p>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700" b="1" i="1" dirty="0">
                <a:latin typeface="Calibri" panose="020F0502020204030204" pitchFamily="34" charset="0"/>
                <a:cs typeface="Calibri" panose="020F0502020204030204" pitchFamily="34" charset="0"/>
              </a:rPr>
              <a:t>des « </a:t>
            </a:r>
            <a:r>
              <a:rPr sz="1700" b="1" i="1" dirty="0" err="1">
                <a:latin typeface="Calibri" panose="020F0502020204030204" pitchFamily="34" charset="0"/>
                <a:cs typeface="Calibri" panose="020F0502020204030204" pitchFamily="34" charset="0"/>
              </a:rPr>
              <a:t>langages</a:t>
            </a:r>
            <a:r>
              <a:rPr sz="1700" b="1" i="1" dirty="0">
                <a:latin typeface="Calibri" panose="020F0502020204030204" pitchFamily="34" charset="0"/>
                <a:cs typeface="Calibri" panose="020F0502020204030204" pitchFamily="34" charset="0"/>
              </a:rPr>
              <a:t> » </a:t>
            </a:r>
            <a:r>
              <a:rPr sz="1700" b="1" i="1" dirty="0" err="1">
                <a:latin typeface="Calibri" panose="020F0502020204030204" pitchFamily="34" charset="0"/>
                <a:cs typeface="Calibri" panose="020F0502020204030204" pitchFamily="34" charset="0"/>
              </a:rPr>
              <a:t>artistiques</a:t>
            </a:r>
            <a:endParaRPr sz="1700" b="1" i="1" dirty="0">
              <a:latin typeface="Calibri" panose="020F0502020204030204" pitchFamily="34" charset="0"/>
              <a:cs typeface="Calibri" panose="020F0502020204030204" pitchFamily="34" charset="0"/>
            </a:endParaRPr>
          </a:p>
        </p:txBody>
      </p:sp>
      <p:sp>
        <p:nvSpPr>
          <p:cNvPr id="125" name="Ovale"/>
          <p:cNvSpPr/>
          <p:nvPr/>
        </p:nvSpPr>
        <p:spPr>
          <a:xfrm>
            <a:off x="2752713" y="1607138"/>
            <a:ext cx="1363664" cy="1147764"/>
          </a:xfrm>
          <a:prstGeom prst="ellipse">
            <a:avLst/>
          </a:prstGeom>
          <a:solidFill>
            <a:schemeClr val="accent2">
              <a:lumMod val="20000"/>
              <a:lumOff val="80000"/>
            </a:schemeClr>
          </a:solidFill>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solidFill>
                <a:schemeClr val="tx1"/>
              </a:solidFill>
            </a:endParaRPr>
          </a:p>
        </p:txBody>
      </p:sp>
      <p:sp>
        <p:nvSpPr>
          <p:cNvPr id="126" name="des…"/>
          <p:cNvSpPr txBox="1"/>
          <p:nvPr/>
        </p:nvSpPr>
        <p:spPr>
          <a:xfrm>
            <a:off x="2863874" y="1879333"/>
            <a:ext cx="1147763" cy="586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dirty="0">
                <a:solidFill>
                  <a:schemeClr val="tx1"/>
                </a:solidFill>
                <a:latin typeface="Calibri" panose="020F0502020204030204" pitchFamily="34" charset="0"/>
                <a:cs typeface="Calibri" panose="020F0502020204030204" pitchFamily="34" charset="0"/>
              </a:rPr>
              <a:t>des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dirty="0">
                <a:solidFill>
                  <a:schemeClr val="tx1"/>
                </a:solidFill>
                <a:latin typeface="Calibri" panose="020F0502020204030204" pitchFamily="34" charset="0"/>
                <a:cs typeface="Calibri" panose="020F0502020204030204" pitchFamily="34" charset="0"/>
              </a:rPr>
              <a:t>buts</a:t>
            </a:r>
          </a:p>
        </p:txBody>
      </p:sp>
      <p:sp>
        <p:nvSpPr>
          <p:cNvPr id="127" name="Rectangle"/>
          <p:cNvSpPr/>
          <p:nvPr/>
        </p:nvSpPr>
        <p:spPr>
          <a:xfrm>
            <a:off x="4572000" y="1930709"/>
            <a:ext cx="3370263" cy="892176"/>
          </a:xfrm>
          <a:prstGeom prst="rect">
            <a:avLst/>
          </a:prstGeom>
          <a:solidFill>
            <a:schemeClr val="accent2">
              <a:lumMod val="20000"/>
              <a:lumOff val="80000"/>
            </a:schemeClr>
          </a:solidFill>
          <a:ln w="12700">
            <a:miter lim="400000"/>
          </a:ln>
        </p:spPr>
        <p:txBody>
          <a:bodyPr lIns="45719" rIns="45719" anchor="ctr"/>
          <a:lstStyle/>
          <a:p>
            <a:pPr>
              <a:defRPr>
                <a:latin typeface="Arial"/>
                <a:ea typeface="Arial"/>
                <a:cs typeface="Arial"/>
                <a:sym typeface="Arial"/>
              </a:defRPr>
            </a:pPr>
            <a:endParaRPr>
              <a:latin typeface="Calibri" panose="020F0502020204030204" pitchFamily="34" charset="0"/>
              <a:cs typeface="Calibri" panose="020F0502020204030204" pitchFamily="34" charset="0"/>
            </a:endParaRPr>
          </a:p>
        </p:txBody>
      </p:sp>
      <p:sp>
        <p:nvSpPr>
          <p:cNvPr id="128" name="Développer les compétences…"/>
          <p:cNvSpPr txBox="1"/>
          <p:nvPr/>
        </p:nvSpPr>
        <p:spPr>
          <a:xfrm>
            <a:off x="4741862" y="1941095"/>
            <a:ext cx="3146426" cy="87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err="1">
                <a:latin typeface="Calibri" panose="020F0502020204030204" pitchFamily="34" charset="0"/>
                <a:cs typeface="Calibri" panose="020F0502020204030204" pitchFamily="34" charset="0"/>
              </a:rPr>
              <a:t>Développer</a:t>
            </a:r>
            <a:r>
              <a:rPr sz="1700" b="1" i="1" dirty="0">
                <a:latin typeface="Calibri" panose="020F0502020204030204" pitchFamily="34" charset="0"/>
                <a:cs typeface="Calibri" panose="020F0502020204030204" pitchFamily="34" charset="0"/>
              </a:rPr>
              <a:t> les </a:t>
            </a:r>
            <a:r>
              <a:rPr sz="1700" b="1" i="1" dirty="0" err="1">
                <a:latin typeface="Calibri" panose="020F0502020204030204" pitchFamily="34" charset="0"/>
                <a:cs typeface="Calibri" panose="020F0502020204030204" pitchFamily="34" charset="0"/>
              </a:rPr>
              <a:t>compétences</a:t>
            </a:r>
            <a:endParaRPr sz="1700" b="1" i="1" dirty="0">
              <a:latin typeface="Calibri" panose="020F0502020204030204" pitchFamily="34" charset="0"/>
              <a:cs typeface="Calibri" panose="020F0502020204030204" pitchFamily="34" charset="0"/>
            </a:endParaRP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err="1">
                <a:latin typeface="Calibri" panose="020F0502020204030204" pitchFamily="34" charset="0"/>
                <a:cs typeface="Calibri" panose="020F0502020204030204" pitchFamily="34" charset="0"/>
              </a:rPr>
              <a:t>individuelles</a:t>
            </a:r>
            <a:r>
              <a:rPr sz="1700" b="1" i="1" dirty="0">
                <a:latin typeface="Calibri" panose="020F0502020204030204" pitchFamily="34" charset="0"/>
                <a:cs typeface="Calibri" panose="020F0502020204030204" pitchFamily="34" charset="0"/>
              </a:rPr>
              <a:t> et collectives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err="1">
                <a:latin typeface="Calibri" panose="020F0502020204030204" pitchFamily="34" charset="0"/>
                <a:cs typeface="Calibri" panose="020F0502020204030204" pitchFamily="34" charset="0"/>
              </a:rPr>
              <a:t>d’expression</a:t>
            </a:r>
            <a:r>
              <a:rPr sz="1700" b="1" i="1" dirty="0">
                <a:latin typeface="Calibri" panose="020F0502020204030204" pitchFamily="34" charset="0"/>
                <a:cs typeface="Calibri" panose="020F0502020204030204" pitchFamily="34" charset="0"/>
              </a:rPr>
              <a:t> </a:t>
            </a:r>
            <a:r>
              <a:rPr sz="1700" b="1" i="1" dirty="0" err="1">
                <a:latin typeface="Calibri" panose="020F0502020204030204" pitchFamily="34" charset="0"/>
                <a:cs typeface="Calibri" panose="020F0502020204030204" pitchFamily="34" charset="0"/>
              </a:rPr>
              <a:t>artistique</a:t>
            </a:r>
            <a:endParaRPr sz="1700" b="1" i="1" dirty="0">
              <a:latin typeface="Calibri" panose="020F0502020204030204" pitchFamily="34" charset="0"/>
              <a:cs typeface="Calibri" panose="020F0502020204030204" pitchFamily="34" charset="0"/>
            </a:endParaRPr>
          </a:p>
        </p:txBody>
      </p:sp>
      <p:sp>
        <p:nvSpPr>
          <p:cNvPr id="130" name="des…"/>
          <p:cNvSpPr txBox="1"/>
          <p:nvPr/>
        </p:nvSpPr>
        <p:spPr>
          <a:xfrm>
            <a:off x="2941611" y="3990195"/>
            <a:ext cx="1227139" cy="586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dirty="0">
                <a:solidFill>
                  <a:schemeClr val="tx1"/>
                </a:solidFill>
                <a:latin typeface="Calibri" panose="020F0502020204030204" pitchFamily="34" charset="0"/>
                <a:cs typeface="Calibri" panose="020F0502020204030204" pitchFamily="34" charset="0"/>
              </a:rPr>
              <a:t>des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b="1" dirty="0" err="1">
                <a:solidFill>
                  <a:schemeClr val="tx1"/>
                </a:solidFill>
                <a:latin typeface="Calibri" panose="020F0502020204030204" pitchFamily="34" charset="0"/>
                <a:cs typeface="Calibri" panose="020F0502020204030204" pitchFamily="34" charset="0"/>
              </a:rPr>
              <a:t>opérations</a:t>
            </a:r>
            <a:endParaRPr sz="1600" b="1" dirty="0">
              <a:solidFill>
                <a:schemeClr val="tx1"/>
              </a:solidFill>
              <a:latin typeface="Calibri" panose="020F0502020204030204" pitchFamily="34" charset="0"/>
              <a:cs typeface="Calibri" panose="020F0502020204030204" pitchFamily="34" charset="0"/>
            </a:endParaRPr>
          </a:p>
        </p:txBody>
      </p:sp>
      <p:sp>
        <p:nvSpPr>
          <p:cNvPr id="131" name="Rectangle">
            <a:hlinkClick r:id="rId2" action="ppaction://hlinksldjump"/>
          </p:cNvPr>
          <p:cNvSpPr/>
          <p:nvPr/>
        </p:nvSpPr>
        <p:spPr>
          <a:xfrm>
            <a:off x="4579937" y="3493842"/>
            <a:ext cx="3370263" cy="892176"/>
          </a:xfrm>
          <a:prstGeom prst="rect">
            <a:avLst/>
          </a:prstGeom>
          <a:solidFill>
            <a:srgbClr val="FF40FF">
              <a:alpha val="14510"/>
            </a:srgbClr>
          </a:solidFill>
          <a:ln w="12700">
            <a:miter lim="400000"/>
          </a:ln>
        </p:spPr>
        <p:txBody>
          <a:bodyPr lIns="45719" rIns="45719" anchor="ctr"/>
          <a:lstStyle/>
          <a:p>
            <a:pPr>
              <a:defRPr>
                <a:latin typeface="Arial"/>
                <a:ea typeface="Arial"/>
                <a:cs typeface="Arial"/>
                <a:sym typeface="Arial"/>
              </a:defRPr>
            </a:pPr>
            <a:endParaRPr>
              <a:latin typeface="Calibri" panose="020F0502020204030204" pitchFamily="34" charset="0"/>
              <a:cs typeface="Calibri" panose="020F0502020204030204" pitchFamily="34" charset="0"/>
            </a:endParaRPr>
          </a:p>
        </p:txBody>
      </p:sp>
      <p:sp>
        <p:nvSpPr>
          <p:cNvPr id="132" name="Action et réflexion dans…"/>
          <p:cNvSpPr txBox="1"/>
          <p:nvPr/>
        </p:nvSpPr>
        <p:spPr>
          <a:xfrm>
            <a:off x="4684712" y="3501847"/>
            <a:ext cx="3173413" cy="87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a:latin typeface="Calibri" panose="020F0502020204030204" pitchFamily="34" charset="0"/>
                <a:cs typeface="Calibri" panose="020F0502020204030204" pitchFamily="34" charset="0"/>
              </a:rPr>
              <a:t>Action et </a:t>
            </a:r>
            <a:r>
              <a:rPr sz="1700" b="1" i="1" dirty="0" err="1">
                <a:latin typeface="Calibri" panose="020F0502020204030204" pitchFamily="34" charset="0"/>
                <a:cs typeface="Calibri" panose="020F0502020204030204" pitchFamily="34" charset="0"/>
              </a:rPr>
              <a:t>réflexion</a:t>
            </a:r>
            <a:r>
              <a:rPr sz="1700" b="1" i="1" dirty="0">
                <a:latin typeface="Calibri" panose="020F0502020204030204" pitchFamily="34" charset="0"/>
                <a:cs typeface="Calibri" panose="020F0502020204030204" pitchFamily="34" charset="0"/>
              </a:rPr>
              <a:t> </a:t>
            </a:r>
            <a:r>
              <a:rPr sz="1700" b="1" i="1" dirty="0" err="1">
                <a:latin typeface="Calibri" panose="020F0502020204030204" pitchFamily="34" charset="0"/>
                <a:cs typeface="Calibri" panose="020F0502020204030204" pitchFamily="34" charset="0"/>
              </a:rPr>
              <a:t>dans</a:t>
            </a:r>
            <a:r>
              <a:rPr sz="1700" b="1" i="1" dirty="0">
                <a:latin typeface="Calibri" panose="020F0502020204030204" pitchFamily="34" charset="0"/>
                <a:cs typeface="Calibri" panose="020F0502020204030204" pitchFamily="34" charset="0"/>
              </a:rPr>
              <a:t>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a:latin typeface="Calibri" panose="020F0502020204030204" pitchFamily="34" charset="0"/>
                <a:cs typeface="Calibri" panose="020F0502020204030204" pitchFamily="34" charset="0"/>
              </a:rPr>
              <a:t>un </a:t>
            </a:r>
            <a:r>
              <a:rPr sz="1700" b="1" i="1" dirty="0" err="1">
                <a:latin typeface="Calibri" panose="020F0502020204030204" pitchFamily="34" charset="0"/>
                <a:cs typeface="Calibri" panose="020F0502020204030204" pitchFamily="34" charset="0"/>
              </a:rPr>
              <a:t>même</a:t>
            </a:r>
            <a:r>
              <a:rPr sz="1700" b="1" i="1" dirty="0">
                <a:latin typeface="Calibri" panose="020F0502020204030204" pitchFamily="34" charset="0"/>
                <a:cs typeface="Calibri" panose="020F0502020204030204" pitchFamily="34" charset="0"/>
              </a:rPr>
              <a:t> </a:t>
            </a:r>
            <a:r>
              <a:rPr sz="1700" b="1" i="1" dirty="0" err="1">
                <a:latin typeface="Calibri" panose="020F0502020204030204" pitchFamily="34" charset="0"/>
                <a:cs typeface="Calibri" panose="020F0502020204030204" pitchFamily="34" charset="0"/>
              </a:rPr>
              <a:t>mouvement</a:t>
            </a:r>
            <a:endParaRPr sz="1700" b="1" i="1" dirty="0">
              <a:latin typeface="Calibri" panose="020F0502020204030204" pitchFamily="34" charset="0"/>
              <a:cs typeface="Calibri" panose="020F0502020204030204" pitchFamily="34" charset="0"/>
            </a:endParaRP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700" b="1" i="1" dirty="0">
                <a:latin typeface="Calibri" panose="020F0502020204030204" pitchFamily="34" charset="0"/>
                <a:cs typeface="Calibri" panose="020F0502020204030204" pitchFamily="34" charset="0"/>
              </a:rPr>
              <a:t>et ensemble : UNE PRAXIS</a:t>
            </a:r>
            <a:r>
              <a:rPr sz="1700" i="1" dirty="0">
                <a:latin typeface="Calibri" panose="020F0502020204030204" pitchFamily="34" charset="0"/>
                <a:cs typeface="Calibri" panose="020F0502020204030204" pitchFamily="34" charset="0"/>
              </a:rPr>
              <a:t> </a:t>
            </a:r>
          </a:p>
        </p:txBody>
      </p:sp>
      <p:sp>
        <p:nvSpPr>
          <p:cNvPr id="133" name="Rectangle"/>
          <p:cNvSpPr/>
          <p:nvPr/>
        </p:nvSpPr>
        <p:spPr>
          <a:xfrm>
            <a:off x="4587911" y="4576605"/>
            <a:ext cx="3370263" cy="892176"/>
          </a:xfrm>
          <a:prstGeom prst="rect">
            <a:avLst/>
          </a:prstGeom>
          <a:solidFill>
            <a:srgbClr val="FF40FF">
              <a:alpha val="14510"/>
            </a:srgbClr>
          </a:solidFill>
          <a:ln w="12700">
            <a:miter lim="400000"/>
          </a:ln>
        </p:spPr>
        <p:txBody>
          <a:bodyPr lIns="45719" rIns="45719" anchor="ctr"/>
          <a:lstStyle/>
          <a:p>
            <a:pPr>
              <a:defRPr>
                <a:latin typeface="Arial"/>
                <a:ea typeface="Arial"/>
                <a:cs typeface="Arial"/>
                <a:sym typeface="Arial"/>
              </a:defRPr>
            </a:pPr>
            <a:endParaRPr>
              <a:latin typeface="Calibri" panose="020F0502020204030204" pitchFamily="34" charset="0"/>
              <a:cs typeface="Calibri" panose="020F0502020204030204" pitchFamily="34" charset="0"/>
            </a:endParaRPr>
          </a:p>
        </p:txBody>
      </p:sp>
      <p:sp>
        <p:nvSpPr>
          <p:cNvPr id="134" name="Des savoirs qui sont construits et dégagés de l’expérimentation"/>
          <p:cNvSpPr txBox="1"/>
          <p:nvPr/>
        </p:nvSpPr>
        <p:spPr>
          <a:xfrm>
            <a:off x="4664111" y="4713033"/>
            <a:ext cx="3213100" cy="617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700" b="1" i="1">
                <a:latin typeface="Arial"/>
                <a:ea typeface="Arial"/>
                <a:cs typeface="Arial"/>
                <a:sym typeface="Arial"/>
              </a:defRPr>
            </a:lvl1pPr>
          </a:lstStyle>
          <a:p>
            <a:pPr>
              <a:defRPr sz="1800" b="0" i="0"/>
            </a:pPr>
            <a:r>
              <a:rPr sz="1700" b="1" i="1" dirty="0">
                <a:latin typeface="Calibri" panose="020F0502020204030204" pitchFamily="34" charset="0"/>
                <a:cs typeface="Calibri" panose="020F0502020204030204" pitchFamily="34" charset="0"/>
              </a:rPr>
              <a:t>Des </a:t>
            </a:r>
            <a:r>
              <a:rPr sz="1700" b="1" i="1" dirty="0" err="1">
                <a:latin typeface="Calibri" panose="020F0502020204030204" pitchFamily="34" charset="0"/>
                <a:cs typeface="Calibri" panose="020F0502020204030204" pitchFamily="34" charset="0"/>
              </a:rPr>
              <a:t>savoirs</a:t>
            </a:r>
            <a:r>
              <a:rPr sz="1700" b="1" i="1" dirty="0">
                <a:latin typeface="Calibri" panose="020F0502020204030204" pitchFamily="34" charset="0"/>
                <a:cs typeface="Calibri" panose="020F0502020204030204" pitchFamily="34" charset="0"/>
              </a:rPr>
              <a:t> qui </a:t>
            </a:r>
            <a:r>
              <a:rPr sz="1700" b="1" i="1" dirty="0" err="1">
                <a:latin typeface="Calibri" panose="020F0502020204030204" pitchFamily="34" charset="0"/>
                <a:cs typeface="Calibri" panose="020F0502020204030204" pitchFamily="34" charset="0"/>
              </a:rPr>
              <a:t>sont</a:t>
            </a:r>
            <a:r>
              <a:rPr sz="1700" b="1" i="1" dirty="0">
                <a:latin typeface="Calibri" panose="020F0502020204030204" pitchFamily="34" charset="0"/>
                <a:cs typeface="Calibri" panose="020F0502020204030204" pitchFamily="34" charset="0"/>
              </a:rPr>
              <a:t> </a:t>
            </a:r>
            <a:r>
              <a:rPr sz="1700" b="1" i="1" dirty="0" err="1">
                <a:latin typeface="Calibri" panose="020F0502020204030204" pitchFamily="34" charset="0"/>
                <a:cs typeface="Calibri" panose="020F0502020204030204" pitchFamily="34" charset="0"/>
              </a:rPr>
              <a:t>construits</a:t>
            </a:r>
            <a:r>
              <a:rPr sz="1700" b="1" i="1" dirty="0">
                <a:latin typeface="Calibri" panose="020F0502020204030204" pitchFamily="34" charset="0"/>
                <a:cs typeface="Calibri" panose="020F0502020204030204" pitchFamily="34" charset="0"/>
              </a:rPr>
              <a:t> et </a:t>
            </a:r>
            <a:r>
              <a:rPr sz="1700" b="1" i="1" dirty="0" err="1">
                <a:latin typeface="Calibri" panose="020F0502020204030204" pitchFamily="34" charset="0"/>
                <a:cs typeface="Calibri" panose="020F0502020204030204" pitchFamily="34" charset="0"/>
              </a:rPr>
              <a:t>dégagés</a:t>
            </a:r>
            <a:r>
              <a:rPr sz="1700" b="1" i="1" dirty="0">
                <a:latin typeface="Calibri" panose="020F0502020204030204" pitchFamily="34" charset="0"/>
                <a:cs typeface="Calibri" panose="020F0502020204030204" pitchFamily="34" charset="0"/>
              </a:rPr>
              <a:t> de </a:t>
            </a:r>
            <a:r>
              <a:rPr sz="1700" b="1" i="1" dirty="0" err="1">
                <a:latin typeface="Calibri" panose="020F0502020204030204" pitchFamily="34" charset="0"/>
                <a:cs typeface="Calibri" panose="020F0502020204030204" pitchFamily="34" charset="0"/>
              </a:rPr>
              <a:t>l’expérimentation</a:t>
            </a:r>
            <a:endParaRPr sz="1700" b="1" i="1" dirty="0">
              <a:latin typeface="Calibri" panose="020F0502020204030204" pitchFamily="34" charset="0"/>
              <a:cs typeface="Calibri" panose="020F0502020204030204" pitchFamily="34" charset="0"/>
            </a:endParaRPr>
          </a:p>
        </p:txBody>
      </p:sp>
      <p:sp>
        <p:nvSpPr>
          <p:cNvPr id="135" name="Rectangle"/>
          <p:cNvSpPr/>
          <p:nvPr/>
        </p:nvSpPr>
        <p:spPr>
          <a:xfrm>
            <a:off x="4587911" y="5659368"/>
            <a:ext cx="3375025" cy="892176"/>
          </a:xfrm>
          <a:prstGeom prst="rect">
            <a:avLst/>
          </a:prstGeom>
          <a:solidFill>
            <a:srgbClr val="FF40FF">
              <a:alpha val="14510"/>
            </a:srgbClr>
          </a:solidFill>
          <a:ln w="12700">
            <a:miter lim="400000"/>
          </a:ln>
        </p:spPr>
        <p:txBody>
          <a:bodyPr lIns="45719" rIns="45719" anchor="ctr"/>
          <a:lstStyle/>
          <a:p>
            <a:pPr>
              <a:defRPr>
                <a:latin typeface="Arial"/>
                <a:ea typeface="Arial"/>
                <a:cs typeface="Arial"/>
                <a:sym typeface="Arial"/>
              </a:defRPr>
            </a:pPr>
            <a:endParaRPr>
              <a:latin typeface="Calibri" panose="020F0502020204030204" pitchFamily="34" charset="0"/>
              <a:cs typeface="Calibri" panose="020F0502020204030204" pitchFamily="34" charset="0"/>
            </a:endParaRPr>
          </a:p>
        </p:txBody>
      </p:sp>
      <p:sp>
        <p:nvSpPr>
          <p:cNvPr id="136" name="Un engagement de l’intelligence sensible et de la divergence des perceptions"/>
          <p:cNvSpPr txBox="1"/>
          <p:nvPr/>
        </p:nvSpPr>
        <p:spPr>
          <a:xfrm>
            <a:off x="4641886" y="5663404"/>
            <a:ext cx="3233738" cy="879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700" b="1" i="1">
                <a:latin typeface="Arial"/>
                <a:ea typeface="Arial"/>
                <a:cs typeface="Arial"/>
                <a:sym typeface="Arial"/>
              </a:defRPr>
            </a:lvl1pPr>
          </a:lstStyle>
          <a:p>
            <a:pPr>
              <a:defRPr sz="1800" b="0" i="0"/>
            </a:pPr>
            <a:r>
              <a:rPr sz="1700" b="1" i="1" dirty="0">
                <a:latin typeface="Calibri" panose="020F0502020204030204" pitchFamily="34" charset="0"/>
                <a:cs typeface="Calibri" panose="020F0502020204030204" pitchFamily="34" charset="0"/>
              </a:rPr>
              <a:t>Un engagement de </a:t>
            </a:r>
            <a:r>
              <a:rPr sz="1700" b="1" i="1" dirty="0" err="1">
                <a:latin typeface="Calibri" panose="020F0502020204030204" pitchFamily="34" charset="0"/>
                <a:cs typeface="Calibri" panose="020F0502020204030204" pitchFamily="34" charset="0"/>
              </a:rPr>
              <a:t>l’intelligence</a:t>
            </a:r>
            <a:r>
              <a:rPr sz="1700" b="1" i="1" dirty="0">
                <a:latin typeface="Calibri" panose="020F0502020204030204" pitchFamily="34" charset="0"/>
                <a:cs typeface="Calibri" panose="020F0502020204030204" pitchFamily="34" charset="0"/>
              </a:rPr>
              <a:t> sensible et de la divergence des perceptions</a:t>
            </a:r>
          </a:p>
        </p:txBody>
      </p:sp>
      <p:sp>
        <p:nvSpPr>
          <p:cNvPr id="129" name="Ovale"/>
          <p:cNvSpPr/>
          <p:nvPr/>
        </p:nvSpPr>
        <p:spPr>
          <a:xfrm>
            <a:off x="2873349" y="3767040"/>
            <a:ext cx="1363664" cy="1147763"/>
          </a:xfrm>
          <a:prstGeom prst="ellipse">
            <a:avLst/>
          </a:prstGeom>
          <a:solidFill>
            <a:srgbClr val="FF40FF">
              <a:alpha val="14510"/>
            </a:srgbClr>
          </a:solidFill>
          <a:ln w="75600">
            <a:solidFill>
              <a:schemeClr val="accent5">
                <a:lumMod val="60000"/>
                <a:lumOff val="40000"/>
              </a:schemeClr>
            </a:solidFill>
            <a:miter/>
          </a:ln>
        </p:spPr>
        <p:txBody>
          <a:bodyPr lIns="45719" rIns="45719" anchor="ctr"/>
          <a:lstStyle/>
          <a:p>
            <a:pPr>
              <a:defRPr>
                <a:latin typeface="Arial"/>
                <a:ea typeface="Arial"/>
                <a:cs typeface="Arial"/>
                <a:sym typeface="Arial"/>
              </a:defRPr>
            </a:pPr>
            <a:endParaRPr>
              <a:solidFill>
                <a:schemeClr val="tx1"/>
              </a:solidFill>
            </a:endParaRPr>
          </a:p>
        </p:txBody>
      </p:sp>
    </p:spTree>
  </p:cSld>
  <p:clrMapOvr>
    <a:masterClrMapping/>
  </p:clrMapOvr>
  <p:transition spd="med" advClick="0" advTm="3000"/>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grpSp>
        <p:nvGrpSpPr>
          <p:cNvPr id="149" name="Groupe"/>
          <p:cNvGrpSpPr/>
          <p:nvPr/>
        </p:nvGrpSpPr>
        <p:grpSpPr>
          <a:xfrm>
            <a:off x="306668" y="1464062"/>
            <a:ext cx="3451183" cy="1506540"/>
            <a:chOff x="87" y="-39"/>
            <a:chExt cx="3451182" cy="1506539"/>
          </a:xfrm>
        </p:grpSpPr>
        <p:sp>
          <p:nvSpPr>
            <p:cNvPr id="147" name="Ovale"/>
            <p:cNvSpPr/>
            <p:nvPr/>
          </p:nvSpPr>
          <p:spPr>
            <a:xfrm>
              <a:off x="87" y="-39"/>
              <a:ext cx="3451182" cy="1506539"/>
            </a:xfrm>
            <a:prstGeom prst="ellipse">
              <a:avLst/>
            </a:prstGeom>
            <a:solidFill>
              <a:srgbClr val="FF40FF">
                <a:alpha val="14510"/>
              </a:srgbClr>
            </a:solidFill>
            <a:ln w="75600" cap="flat">
              <a:no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48" name="S’ancrent sur les…"/>
            <p:cNvSpPr txBox="1"/>
            <p:nvPr/>
          </p:nvSpPr>
          <p:spPr>
            <a:xfrm>
              <a:off x="219075" y="227826"/>
              <a:ext cx="3057525" cy="105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dirty="0">
                  <a:latin typeface="Calibri" panose="020F0502020204030204" pitchFamily="34" charset="0"/>
                  <a:cs typeface="Calibri" panose="020F0502020204030204" pitchFamily="34" charset="0"/>
                </a:rPr>
                <a:t> </a:t>
              </a:r>
              <a:r>
                <a:rPr sz="2000" b="1" dirty="0" err="1">
                  <a:latin typeface="Calibri" panose="020F0502020204030204" pitchFamily="34" charset="0"/>
                  <a:cs typeface="Calibri" panose="020F0502020204030204" pitchFamily="34" charset="0"/>
                </a:rPr>
                <a:t>S’ancrent</a:t>
              </a:r>
              <a:r>
                <a:rPr sz="2000" b="1" dirty="0">
                  <a:latin typeface="Calibri" panose="020F0502020204030204" pitchFamily="34" charset="0"/>
                  <a:cs typeface="Calibri" panose="020F0502020204030204" pitchFamily="34" charset="0"/>
                </a:rPr>
                <a:t> sur les </a:t>
              </a: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dirty="0">
                  <a:latin typeface="Calibri" panose="020F0502020204030204" pitchFamily="34" charset="0"/>
                  <a:cs typeface="Calibri" panose="020F0502020204030204" pitchFamily="34" charset="0"/>
                </a:rPr>
                <a:t>questions que </a:t>
              </a:r>
              <a:r>
                <a:rPr sz="2000" b="1" dirty="0" err="1">
                  <a:latin typeface="Calibri" panose="020F0502020204030204" pitchFamily="34" charset="0"/>
                  <a:cs typeface="Calibri" panose="020F0502020204030204" pitchFamily="34" charset="0"/>
                </a:rPr>
                <a:t>porte</a:t>
              </a:r>
              <a:endParaRPr sz="2000" b="1" dirty="0">
                <a:latin typeface="Calibri" panose="020F0502020204030204" pitchFamily="34" charset="0"/>
                <a:cs typeface="Calibri" panose="020F0502020204030204" pitchFamily="34" charset="0"/>
              </a:endParaRP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dirty="0">
                  <a:latin typeface="Calibri" panose="020F0502020204030204" pitchFamily="34" charset="0"/>
                  <a:cs typeface="Calibri" panose="020F0502020204030204" pitchFamily="34" charset="0"/>
                </a:rPr>
                <a:t> la </a:t>
              </a:r>
              <a:r>
                <a:rPr sz="2000" b="1" dirty="0" err="1">
                  <a:latin typeface="Calibri" panose="020F0502020204030204" pitchFamily="34" charset="0"/>
                  <a:cs typeface="Calibri" panose="020F0502020204030204" pitchFamily="34" charset="0"/>
                </a:rPr>
                <a:t>création</a:t>
              </a:r>
              <a:r>
                <a:rPr sz="2000" b="1" dirty="0">
                  <a:latin typeface="Calibri" panose="020F0502020204030204" pitchFamily="34" charset="0"/>
                  <a:cs typeface="Calibri" panose="020F0502020204030204" pitchFamily="34" charset="0"/>
                </a:rPr>
                <a:t> </a:t>
              </a:r>
              <a:r>
                <a:rPr sz="2000" b="1" dirty="0" err="1">
                  <a:latin typeface="Calibri" panose="020F0502020204030204" pitchFamily="34" charset="0"/>
                  <a:cs typeface="Calibri" panose="020F0502020204030204" pitchFamily="34" charset="0"/>
                </a:rPr>
                <a:t>artistique</a:t>
              </a:r>
              <a:endParaRPr sz="2000" b="1" dirty="0">
                <a:latin typeface="Calibri" panose="020F0502020204030204" pitchFamily="34" charset="0"/>
                <a:cs typeface="Calibri" panose="020F0502020204030204" pitchFamily="34" charset="0"/>
              </a:endParaRPr>
            </a:p>
          </p:txBody>
        </p:sp>
      </p:grpSp>
      <p:sp>
        <p:nvSpPr>
          <p:cNvPr id="150" name="Figure"/>
          <p:cNvSpPr/>
          <p:nvPr/>
        </p:nvSpPr>
        <p:spPr>
          <a:xfrm>
            <a:off x="3723926" y="909965"/>
            <a:ext cx="4697413" cy="1319214"/>
          </a:xfrm>
          <a:custGeom>
            <a:avLst/>
            <a:gdLst/>
            <a:ahLst/>
            <a:cxnLst>
              <a:cxn ang="0">
                <a:pos x="wd2" y="hd2"/>
              </a:cxn>
              <a:cxn ang="5400000">
                <a:pos x="wd2" y="hd2"/>
              </a:cxn>
              <a:cxn ang="10800000">
                <a:pos x="wd2" y="hd2"/>
              </a:cxn>
              <a:cxn ang="16200000">
                <a:pos x="wd2" y="hd2"/>
              </a:cxn>
            </a:cxnLst>
            <a:rect l="0" t="0" r="r" b="b"/>
            <a:pathLst>
              <a:path w="21600" h="21600" extrusionOk="0">
                <a:moveTo>
                  <a:pt x="571" y="0"/>
                </a:moveTo>
                <a:lnTo>
                  <a:pt x="571" y="12257"/>
                </a:lnTo>
                <a:lnTo>
                  <a:pt x="4076" y="12257"/>
                </a:lnTo>
                <a:lnTo>
                  <a:pt x="0" y="21600"/>
                </a:lnTo>
                <a:lnTo>
                  <a:pt x="9333" y="12257"/>
                </a:lnTo>
                <a:lnTo>
                  <a:pt x="21600" y="12257"/>
                </a:lnTo>
                <a:lnTo>
                  <a:pt x="21600" y="0"/>
                </a:lnTo>
                <a:lnTo>
                  <a:pt x="4076" y="0"/>
                </a:lnTo>
                <a:close/>
              </a:path>
            </a:pathLst>
          </a:custGeom>
          <a:solidFill>
            <a:schemeClr val="accent3">
              <a:lumOff val="44000"/>
            </a:schemeClr>
          </a:solidFill>
          <a:ln w="50800">
            <a:solidFill>
              <a:srgbClr val="D5FC79"/>
            </a:solidFill>
            <a:miter/>
          </a:ln>
        </p:spPr>
        <p:txBody>
          <a:bodyPr lIns="45719" rIns="45719" anchor="ctr"/>
          <a:lstStyle/>
          <a:p>
            <a:pPr>
              <a:defRPr>
                <a:latin typeface="Arial"/>
                <a:ea typeface="Arial"/>
                <a:cs typeface="Arial"/>
                <a:sym typeface="Arial"/>
              </a:defRPr>
            </a:pPr>
            <a:endParaRPr/>
          </a:p>
        </p:txBody>
      </p:sp>
      <p:sp>
        <p:nvSpPr>
          <p:cNvPr id="151" name="Les processus de création sont à repérer,…"/>
          <p:cNvSpPr txBox="1"/>
          <p:nvPr/>
        </p:nvSpPr>
        <p:spPr>
          <a:xfrm>
            <a:off x="3920776" y="953670"/>
            <a:ext cx="4500563" cy="624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spAutoFit/>
          </a:bodyPr>
          <a:lstStyle/>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i="1" dirty="0">
                <a:latin typeface="Calibri" panose="020F0502020204030204" pitchFamily="34" charset="0"/>
                <a:cs typeface="Calibri" panose="020F0502020204030204" pitchFamily="34" charset="0"/>
              </a:rPr>
              <a:t>Les </a:t>
            </a:r>
            <a:r>
              <a:rPr sz="1600" i="1" dirty="0" err="1">
                <a:latin typeface="Calibri" panose="020F0502020204030204" pitchFamily="34" charset="0"/>
                <a:cs typeface="Calibri" panose="020F0502020204030204" pitchFamily="34" charset="0"/>
              </a:rPr>
              <a:t>processus</a:t>
            </a:r>
            <a:r>
              <a:rPr sz="1600" i="1" dirty="0">
                <a:latin typeface="Calibri" panose="020F0502020204030204" pitchFamily="34" charset="0"/>
                <a:cs typeface="Calibri" panose="020F0502020204030204" pitchFamily="34" charset="0"/>
              </a:rPr>
              <a:t> de </a:t>
            </a:r>
            <a:r>
              <a:rPr sz="1600" i="1" dirty="0" err="1">
                <a:latin typeface="Calibri" panose="020F0502020204030204" pitchFamily="34" charset="0"/>
                <a:cs typeface="Calibri" panose="020F0502020204030204" pitchFamily="34" charset="0"/>
              </a:rPr>
              <a:t>création</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sont</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à</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repérer</a:t>
            </a:r>
            <a:r>
              <a:rPr sz="1600" i="1" dirty="0">
                <a:latin typeface="Calibri" panose="020F0502020204030204" pitchFamily="34" charset="0"/>
                <a:cs typeface="Calibri" panose="020F0502020204030204" pitchFamily="34" charset="0"/>
              </a:rPr>
              <a:t>, </a:t>
            </a:r>
          </a:p>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i="1" dirty="0" err="1">
                <a:latin typeface="Calibri" panose="020F0502020204030204" pitchFamily="34" charset="0"/>
                <a:cs typeface="Calibri" panose="020F0502020204030204" pitchFamily="34" charset="0"/>
              </a:rPr>
              <a:t>il</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faut</a:t>
            </a:r>
            <a:r>
              <a:rPr sz="1600" i="1" dirty="0">
                <a:latin typeface="Calibri" panose="020F0502020204030204" pitchFamily="34" charset="0"/>
                <a:cs typeface="Calibri" panose="020F0502020204030204" pitchFamily="34" charset="0"/>
              </a:rPr>
              <a:t> les </a:t>
            </a:r>
            <a:r>
              <a:rPr sz="1600" i="1" dirty="0" err="1">
                <a:latin typeface="Calibri" panose="020F0502020204030204" pitchFamily="34" charset="0"/>
                <a:cs typeface="Calibri" panose="020F0502020204030204" pitchFamily="34" charset="0"/>
              </a:rPr>
              <a:t>saisir</a:t>
            </a:r>
            <a:r>
              <a:rPr sz="1600" i="1" dirty="0">
                <a:latin typeface="Calibri" panose="020F0502020204030204" pitchFamily="34" charset="0"/>
                <a:cs typeface="Calibri" panose="020F0502020204030204" pitchFamily="34" charset="0"/>
              </a:rPr>
              <a:t> et les </a:t>
            </a:r>
            <a:r>
              <a:rPr sz="1600" i="1" dirty="0" err="1">
                <a:latin typeface="Calibri" panose="020F0502020204030204" pitchFamily="34" charset="0"/>
                <a:cs typeface="Calibri" panose="020F0502020204030204" pitchFamily="34" charset="0"/>
              </a:rPr>
              <a:t>interroger</a:t>
            </a:r>
            <a:endParaRPr sz="1600" i="1" dirty="0">
              <a:latin typeface="Calibri" panose="020F0502020204030204" pitchFamily="34" charset="0"/>
              <a:cs typeface="Calibri" panose="020F0502020204030204" pitchFamily="34" charset="0"/>
            </a:endParaRPr>
          </a:p>
        </p:txBody>
      </p:sp>
      <p:sp>
        <p:nvSpPr>
          <p:cNvPr id="152" name="Figure"/>
          <p:cNvSpPr/>
          <p:nvPr/>
        </p:nvSpPr>
        <p:spPr>
          <a:xfrm flipH="1">
            <a:off x="4878039" y="1491561"/>
            <a:ext cx="3355975" cy="2273300"/>
          </a:xfrm>
          <a:custGeom>
            <a:avLst/>
            <a:gdLst/>
            <a:ahLst/>
            <a:cxnLst>
              <a:cxn ang="0">
                <a:pos x="wd2" y="hd2"/>
              </a:cxn>
              <a:cxn ang="5400000">
                <a:pos x="wd2" y="hd2"/>
              </a:cxn>
              <a:cxn ang="10800000">
                <a:pos x="wd2" y="hd2"/>
              </a:cxn>
              <a:cxn ang="16200000">
                <a:pos x="wd2" y="hd2"/>
              </a:cxn>
            </a:cxnLst>
            <a:rect l="0" t="0" r="r" b="b"/>
            <a:pathLst>
              <a:path w="21600" h="21600" extrusionOk="0">
                <a:moveTo>
                  <a:pt x="0" y="9621"/>
                </a:moveTo>
                <a:lnTo>
                  <a:pt x="0" y="21600"/>
                </a:lnTo>
                <a:lnTo>
                  <a:pt x="21600" y="21600"/>
                </a:lnTo>
                <a:lnTo>
                  <a:pt x="21600" y="9621"/>
                </a:lnTo>
                <a:lnTo>
                  <a:pt x="9000" y="9621"/>
                </a:lnTo>
                <a:lnTo>
                  <a:pt x="2091" y="0"/>
                </a:lnTo>
                <a:lnTo>
                  <a:pt x="3599" y="9621"/>
                </a:lnTo>
                <a:close/>
              </a:path>
            </a:pathLst>
          </a:custGeom>
          <a:solidFill>
            <a:schemeClr val="accent3">
              <a:lumOff val="44000"/>
            </a:schemeClr>
          </a:solidFill>
          <a:ln w="50800">
            <a:solidFill>
              <a:srgbClr val="FFD579"/>
            </a:solidFill>
            <a:miter/>
          </a:ln>
        </p:spPr>
        <p:txBody>
          <a:bodyPr lIns="45719" rIns="45719" anchor="ctr"/>
          <a:lstStyle/>
          <a:p>
            <a:pPr>
              <a:defRPr>
                <a:latin typeface="Arial"/>
                <a:ea typeface="Arial"/>
                <a:cs typeface="Arial"/>
                <a:sym typeface="Arial"/>
              </a:defRPr>
            </a:pPr>
            <a:endParaRPr/>
          </a:p>
        </p:txBody>
      </p:sp>
      <p:sp>
        <p:nvSpPr>
          <p:cNvPr id="153" name="Un enseignement artistique…"/>
          <p:cNvSpPr txBox="1"/>
          <p:nvPr/>
        </p:nvSpPr>
        <p:spPr>
          <a:xfrm>
            <a:off x="4878039" y="2553843"/>
            <a:ext cx="3219450" cy="1117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spAutoFit/>
          </a:bodyPr>
          <a:lstStyle/>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i="1" dirty="0">
                <a:latin typeface="Calibri" panose="020F0502020204030204" pitchFamily="34" charset="0"/>
                <a:cs typeface="Calibri" panose="020F0502020204030204" pitchFamily="34" charset="0"/>
              </a:rPr>
              <a:t>Un </a:t>
            </a:r>
            <a:r>
              <a:rPr sz="1600" i="1" dirty="0" err="1">
                <a:latin typeface="Calibri" panose="020F0502020204030204" pitchFamily="34" charset="0"/>
                <a:cs typeface="Calibri" panose="020F0502020204030204" pitchFamily="34" charset="0"/>
              </a:rPr>
              <a:t>enseignement</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artistique</a:t>
            </a:r>
            <a:r>
              <a:rPr sz="1600" i="1" dirty="0">
                <a:latin typeface="Calibri" panose="020F0502020204030204" pitchFamily="34" charset="0"/>
                <a:cs typeface="Calibri" panose="020F0502020204030204" pitchFamily="34" charset="0"/>
              </a:rPr>
              <a:t> </a:t>
            </a:r>
          </a:p>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i="1" dirty="0">
                <a:latin typeface="Calibri" panose="020F0502020204030204" pitchFamily="34" charset="0"/>
                <a:cs typeface="Calibri" panose="020F0502020204030204" pitchFamily="34" charset="0"/>
              </a:rPr>
              <a:t>ne se </a:t>
            </a:r>
            <a:r>
              <a:rPr sz="1600" i="1" dirty="0" err="1">
                <a:latin typeface="Calibri" panose="020F0502020204030204" pitchFamily="34" charset="0"/>
                <a:cs typeface="Calibri" panose="020F0502020204030204" pitchFamily="34" charset="0"/>
              </a:rPr>
              <a:t>réduit</a:t>
            </a:r>
            <a:r>
              <a:rPr sz="1600" i="1" dirty="0">
                <a:latin typeface="Calibri" panose="020F0502020204030204" pitchFamily="34" charset="0"/>
                <a:cs typeface="Calibri" panose="020F0502020204030204" pitchFamily="34" charset="0"/>
              </a:rPr>
              <a:t> pas </a:t>
            </a:r>
            <a:r>
              <a:rPr sz="1600" i="1" dirty="0" err="1">
                <a:latin typeface="Calibri" panose="020F0502020204030204" pitchFamily="34" charset="0"/>
                <a:cs typeface="Calibri" panose="020F0502020204030204" pitchFamily="34" charset="0"/>
              </a:rPr>
              <a:t>à</a:t>
            </a:r>
            <a:r>
              <a:rPr sz="1600" i="1" dirty="0">
                <a:latin typeface="Calibri" panose="020F0502020204030204" pitchFamily="34" charset="0"/>
                <a:cs typeface="Calibri" panose="020F0502020204030204" pitchFamily="34" charset="0"/>
              </a:rPr>
              <a:t> un </a:t>
            </a:r>
            <a:r>
              <a:rPr sz="1600" i="1" dirty="0" err="1">
                <a:latin typeface="Calibri" panose="020F0502020204030204" pitchFamily="34" charset="0"/>
                <a:cs typeface="Calibri" panose="020F0502020204030204" pitchFamily="34" charset="0"/>
              </a:rPr>
              <a:t>discours</a:t>
            </a:r>
            <a:r>
              <a:rPr sz="1600" i="1" dirty="0">
                <a:latin typeface="Calibri" panose="020F0502020204030204" pitchFamily="34" charset="0"/>
                <a:cs typeface="Calibri" panose="020F0502020204030204" pitchFamily="34" charset="0"/>
              </a:rPr>
              <a:t> </a:t>
            </a:r>
          </a:p>
          <a:p>
            <a: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i="1" dirty="0">
                <a:latin typeface="Calibri" panose="020F0502020204030204" pitchFamily="34" charset="0"/>
                <a:cs typeface="Calibri" panose="020F0502020204030204" pitchFamily="34" charset="0"/>
              </a:rPr>
              <a:t>sur les </a:t>
            </a:r>
            <a:r>
              <a:rPr sz="1600" i="1" dirty="0" err="1">
                <a:latin typeface="Calibri" panose="020F0502020204030204" pitchFamily="34" charset="0"/>
                <a:cs typeface="Calibri" panose="020F0502020204030204" pitchFamily="34" charset="0"/>
              </a:rPr>
              <a:t>objets</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ou</a:t>
            </a:r>
            <a:r>
              <a:rPr sz="1600" i="1" dirty="0">
                <a:latin typeface="Calibri" panose="020F0502020204030204" pitchFamily="34" charset="0"/>
                <a:cs typeface="Calibri" panose="020F0502020204030204" pitchFamily="34" charset="0"/>
              </a:rPr>
              <a:t> les </a:t>
            </a:r>
            <a:r>
              <a:rPr sz="1600" i="1" dirty="0" err="1">
                <a:latin typeface="Calibri" panose="020F0502020204030204" pitchFamily="34" charset="0"/>
                <a:cs typeface="Calibri" panose="020F0502020204030204" pitchFamily="34" charset="0"/>
              </a:rPr>
              <a:t>faits</a:t>
            </a:r>
            <a:r>
              <a:rPr sz="1600" i="1" dirty="0">
                <a:latin typeface="Calibri" panose="020F0502020204030204" pitchFamily="34" charset="0"/>
                <a:cs typeface="Calibri" panose="020F0502020204030204" pitchFamily="34" charset="0"/>
              </a:rPr>
              <a:t> « </a:t>
            </a:r>
            <a:r>
              <a:rPr sz="1600" i="1" dirty="0" err="1">
                <a:latin typeface="Calibri" panose="020F0502020204030204" pitchFamily="34" charset="0"/>
                <a:cs typeface="Calibri" panose="020F0502020204030204" pitchFamily="34" charset="0"/>
              </a:rPr>
              <a:t>artistiques</a:t>
            </a:r>
            <a:r>
              <a:rPr sz="1600" i="1" dirty="0">
                <a:latin typeface="Calibri" panose="020F0502020204030204" pitchFamily="34" charset="0"/>
                <a:cs typeface="Calibri" panose="020F0502020204030204" pitchFamily="34" charset="0"/>
              </a:rPr>
              <a:t> »</a:t>
            </a:r>
          </a:p>
        </p:txBody>
      </p:sp>
      <p:sp>
        <p:nvSpPr>
          <p:cNvPr id="154" name="Figure"/>
          <p:cNvSpPr/>
          <p:nvPr/>
        </p:nvSpPr>
        <p:spPr>
          <a:xfrm>
            <a:off x="4144852" y="3616285"/>
            <a:ext cx="4054475" cy="2717801"/>
          </a:xfrm>
          <a:custGeom>
            <a:avLst/>
            <a:gdLst/>
            <a:ahLst/>
            <a:cxnLst>
              <a:cxn ang="0">
                <a:pos x="wd2" y="hd2"/>
              </a:cxn>
              <a:cxn ang="5400000">
                <a:pos x="wd2" y="hd2"/>
              </a:cxn>
              <a:cxn ang="10800000">
                <a:pos x="wd2" y="hd2"/>
              </a:cxn>
              <a:cxn ang="16200000">
                <a:pos x="wd2" y="hd2"/>
              </a:cxn>
            </a:cxnLst>
            <a:rect l="0" t="0" r="r" b="b"/>
            <a:pathLst>
              <a:path w="21600" h="21600" extrusionOk="0">
                <a:moveTo>
                  <a:pt x="0" y="10481"/>
                </a:moveTo>
                <a:lnTo>
                  <a:pt x="0" y="21600"/>
                </a:lnTo>
                <a:lnTo>
                  <a:pt x="21600" y="21600"/>
                </a:lnTo>
                <a:lnTo>
                  <a:pt x="21600" y="10481"/>
                </a:lnTo>
                <a:lnTo>
                  <a:pt x="18001" y="10481"/>
                </a:lnTo>
                <a:lnTo>
                  <a:pt x="16482" y="0"/>
                </a:lnTo>
                <a:lnTo>
                  <a:pt x="12600" y="10481"/>
                </a:lnTo>
                <a:close/>
              </a:path>
            </a:pathLst>
          </a:custGeom>
          <a:solidFill>
            <a:schemeClr val="accent3">
              <a:lumOff val="44000"/>
            </a:schemeClr>
          </a:solidFill>
          <a:ln w="50800">
            <a:solidFill>
              <a:schemeClr val="accent1">
                <a:lumMod val="40000"/>
                <a:lumOff val="60000"/>
              </a:schemeClr>
            </a:solidFill>
            <a:miter/>
          </a:ln>
        </p:spPr>
        <p:txBody>
          <a:bodyPr lIns="45719" rIns="45719" anchor="ctr"/>
          <a:lstStyle/>
          <a:p>
            <a:pPr>
              <a:defRPr>
                <a:latin typeface="Arial"/>
                <a:ea typeface="Arial"/>
                <a:cs typeface="Arial"/>
                <a:sym typeface="Arial"/>
              </a:defRPr>
            </a:pPr>
            <a:endParaRPr/>
          </a:p>
        </p:txBody>
      </p:sp>
      <p:sp>
        <p:nvSpPr>
          <p:cNvPr id="155" name="Il porte sur les « outils » pratiques et conceptuels de la création artistique (processus, démarches, techniques…), les notions et cognitions qu’ils sous-tendent"/>
          <p:cNvSpPr txBox="1"/>
          <p:nvPr/>
        </p:nvSpPr>
        <p:spPr>
          <a:xfrm>
            <a:off x="4110165" y="5107008"/>
            <a:ext cx="4064000" cy="1117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spAutoFit/>
          </a:bodyPr>
          <a:lstStyle>
            <a:lvl1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sz="1600" i="1">
                <a:latin typeface="Arial"/>
                <a:ea typeface="Arial"/>
                <a:cs typeface="Arial"/>
                <a:sym typeface="Arial"/>
              </a:defRPr>
            </a:lvl1pPr>
          </a:lstStyle>
          <a:p>
            <a:pPr>
              <a:defRPr sz="1800" i="0"/>
            </a:pPr>
            <a:r>
              <a:rPr sz="1600" i="1" dirty="0">
                <a:latin typeface="Calibri" panose="020F0502020204030204" pitchFamily="34" charset="0"/>
                <a:cs typeface="Calibri" panose="020F0502020204030204" pitchFamily="34" charset="0"/>
              </a:rPr>
              <a:t>Il </a:t>
            </a:r>
            <a:r>
              <a:rPr sz="1600" i="1" dirty="0" err="1">
                <a:latin typeface="Calibri" panose="020F0502020204030204" pitchFamily="34" charset="0"/>
                <a:cs typeface="Calibri" panose="020F0502020204030204" pitchFamily="34" charset="0"/>
              </a:rPr>
              <a:t>porte</a:t>
            </a:r>
            <a:r>
              <a:rPr sz="1600" i="1" dirty="0">
                <a:latin typeface="Calibri" panose="020F0502020204030204" pitchFamily="34" charset="0"/>
                <a:cs typeface="Calibri" panose="020F0502020204030204" pitchFamily="34" charset="0"/>
              </a:rPr>
              <a:t> sur les « </a:t>
            </a:r>
            <a:r>
              <a:rPr sz="1600" i="1" dirty="0" err="1">
                <a:latin typeface="Calibri" panose="020F0502020204030204" pitchFamily="34" charset="0"/>
                <a:cs typeface="Calibri" panose="020F0502020204030204" pitchFamily="34" charset="0"/>
              </a:rPr>
              <a:t>outils</a:t>
            </a:r>
            <a:r>
              <a:rPr sz="1600" i="1" dirty="0">
                <a:latin typeface="Calibri" panose="020F0502020204030204" pitchFamily="34" charset="0"/>
                <a:cs typeface="Calibri" panose="020F0502020204030204" pitchFamily="34" charset="0"/>
              </a:rPr>
              <a:t> » </a:t>
            </a:r>
            <a:r>
              <a:rPr sz="1600" i="1" dirty="0" err="1">
                <a:latin typeface="Calibri" panose="020F0502020204030204" pitchFamily="34" charset="0"/>
                <a:cs typeface="Calibri" panose="020F0502020204030204" pitchFamily="34" charset="0"/>
              </a:rPr>
              <a:t>pratiques</a:t>
            </a:r>
            <a:r>
              <a:rPr sz="1600" i="1" dirty="0">
                <a:latin typeface="Calibri" panose="020F0502020204030204" pitchFamily="34" charset="0"/>
                <a:cs typeface="Calibri" panose="020F0502020204030204" pitchFamily="34" charset="0"/>
              </a:rPr>
              <a:t> et </a:t>
            </a:r>
            <a:r>
              <a:rPr sz="1600" i="1" dirty="0" err="1">
                <a:latin typeface="Calibri" panose="020F0502020204030204" pitchFamily="34" charset="0"/>
                <a:cs typeface="Calibri" panose="020F0502020204030204" pitchFamily="34" charset="0"/>
              </a:rPr>
              <a:t>conceptuels</a:t>
            </a:r>
            <a:r>
              <a:rPr sz="1600" i="1" dirty="0">
                <a:latin typeface="Calibri" panose="020F0502020204030204" pitchFamily="34" charset="0"/>
                <a:cs typeface="Calibri" panose="020F0502020204030204" pitchFamily="34" charset="0"/>
              </a:rPr>
              <a:t> de la </a:t>
            </a:r>
            <a:r>
              <a:rPr sz="1600" i="1" dirty="0" err="1">
                <a:latin typeface="Calibri" panose="020F0502020204030204" pitchFamily="34" charset="0"/>
                <a:cs typeface="Calibri" panose="020F0502020204030204" pitchFamily="34" charset="0"/>
              </a:rPr>
              <a:t>création</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artistique</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processus</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démarches</a:t>
            </a:r>
            <a:r>
              <a:rPr sz="1600" i="1" dirty="0">
                <a:latin typeface="Calibri" panose="020F0502020204030204" pitchFamily="34" charset="0"/>
                <a:cs typeface="Calibri" panose="020F0502020204030204" pitchFamily="34" charset="0"/>
              </a:rPr>
              <a:t>, techniques…), les notions et cognitions </a:t>
            </a:r>
            <a:r>
              <a:rPr sz="1600" i="1" dirty="0" err="1">
                <a:latin typeface="Calibri" panose="020F0502020204030204" pitchFamily="34" charset="0"/>
                <a:cs typeface="Calibri" panose="020F0502020204030204" pitchFamily="34" charset="0"/>
              </a:rPr>
              <a:t>qu’ils</a:t>
            </a:r>
            <a:r>
              <a:rPr sz="1600" i="1" dirty="0">
                <a:latin typeface="Calibri" panose="020F0502020204030204" pitchFamily="34" charset="0"/>
                <a:cs typeface="Calibri" panose="020F0502020204030204" pitchFamily="34" charset="0"/>
              </a:rPr>
              <a:t> sous-</a:t>
            </a:r>
            <a:r>
              <a:rPr sz="1600" i="1" dirty="0" err="1">
                <a:latin typeface="Calibri" panose="020F0502020204030204" pitchFamily="34" charset="0"/>
                <a:cs typeface="Calibri" panose="020F0502020204030204" pitchFamily="34" charset="0"/>
              </a:rPr>
              <a:t>tendent</a:t>
            </a:r>
            <a:endParaRPr sz="1600" i="1" dirty="0">
              <a:latin typeface="Calibri" panose="020F0502020204030204" pitchFamily="34" charset="0"/>
              <a:cs typeface="Calibri" panose="020F0502020204030204" pitchFamily="34" charset="0"/>
            </a:endParaRPr>
          </a:p>
        </p:txBody>
      </p:sp>
      <p:sp>
        <p:nvSpPr>
          <p:cNvPr id="156" name="Figure"/>
          <p:cNvSpPr/>
          <p:nvPr/>
        </p:nvSpPr>
        <p:spPr>
          <a:xfrm flipH="1">
            <a:off x="772603" y="4313704"/>
            <a:ext cx="4146551" cy="1295400"/>
          </a:xfrm>
          <a:custGeom>
            <a:avLst/>
            <a:gdLst/>
            <a:ahLst/>
            <a:cxnLst>
              <a:cxn ang="0">
                <a:pos x="wd2" y="hd2"/>
              </a:cxn>
              <a:cxn ang="5400000">
                <a:pos x="wd2" y="hd2"/>
              </a:cxn>
              <a:cxn ang="10800000">
                <a:pos x="wd2" y="hd2"/>
              </a:cxn>
              <a:cxn ang="16200000">
                <a:pos x="wd2" y="hd2"/>
              </a:cxn>
            </a:cxnLst>
            <a:rect l="0" t="0" r="r" b="b"/>
            <a:pathLst>
              <a:path w="21600" h="21600" extrusionOk="0">
                <a:moveTo>
                  <a:pt x="0" y="11979"/>
                </a:moveTo>
                <a:lnTo>
                  <a:pt x="0" y="0"/>
                </a:lnTo>
                <a:lnTo>
                  <a:pt x="21600" y="0"/>
                </a:lnTo>
                <a:lnTo>
                  <a:pt x="21600" y="11979"/>
                </a:lnTo>
                <a:lnTo>
                  <a:pt x="9000" y="11979"/>
                </a:lnTo>
                <a:lnTo>
                  <a:pt x="2092" y="21600"/>
                </a:lnTo>
                <a:lnTo>
                  <a:pt x="3600" y="11979"/>
                </a:lnTo>
                <a:close/>
              </a:path>
            </a:pathLst>
          </a:custGeom>
          <a:solidFill>
            <a:schemeClr val="accent3">
              <a:lumOff val="44000"/>
            </a:schemeClr>
          </a:solidFill>
          <a:ln w="50800">
            <a:solidFill>
              <a:srgbClr val="FF7E79"/>
            </a:solidFill>
            <a:miter/>
          </a:ln>
        </p:spPr>
        <p:txBody>
          <a:bodyPr lIns="45719" rIns="45719" anchor="ctr"/>
          <a:lstStyle/>
          <a:p>
            <a:pPr>
              <a:defRPr>
                <a:latin typeface="Arial"/>
                <a:ea typeface="Arial"/>
                <a:cs typeface="Arial"/>
                <a:sym typeface="Arial"/>
              </a:defRPr>
            </a:pPr>
            <a:endParaRPr/>
          </a:p>
        </p:txBody>
      </p:sp>
      <p:sp>
        <p:nvSpPr>
          <p:cNvPr id="157" name="Il ouvre en retour sur des œuvres de référence"/>
          <p:cNvSpPr txBox="1"/>
          <p:nvPr/>
        </p:nvSpPr>
        <p:spPr>
          <a:xfrm>
            <a:off x="814964" y="4474217"/>
            <a:ext cx="4013201" cy="37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spAutoFit/>
          </a:bodyPr>
          <a:lstStyle>
            <a:lvl1pPr marL="212725" indent="-209550"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sz="1600" i="1">
                <a:latin typeface="Arial"/>
                <a:ea typeface="Arial"/>
                <a:cs typeface="Arial"/>
                <a:sym typeface="Arial"/>
              </a:defRPr>
            </a:lvl1pPr>
          </a:lstStyle>
          <a:p>
            <a:pPr>
              <a:defRPr sz="1800" i="0"/>
            </a:pPr>
            <a:r>
              <a:rPr sz="1600" i="1" dirty="0">
                <a:latin typeface="Calibri" panose="020F0502020204030204" pitchFamily="34" charset="0"/>
                <a:cs typeface="Calibri" panose="020F0502020204030204" pitchFamily="34" charset="0"/>
              </a:rPr>
              <a:t>Il </a:t>
            </a:r>
            <a:r>
              <a:rPr sz="1600" i="1" dirty="0" err="1">
                <a:latin typeface="Calibri" panose="020F0502020204030204" pitchFamily="34" charset="0"/>
                <a:cs typeface="Calibri" panose="020F0502020204030204" pitchFamily="34" charset="0"/>
              </a:rPr>
              <a:t>ouvre</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en</a:t>
            </a:r>
            <a:r>
              <a:rPr sz="1600" i="1" dirty="0">
                <a:latin typeface="Calibri" panose="020F0502020204030204" pitchFamily="34" charset="0"/>
                <a:cs typeface="Calibri" panose="020F0502020204030204" pitchFamily="34" charset="0"/>
              </a:rPr>
              <a:t> retour sur des </a:t>
            </a:r>
            <a:r>
              <a:rPr sz="1600" i="1" dirty="0" err="1">
                <a:latin typeface="Calibri" panose="020F0502020204030204" pitchFamily="34" charset="0"/>
                <a:cs typeface="Calibri" panose="020F0502020204030204" pitchFamily="34" charset="0"/>
              </a:rPr>
              <a:t>œuvres</a:t>
            </a:r>
            <a:r>
              <a:rPr sz="1600" i="1" dirty="0">
                <a:latin typeface="Calibri" panose="020F0502020204030204" pitchFamily="34" charset="0"/>
                <a:cs typeface="Calibri" panose="020F0502020204030204" pitchFamily="34" charset="0"/>
              </a:rPr>
              <a:t> de </a:t>
            </a:r>
            <a:r>
              <a:rPr sz="1600" i="1" dirty="0" err="1">
                <a:latin typeface="Calibri" panose="020F0502020204030204" pitchFamily="34" charset="0"/>
                <a:cs typeface="Calibri" panose="020F0502020204030204" pitchFamily="34" charset="0"/>
              </a:rPr>
              <a:t>référence</a:t>
            </a:r>
            <a:endParaRPr sz="1600" i="1" dirty="0">
              <a:latin typeface="Calibri" panose="020F0502020204030204" pitchFamily="34" charset="0"/>
              <a:cs typeface="Calibri" panose="020F0502020204030204" pitchFamily="34" charset="0"/>
            </a:endParaRPr>
          </a:p>
        </p:txBody>
      </p:sp>
      <p:sp>
        <p:nvSpPr>
          <p:cNvPr id="158" name="Figure"/>
          <p:cNvSpPr/>
          <p:nvPr/>
        </p:nvSpPr>
        <p:spPr>
          <a:xfrm flipH="1">
            <a:off x="322727" y="3112445"/>
            <a:ext cx="4013201" cy="1383863"/>
          </a:xfrm>
          <a:custGeom>
            <a:avLst/>
            <a:gdLst/>
            <a:ahLst/>
            <a:cxnLst>
              <a:cxn ang="0">
                <a:pos x="wd2" y="hd2"/>
              </a:cxn>
              <a:cxn ang="5400000">
                <a:pos x="wd2" y="hd2"/>
              </a:cxn>
              <a:cxn ang="10800000">
                <a:pos x="wd2" y="hd2"/>
              </a:cxn>
              <a:cxn ang="16200000">
                <a:pos x="wd2" y="hd2"/>
              </a:cxn>
            </a:cxnLst>
            <a:rect l="0" t="0" r="r" b="b"/>
            <a:pathLst>
              <a:path w="21600" h="21600" extrusionOk="0">
                <a:moveTo>
                  <a:pt x="0" y="11978"/>
                </a:moveTo>
                <a:lnTo>
                  <a:pt x="0" y="0"/>
                </a:lnTo>
                <a:lnTo>
                  <a:pt x="21600" y="0"/>
                </a:lnTo>
                <a:lnTo>
                  <a:pt x="21600" y="11978"/>
                </a:lnTo>
                <a:lnTo>
                  <a:pt x="9000" y="11978"/>
                </a:lnTo>
                <a:lnTo>
                  <a:pt x="2092" y="21600"/>
                </a:lnTo>
                <a:lnTo>
                  <a:pt x="3600" y="11978"/>
                </a:lnTo>
                <a:close/>
              </a:path>
            </a:pathLst>
          </a:custGeom>
          <a:solidFill>
            <a:schemeClr val="accent3">
              <a:lumOff val="44000"/>
            </a:schemeClr>
          </a:solidFill>
          <a:ln w="50800">
            <a:solidFill>
              <a:srgbClr val="76D6FF"/>
            </a:solidFill>
            <a:miter/>
          </a:ln>
        </p:spPr>
        <p:txBody>
          <a:bodyPr lIns="45719" rIns="45719" anchor="ctr"/>
          <a:lstStyle/>
          <a:p>
            <a:pPr>
              <a:defRPr>
                <a:latin typeface="Arial"/>
                <a:ea typeface="Arial"/>
                <a:cs typeface="Arial"/>
                <a:sym typeface="Arial"/>
              </a:defRPr>
            </a:pPr>
            <a:endParaRPr/>
          </a:p>
        </p:txBody>
      </p:sp>
      <p:sp>
        <p:nvSpPr>
          <p:cNvPr id="159" name="Il construit une culture artistique en appui sur des pratiques et des œuvres étudiées"/>
          <p:cNvSpPr txBox="1"/>
          <p:nvPr/>
        </p:nvSpPr>
        <p:spPr>
          <a:xfrm>
            <a:off x="398539" y="3240563"/>
            <a:ext cx="3919406" cy="436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i="1">
                <a:latin typeface="Arial"/>
                <a:ea typeface="Arial"/>
                <a:cs typeface="Arial"/>
                <a:sym typeface="Arial"/>
              </a:defRPr>
            </a:lvl1pPr>
          </a:lstStyle>
          <a:p>
            <a:pPr>
              <a:defRPr sz="1800" i="0"/>
            </a:pPr>
            <a:r>
              <a:rPr sz="1600" i="1" dirty="0">
                <a:latin typeface="Calibri" panose="020F0502020204030204" pitchFamily="34" charset="0"/>
                <a:cs typeface="Calibri" panose="020F0502020204030204" pitchFamily="34" charset="0"/>
              </a:rPr>
              <a:t>Il </a:t>
            </a:r>
            <a:r>
              <a:rPr sz="1600" i="1" dirty="0" err="1">
                <a:latin typeface="Calibri" panose="020F0502020204030204" pitchFamily="34" charset="0"/>
                <a:cs typeface="Calibri" panose="020F0502020204030204" pitchFamily="34" charset="0"/>
              </a:rPr>
              <a:t>construit</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une</a:t>
            </a:r>
            <a:r>
              <a:rPr sz="1600" i="1" dirty="0">
                <a:latin typeface="Calibri" panose="020F0502020204030204" pitchFamily="34" charset="0"/>
                <a:cs typeface="Calibri" panose="020F0502020204030204" pitchFamily="34" charset="0"/>
              </a:rPr>
              <a:t> culture </a:t>
            </a:r>
            <a:r>
              <a:rPr sz="1600" i="1" dirty="0" err="1">
                <a:latin typeface="Calibri" panose="020F0502020204030204" pitchFamily="34" charset="0"/>
                <a:cs typeface="Calibri" panose="020F0502020204030204" pitchFamily="34" charset="0"/>
              </a:rPr>
              <a:t>artistique</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en</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appui</a:t>
            </a:r>
            <a:r>
              <a:rPr sz="1600" i="1" dirty="0">
                <a:latin typeface="Calibri" panose="020F0502020204030204" pitchFamily="34" charset="0"/>
                <a:cs typeface="Calibri" panose="020F0502020204030204" pitchFamily="34" charset="0"/>
              </a:rPr>
              <a:t> sur des </a:t>
            </a:r>
            <a:r>
              <a:rPr sz="1600" i="1" dirty="0" err="1">
                <a:latin typeface="Calibri" panose="020F0502020204030204" pitchFamily="34" charset="0"/>
                <a:cs typeface="Calibri" panose="020F0502020204030204" pitchFamily="34" charset="0"/>
              </a:rPr>
              <a:t>pratiques</a:t>
            </a:r>
            <a:r>
              <a:rPr sz="1600" i="1" dirty="0">
                <a:latin typeface="Calibri" panose="020F0502020204030204" pitchFamily="34" charset="0"/>
                <a:cs typeface="Calibri" panose="020F0502020204030204" pitchFamily="34" charset="0"/>
              </a:rPr>
              <a:t> et des </a:t>
            </a:r>
            <a:r>
              <a:rPr sz="1600" i="1" dirty="0" err="1">
                <a:latin typeface="Calibri" panose="020F0502020204030204" pitchFamily="34" charset="0"/>
                <a:cs typeface="Calibri" panose="020F0502020204030204" pitchFamily="34" charset="0"/>
              </a:rPr>
              <a:t>œuvres</a:t>
            </a:r>
            <a:r>
              <a:rPr sz="1600" i="1" dirty="0">
                <a:latin typeface="Calibri" panose="020F0502020204030204" pitchFamily="34" charset="0"/>
                <a:cs typeface="Calibri" panose="020F0502020204030204" pitchFamily="34" charset="0"/>
              </a:rPr>
              <a:t> </a:t>
            </a:r>
            <a:r>
              <a:rPr sz="1600" i="1" dirty="0" err="1">
                <a:latin typeface="Calibri" panose="020F0502020204030204" pitchFamily="34" charset="0"/>
                <a:cs typeface="Calibri" panose="020F0502020204030204" pitchFamily="34" charset="0"/>
              </a:rPr>
              <a:t>étudiées</a:t>
            </a:r>
            <a:endParaRPr sz="1600" i="1" dirty="0">
              <a:latin typeface="Calibri" panose="020F0502020204030204" pitchFamily="34" charset="0"/>
              <a:cs typeface="Calibri" panose="020F0502020204030204" pitchFamily="34" charset="0"/>
            </a:endParaRPr>
          </a:p>
        </p:txBody>
      </p:sp>
    </p:spTree>
  </p:cSld>
  <p:clrMapOvr>
    <a:masterClrMapping/>
  </p:clrMapOvr>
  <p:transition spd="med" advClick="0" advTm="3000"/>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161" name="Rectangle"/>
          <p:cNvSpPr/>
          <p:nvPr/>
        </p:nvSpPr>
        <p:spPr>
          <a:xfrm>
            <a:off x="398462" y="695325"/>
            <a:ext cx="2444751" cy="1508125"/>
          </a:xfrm>
          <a:prstGeom prst="rect">
            <a:avLst/>
          </a:prstGeom>
          <a:solidFill>
            <a:schemeClr val="accent5">
              <a:lumMod val="60000"/>
              <a:lumOff val="40000"/>
            </a:schemeClr>
          </a:solidFill>
          <a:ln w="75600">
            <a:noFill/>
          </a:ln>
        </p:spPr>
        <p:txBody>
          <a:bodyPr lIns="45719" rIns="45719" anchor="ctr"/>
          <a:lstStyle/>
          <a:p>
            <a:pPr>
              <a:defRPr>
                <a:latin typeface="Arial"/>
                <a:ea typeface="Arial"/>
                <a:cs typeface="Arial"/>
                <a:sym typeface="Arial"/>
              </a:defRPr>
            </a:pPr>
            <a:endParaRPr/>
          </a:p>
        </p:txBody>
      </p:sp>
      <p:sp>
        <p:nvSpPr>
          <p:cNvPr id="162" name="Les…"/>
          <p:cNvSpPr txBox="1"/>
          <p:nvPr/>
        </p:nvSpPr>
        <p:spPr>
          <a:xfrm>
            <a:off x="430212" y="865356"/>
            <a:ext cx="2384426" cy="11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520" tIns="65520" rIns="65520" bIns="65520"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a:t>Les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a:t>enseignements </a:t>
            </a:r>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2200" b="1"/>
              <a:t>artistiques</a:t>
            </a:r>
          </a:p>
        </p:txBody>
      </p:sp>
      <p:grpSp>
        <p:nvGrpSpPr>
          <p:cNvPr id="165" name="Groupe"/>
          <p:cNvGrpSpPr/>
          <p:nvPr/>
        </p:nvGrpSpPr>
        <p:grpSpPr>
          <a:xfrm>
            <a:off x="3322534" y="228557"/>
            <a:ext cx="4016377" cy="1633539"/>
            <a:chOff x="-103" y="-42"/>
            <a:chExt cx="4016376" cy="1633538"/>
          </a:xfrm>
        </p:grpSpPr>
        <p:sp>
          <p:nvSpPr>
            <p:cNvPr id="163" name="Ovale"/>
            <p:cNvSpPr/>
            <p:nvPr/>
          </p:nvSpPr>
          <p:spPr>
            <a:xfrm>
              <a:off x="-103" y="-42"/>
              <a:ext cx="4016376" cy="1633538"/>
            </a:xfrm>
            <a:prstGeom prst="ellipse">
              <a:avLst/>
            </a:prstGeom>
            <a:solidFill>
              <a:schemeClr val="accent3">
                <a:lumOff val="44000"/>
              </a:schemeClr>
            </a:solidFill>
            <a:ln w="75600" cap="flat">
              <a:solidFill>
                <a:srgbClr val="FF8AD8"/>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64" name="donnent le primat…"/>
            <p:cNvSpPr txBox="1"/>
            <p:nvPr/>
          </p:nvSpPr>
          <p:spPr>
            <a:xfrm>
              <a:off x="79375" y="286564"/>
              <a:ext cx="3775075" cy="10556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a:t> </a:t>
              </a:r>
              <a:r>
                <a:rPr sz="2000" b="1" i="1" dirty="0" err="1"/>
                <a:t>donnent</a:t>
              </a:r>
              <a:r>
                <a:rPr sz="2000" b="1" i="1" dirty="0"/>
                <a:t> </a:t>
              </a:r>
              <a:r>
                <a:rPr lang="fr-FR" sz="2000" b="1" i="1" dirty="0"/>
                <a:t>un</a:t>
              </a:r>
              <a:r>
                <a:rPr sz="2000" b="1" i="1" dirty="0"/>
                <a:t> </a:t>
              </a:r>
              <a:r>
                <a:rPr sz="2000" b="1" i="1" dirty="0" err="1"/>
                <a:t>primat</a:t>
              </a:r>
              <a:r>
                <a:rPr sz="2000" b="1" i="1" dirty="0"/>
                <a:t> </a:t>
              </a: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a:t>aux </a:t>
              </a:r>
              <a:r>
                <a:rPr sz="2000" b="1" i="1" dirty="0" err="1"/>
                <a:t>pratiques</a:t>
              </a:r>
              <a:r>
                <a:rPr sz="2000" b="1" i="1" dirty="0"/>
                <a:t> et </a:t>
              </a:r>
              <a:r>
                <a:rPr sz="2000" b="1" i="1" dirty="0" err="1"/>
                <a:t>à</a:t>
              </a:r>
              <a:r>
                <a:rPr sz="2000" b="1" i="1" dirty="0"/>
                <a:t> </a:t>
              </a: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err="1"/>
                <a:t>l’intelligence</a:t>
              </a:r>
              <a:r>
                <a:rPr sz="2000" b="1" i="1" dirty="0"/>
                <a:t> </a:t>
              </a:r>
              <a:r>
                <a:rPr sz="2000" b="1" i="1" dirty="0" err="1"/>
                <a:t>sensibles</a:t>
              </a:r>
              <a:endParaRPr sz="2000" b="1" i="1" dirty="0"/>
            </a:p>
          </p:txBody>
        </p:sp>
      </p:grpSp>
      <p:grpSp>
        <p:nvGrpSpPr>
          <p:cNvPr id="168" name="Groupe"/>
          <p:cNvGrpSpPr/>
          <p:nvPr/>
        </p:nvGrpSpPr>
        <p:grpSpPr>
          <a:xfrm>
            <a:off x="1558943" y="2475240"/>
            <a:ext cx="4190950" cy="1612882"/>
            <a:chOff x="-107" y="-41"/>
            <a:chExt cx="4190948" cy="1612880"/>
          </a:xfrm>
          <a:solidFill>
            <a:srgbClr val="FFFFFF"/>
          </a:solidFill>
        </p:grpSpPr>
        <p:sp>
          <p:nvSpPr>
            <p:cNvPr id="166" name="Ovale"/>
            <p:cNvSpPr/>
            <p:nvPr/>
          </p:nvSpPr>
          <p:spPr>
            <a:xfrm>
              <a:off x="-107" y="-41"/>
              <a:ext cx="4190948" cy="1612880"/>
            </a:xfrm>
            <a:prstGeom prst="ellipse">
              <a:avLst/>
            </a:prstGeom>
            <a:grpFill/>
            <a:ln w="75600" cap="flat">
              <a:solidFill>
                <a:srgbClr val="FF8AD8"/>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67" name="s’appuient sur le potentiel…"/>
            <p:cNvSpPr txBox="1"/>
            <p:nvPr/>
          </p:nvSpPr>
          <p:spPr>
            <a:xfrm>
              <a:off x="301083" y="466672"/>
              <a:ext cx="3671888" cy="706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a:t> </a:t>
              </a:r>
              <a:r>
                <a:rPr sz="2000" b="1" i="1" dirty="0" err="1"/>
                <a:t>s’appuient</a:t>
              </a:r>
              <a:r>
                <a:rPr sz="2000" b="1" i="1" dirty="0"/>
                <a:t> sur le </a:t>
              </a:r>
              <a:r>
                <a:rPr sz="2000" b="1" i="1" dirty="0" err="1"/>
                <a:t>potentiel</a:t>
              </a:r>
              <a:r>
                <a:rPr sz="2000" b="1" i="1" dirty="0"/>
                <a:t> </a:t>
              </a: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a:t>de la relation </a:t>
              </a:r>
              <a:r>
                <a:rPr sz="2000" b="1" i="1" dirty="0" err="1"/>
                <a:t>à</a:t>
              </a:r>
              <a:r>
                <a:rPr sz="2000" b="1" i="1" dirty="0"/>
                <a:t> </a:t>
              </a:r>
              <a:r>
                <a:rPr sz="2000" b="1" i="1" dirty="0" err="1"/>
                <a:t>l’art</a:t>
              </a:r>
              <a:r>
                <a:rPr sz="2000" b="1" i="1" dirty="0"/>
                <a:t> </a:t>
              </a:r>
            </a:p>
          </p:txBody>
        </p:sp>
      </p:grpSp>
      <p:grpSp>
        <p:nvGrpSpPr>
          <p:cNvPr id="171" name="Groupe"/>
          <p:cNvGrpSpPr/>
          <p:nvPr/>
        </p:nvGrpSpPr>
        <p:grpSpPr>
          <a:xfrm>
            <a:off x="247547" y="4329069"/>
            <a:ext cx="4014789" cy="1633520"/>
            <a:chOff x="-102" y="-42"/>
            <a:chExt cx="4014788" cy="1633518"/>
          </a:xfrm>
        </p:grpSpPr>
        <p:sp>
          <p:nvSpPr>
            <p:cNvPr id="169" name="Ovale"/>
            <p:cNvSpPr/>
            <p:nvPr/>
          </p:nvSpPr>
          <p:spPr>
            <a:xfrm>
              <a:off x="-102" y="-42"/>
              <a:ext cx="4014788" cy="1633518"/>
            </a:xfrm>
            <a:prstGeom prst="ellipse">
              <a:avLst/>
            </a:prstGeom>
            <a:solidFill>
              <a:schemeClr val="accent3">
                <a:lumOff val="44000"/>
              </a:schemeClr>
            </a:solidFill>
            <a:ln w="75600" cap="flat">
              <a:solidFill>
                <a:schemeClr val="accent6">
                  <a:lumMod val="40000"/>
                  <a:lumOff val="60000"/>
                </a:schemeClr>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70" name="proposent un contrat…"/>
            <p:cNvSpPr txBox="1"/>
            <p:nvPr/>
          </p:nvSpPr>
          <p:spPr>
            <a:xfrm>
              <a:off x="128587" y="443627"/>
              <a:ext cx="3762376" cy="7478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520" tIns="65520" rIns="65520" bIns="65520" numCol="1" anchor="ctr">
              <a:spAutoFit/>
            </a:bodyPr>
            <a:lstStyle/>
            <a:p>
              <a:pPr algn="ctr">
                <a:lnSpc>
                  <a:spcPct val="100000"/>
                </a:lnSpc>
                <a:buClr>
                  <a:srgbClr val="000000"/>
                </a:buClr>
                <a:buSzPct val="100000"/>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err="1"/>
                <a:t>proposent</a:t>
              </a:r>
              <a:r>
                <a:rPr sz="2000" b="1" i="1" dirty="0"/>
                <a:t> un </a:t>
              </a:r>
              <a:r>
                <a:rPr sz="2000" b="1" i="1" dirty="0" err="1"/>
                <a:t>contrat</a:t>
              </a:r>
              <a:r>
                <a:rPr sz="2000" b="1" i="1" dirty="0"/>
                <a:t> </a:t>
              </a:r>
            </a:p>
            <a:p>
              <a:pPr marL="214312" indent="-214312" algn="ctr">
                <a:lnSpc>
                  <a:spcPct val="100000"/>
                </a:lnSpc>
                <a:tabLst>
                  <a:tab pos="203200" algn="l"/>
                  <a:tab pos="660400" algn="l"/>
                  <a:tab pos="1104900" algn="l"/>
                  <a:tab pos="1549400" algn="l"/>
                  <a:tab pos="2006600" algn="l"/>
                  <a:tab pos="2451100" algn="l"/>
                  <a:tab pos="2908300" algn="l"/>
                  <a:tab pos="3352800" algn="l"/>
                  <a:tab pos="3797300" algn="l"/>
                  <a:tab pos="4254500" algn="l"/>
                  <a:tab pos="4699000" algn="l"/>
                  <a:tab pos="5143500" algn="l"/>
                  <a:tab pos="5600700" algn="l"/>
                  <a:tab pos="6045200" algn="l"/>
                  <a:tab pos="6502400" algn="l"/>
                  <a:tab pos="6946900" algn="l"/>
                  <a:tab pos="7391400" algn="l"/>
                  <a:tab pos="7848600" algn="l"/>
                  <a:tab pos="8293100" algn="l"/>
                  <a:tab pos="8737600" algn="l"/>
                  <a:tab pos="9194800" algn="l"/>
                </a:tabLst>
                <a:defRPr>
                  <a:latin typeface="Arial"/>
                  <a:ea typeface="Arial"/>
                  <a:cs typeface="Arial"/>
                  <a:sym typeface="Arial"/>
                </a:defRPr>
              </a:pPr>
              <a:r>
                <a:rPr sz="2000" b="1" i="1" dirty="0" err="1"/>
                <a:t>éducatif</a:t>
              </a:r>
              <a:r>
                <a:rPr sz="2000" b="1" i="1" dirty="0"/>
                <a:t> original</a:t>
              </a:r>
            </a:p>
          </p:txBody>
        </p:sp>
      </p:grpSp>
      <p:grpSp>
        <p:nvGrpSpPr>
          <p:cNvPr id="174" name="Groupe"/>
          <p:cNvGrpSpPr/>
          <p:nvPr/>
        </p:nvGrpSpPr>
        <p:grpSpPr>
          <a:xfrm>
            <a:off x="5532023" y="3150418"/>
            <a:ext cx="3165475" cy="1875407"/>
            <a:chOff x="0" y="159363"/>
            <a:chExt cx="3165475" cy="1363664"/>
          </a:xfrm>
        </p:grpSpPr>
        <p:sp>
          <p:nvSpPr>
            <p:cNvPr id="172" name="Rectangle"/>
            <p:cNvSpPr/>
            <p:nvPr/>
          </p:nvSpPr>
          <p:spPr>
            <a:xfrm>
              <a:off x="0" y="159363"/>
              <a:ext cx="3159126" cy="1363664"/>
            </a:xfrm>
            <a:prstGeom prst="rect">
              <a:avLst/>
            </a:prstGeom>
            <a:solidFill>
              <a:srgbClr val="FF40FF">
                <a:alpha val="14510"/>
              </a:srgbClr>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73" name="aux perceptions et aux ressentis…"/>
            <p:cNvSpPr/>
            <p:nvPr/>
          </p:nvSpPr>
          <p:spPr>
            <a:xfrm>
              <a:off x="12700" y="182593"/>
              <a:ext cx="3152775" cy="132196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CC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dirty="0"/>
                <a:t>aux </a:t>
              </a:r>
              <a:r>
                <a:rPr sz="1600" b="1" dirty="0"/>
                <a:t>perceptions</a:t>
              </a:r>
              <a:r>
                <a:rPr sz="1600" dirty="0"/>
                <a:t> et aux </a:t>
              </a:r>
              <a:r>
                <a:rPr sz="1600" b="1" dirty="0" err="1"/>
                <a:t>ressentis</a:t>
              </a:r>
              <a:r>
                <a:rPr sz="1600" dirty="0"/>
                <a:t> </a:t>
              </a:r>
              <a:r>
                <a:rPr lang="fr-FR" sz="1600" dirty="0"/>
                <a:t>à </a:t>
              </a:r>
              <a:r>
                <a:rPr lang="fr-FR" sz="1600" b="1" dirty="0"/>
                <a:t>DIRE</a:t>
              </a:r>
              <a:endParaRPr sz="1600" b="1" dirty="0"/>
            </a:p>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dirty="0"/>
                <a:t>de </a:t>
              </a:r>
              <a:r>
                <a:rPr sz="1600" dirty="0" err="1"/>
                <a:t>l’émotion</a:t>
              </a:r>
              <a:r>
                <a:rPr sz="1600" dirty="0"/>
                <a:t> </a:t>
              </a:r>
              <a:r>
                <a:rPr sz="1600" dirty="0" err="1"/>
                <a:t>esthétique</a:t>
              </a:r>
              <a:r>
                <a:rPr sz="1600" dirty="0"/>
                <a:t>, </a:t>
              </a:r>
              <a:r>
                <a:rPr sz="1600" dirty="0" err="1"/>
                <a:t>à</a:t>
              </a:r>
              <a:r>
                <a:rPr sz="1600" dirty="0"/>
                <a:t> </a:t>
              </a:r>
              <a:r>
                <a:rPr sz="1600" dirty="0" err="1"/>
                <a:t>leurs</a:t>
              </a:r>
              <a:r>
                <a:rPr sz="1600" dirty="0"/>
                <a:t> « </a:t>
              </a:r>
              <a:r>
                <a:rPr sz="1600" b="1" dirty="0" err="1"/>
                <a:t>mises</a:t>
              </a:r>
              <a:r>
                <a:rPr sz="1600" b="1" dirty="0"/>
                <a:t> </a:t>
              </a:r>
              <a:r>
                <a:rPr sz="1600" b="1" dirty="0" err="1"/>
                <a:t>en</a:t>
              </a:r>
              <a:r>
                <a:rPr sz="1600" b="1" dirty="0"/>
                <a:t> </a:t>
              </a:r>
              <a:r>
                <a:rPr sz="1600" b="1" dirty="0" err="1"/>
                <a:t>partage</a:t>
              </a:r>
              <a:r>
                <a:rPr sz="1600" dirty="0"/>
                <a:t> », aux </a:t>
              </a:r>
              <a:r>
                <a:rPr sz="1600" b="1" dirty="0" err="1"/>
                <a:t>rôles</a:t>
              </a:r>
              <a:r>
                <a:rPr sz="1600" dirty="0"/>
                <a:t> du </a:t>
              </a:r>
              <a:r>
                <a:rPr sz="1600" b="1" dirty="0"/>
                <a:t>corps </a:t>
              </a:r>
              <a:r>
                <a:rPr sz="1600" dirty="0"/>
                <a:t>et</a:t>
              </a:r>
              <a:r>
                <a:rPr sz="1600" b="1" dirty="0"/>
                <a:t> </a:t>
              </a:r>
              <a:r>
                <a:rPr sz="1600" dirty="0"/>
                <a:t>de</a:t>
              </a:r>
              <a:r>
                <a:rPr sz="1600" b="1" dirty="0"/>
                <a:t> </a:t>
              </a:r>
              <a:r>
                <a:rPr sz="1600" b="1" dirty="0" err="1"/>
                <a:t>l’espace</a:t>
              </a:r>
              <a:r>
                <a:rPr sz="1600" dirty="0"/>
                <a:t> </a:t>
              </a:r>
              <a:r>
                <a:rPr sz="1600" dirty="0" err="1"/>
                <a:t>dans</a:t>
              </a:r>
              <a:r>
                <a:rPr sz="1600" dirty="0"/>
                <a:t> </a:t>
              </a:r>
              <a:r>
                <a:rPr sz="1600" dirty="0" err="1"/>
                <a:t>l’expérience</a:t>
              </a:r>
              <a:r>
                <a:rPr sz="1600" dirty="0"/>
                <a:t> de </a:t>
              </a:r>
              <a:r>
                <a:rPr sz="1600" dirty="0" err="1"/>
                <a:t>créations</a:t>
              </a:r>
              <a:r>
                <a:rPr sz="1600" dirty="0"/>
                <a:t> </a:t>
              </a:r>
              <a:r>
                <a:rPr sz="1600" dirty="0" err="1"/>
                <a:t>tournées</a:t>
              </a:r>
              <a:r>
                <a:rPr sz="1600" dirty="0"/>
                <a:t> </a:t>
              </a:r>
              <a:r>
                <a:rPr sz="1600" dirty="0" err="1"/>
                <a:t>vers</a:t>
              </a:r>
              <a:r>
                <a:rPr sz="1600" dirty="0"/>
                <a:t> </a:t>
              </a:r>
              <a:r>
                <a:rPr sz="1600" dirty="0" err="1"/>
                <a:t>autrui</a:t>
              </a:r>
              <a:endParaRPr sz="1600" dirty="0"/>
            </a:p>
          </p:txBody>
        </p:sp>
      </p:grpSp>
      <p:grpSp>
        <p:nvGrpSpPr>
          <p:cNvPr id="177" name="Groupe"/>
          <p:cNvGrpSpPr/>
          <p:nvPr/>
        </p:nvGrpSpPr>
        <p:grpSpPr>
          <a:xfrm>
            <a:off x="6011344" y="1589012"/>
            <a:ext cx="2874965" cy="1325618"/>
            <a:chOff x="0" y="-47832"/>
            <a:chExt cx="2874963" cy="1325617"/>
          </a:xfrm>
          <a:solidFill>
            <a:srgbClr val="FF40FF">
              <a:alpha val="9000"/>
            </a:srgbClr>
          </a:solidFill>
        </p:grpSpPr>
        <p:sp>
          <p:nvSpPr>
            <p:cNvPr id="175" name="Rectangle"/>
            <p:cNvSpPr/>
            <p:nvPr/>
          </p:nvSpPr>
          <p:spPr>
            <a:xfrm>
              <a:off x="1587" y="8551"/>
              <a:ext cx="2873376" cy="1219201"/>
            </a:xfrm>
            <a:prstGeom prst="rect">
              <a:avLst/>
            </a:prstGeom>
            <a:grp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76" name="au plaisir de créer et de faire, aux gestes et aux instruments, aux questions que porte la pratique artistique dans les apprentissages"/>
            <p:cNvSpPr/>
            <p:nvPr/>
          </p:nvSpPr>
          <p:spPr>
            <a:xfrm>
              <a:off x="0" y="-47832"/>
              <a:ext cx="2852738" cy="13256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spAutoFit/>
            </a:bodyPr>
            <a:lstStyle/>
            <a:p>
              <a: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pPr>
              <a:r>
                <a:rPr sz="1600" dirty="0"/>
                <a:t>au </a:t>
              </a:r>
              <a:r>
                <a:rPr sz="1600" dirty="0" err="1"/>
                <a:t>plaisir</a:t>
              </a:r>
              <a:r>
                <a:rPr sz="1600" dirty="0"/>
                <a:t> de </a:t>
              </a:r>
              <a:r>
                <a:rPr sz="1600" b="1" dirty="0" err="1"/>
                <a:t>créer</a:t>
              </a:r>
              <a:r>
                <a:rPr sz="1600" dirty="0"/>
                <a:t> et de </a:t>
              </a:r>
              <a:r>
                <a:rPr lang="fr-FR" sz="1600" b="1" dirty="0"/>
                <a:t>FAIRE</a:t>
              </a:r>
              <a:r>
                <a:rPr sz="1600" dirty="0"/>
                <a:t>, aux </a:t>
              </a:r>
              <a:r>
                <a:rPr sz="1600" b="1" dirty="0" err="1"/>
                <a:t>gestes</a:t>
              </a:r>
              <a:r>
                <a:rPr sz="1600" b="1" dirty="0"/>
                <a:t> et aux instruments</a:t>
              </a:r>
              <a:r>
                <a:rPr sz="1600" dirty="0"/>
                <a:t>, aux questions que </a:t>
              </a:r>
              <a:r>
                <a:rPr sz="1600" dirty="0" err="1"/>
                <a:t>porte</a:t>
              </a:r>
              <a:r>
                <a:rPr sz="1600" dirty="0"/>
                <a:t> la </a:t>
              </a:r>
              <a:r>
                <a:rPr sz="1600" dirty="0" err="1"/>
                <a:t>pratique</a:t>
              </a:r>
              <a:r>
                <a:rPr sz="1600" dirty="0"/>
                <a:t> </a:t>
              </a:r>
              <a:r>
                <a:rPr sz="1600" dirty="0" err="1"/>
                <a:t>artistique</a:t>
              </a:r>
              <a:r>
                <a:rPr sz="1600" dirty="0"/>
                <a:t> </a:t>
              </a:r>
              <a:r>
                <a:rPr sz="1600" dirty="0" err="1"/>
                <a:t>dans</a:t>
              </a:r>
              <a:r>
                <a:rPr sz="1600" dirty="0"/>
                <a:t> les </a:t>
              </a:r>
              <a:r>
                <a:rPr sz="1600" dirty="0" err="1"/>
                <a:t>apprentissages</a:t>
              </a:r>
              <a:r>
                <a:rPr sz="1600" dirty="0"/>
                <a:t> </a:t>
              </a:r>
            </a:p>
          </p:txBody>
        </p:sp>
      </p:grpSp>
      <p:grpSp>
        <p:nvGrpSpPr>
          <p:cNvPr id="180" name="Groupe"/>
          <p:cNvGrpSpPr/>
          <p:nvPr/>
        </p:nvGrpSpPr>
        <p:grpSpPr>
          <a:xfrm>
            <a:off x="3723742" y="5199971"/>
            <a:ext cx="4756253" cy="1433259"/>
            <a:chOff x="0" y="0"/>
            <a:chExt cx="4383512" cy="1433257"/>
          </a:xfrm>
          <a:solidFill>
            <a:schemeClr val="accent2">
              <a:lumMod val="20000"/>
              <a:lumOff val="80000"/>
            </a:schemeClr>
          </a:solidFill>
        </p:grpSpPr>
        <p:sp>
          <p:nvSpPr>
            <p:cNvPr id="178" name="Rectangle"/>
            <p:cNvSpPr/>
            <p:nvPr/>
          </p:nvSpPr>
          <p:spPr>
            <a:xfrm>
              <a:off x="0" y="108240"/>
              <a:ext cx="4383512" cy="1218337"/>
            </a:xfrm>
            <a:prstGeom prst="rect">
              <a:avLst/>
            </a:prstGeom>
            <a:solidFill>
              <a:schemeClr val="accent2">
                <a:lumMod val="20000"/>
                <a:lumOff val="80000"/>
                <a:alpha val="59000"/>
              </a:schemeClr>
            </a:solid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79" name="Pour le professeur, il s’agit de :…"/>
            <p:cNvSpPr/>
            <p:nvPr/>
          </p:nvSpPr>
          <p:spPr>
            <a:xfrm>
              <a:off x="114027" y="0"/>
              <a:ext cx="4222686" cy="1433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noAutofit/>
            </a:bodyPr>
            <a:lstStyle/>
            <a:p>
              <a:pPr marL="214312" indent="-212725"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dirty="0"/>
                <a:t>Pour le </a:t>
              </a:r>
              <a:r>
                <a:rPr sz="1600" dirty="0" err="1"/>
                <a:t>professeur</a:t>
              </a:r>
              <a:r>
                <a:rPr sz="1600" dirty="0"/>
                <a:t>, </a:t>
              </a:r>
              <a:r>
                <a:rPr sz="1600" dirty="0" err="1"/>
                <a:t>il</a:t>
              </a:r>
              <a:r>
                <a:rPr sz="1600" dirty="0"/>
                <a:t> </a:t>
              </a:r>
              <a:r>
                <a:rPr sz="1600" dirty="0" err="1"/>
                <a:t>s’agit</a:t>
              </a:r>
              <a:r>
                <a:rPr sz="1600" dirty="0"/>
                <a:t> de :</a:t>
              </a:r>
            </a:p>
            <a:p>
              <a:pPr marL="192087" indent="-190500" algn="ctr">
                <a:lnSpc>
                  <a:spcPct val="100000"/>
                </a:lnSpc>
                <a:buClr>
                  <a:srgbClr val="000000"/>
                </a:buClr>
                <a:buSzPct val="100000"/>
                <a:buFont typeface="Trebuchet MS"/>
                <a:buChar char="•"/>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dirty="0"/>
                <a:t> </a:t>
              </a:r>
              <a:r>
                <a:rPr sz="1600" dirty="0" err="1"/>
                <a:t>solliciter</a:t>
              </a:r>
              <a:r>
                <a:rPr sz="1600" dirty="0"/>
                <a:t> la </a:t>
              </a:r>
              <a:r>
                <a:rPr sz="1600" b="1" dirty="0"/>
                <a:t>force de proposition des </a:t>
              </a:r>
              <a:r>
                <a:rPr sz="1600" b="1" dirty="0" err="1"/>
                <a:t>élèves</a:t>
              </a:r>
              <a:r>
                <a:rPr sz="1600" dirty="0"/>
                <a:t>,</a:t>
              </a:r>
            </a:p>
            <a:p>
              <a:pPr marL="192087" indent="-190500" algn="ctr">
                <a:lnSpc>
                  <a:spcPct val="100000"/>
                </a:lnSpc>
                <a:buClr>
                  <a:srgbClr val="000000"/>
                </a:buClr>
                <a:buSzPct val="100000"/>
                <a:buFont typeface="Trebuchet MS"/>
                <a:buChar char="•"/>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dirty="0"/>
                <a:t>les faire </a:t>
              </a:r>
              <a:r>
                <a:rPr sz="1600" b="1" dirty="0" err="1"/>
                <a:t>aller</a:t>
              </a:r>
              <a:r>
                <a:rPr sz="1600" b="1" dirty="0"/>
                <a:t> au-</a:t>
              </a:r>
              <a:r>
                <a:rPr sz="1600" b="1" dirty="0" err="1"/>
                <a:t>delà</a:t>
              </a:r>
              <a:r>
                <a:rPr sz="1600" b="1" dirty="0"/>
                <a:t> du </a:t>
              </a:r>
              <a:r>
                <a:rPr sz="1600" b="1" dirty="0" err="1"/>
                <a:t>sens</a:t>
              </a:r>
              <a:r>
                <a:rPr sz="1600" b="1" dirty="0"/>
                <a:t> </a:t>
              </a:r>
              <a:r>
                <a:rPr sz="1600" b="1" dirty="0" err="1"/>
                <a:t>commun</a:t>
              </a:r>
              <a:r>
                <a:rPr sz="1600" dirty="0"/>
                <a:t>,</a:t>
              </a:r>
            </a:p>
            <a:p>
              <a:pPr marL="192087" indent="-190500" algn="ctr">
                <a:lnSpc>
                  <a:spcPct val="100000"/>
                </a:lnSpc>
                <a:buClr>
                  <a:srgbClr val="000000"/>
                </a:buClr>
                <a:buSzPct val="100000"/>
                <a:buFont typeface="Trebuchet MS"/>
                <a:buChar char="•"/>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dirty="0"/>
                <a:t> </a:t>
              </a:r>
              <a:r>
                <a:rPr sz="1600" dirty="0" err="1"/>
                <a:t>créer</a:t>
              </a:r>
              <a:r>
                <a:rPr sz="1600" dirty="0"/>
                <a:t> les conditions (</a:t>
              </a:r>
              <a:r>
                <a:rPr sz="1600" dirty="0" err="1"/>
                <a:t>pédagogiques</a:t>
              </a:r>
              <a:r>
                <a:rPr sz="1600" dirty="0"/>
                <a:t>) </a:t>
              </a:r>
            </a:p>
            <a:p>
              <a:pPr marL="214312" indent="-212725" algn="ctr">
                <a:lnSpc>
                  <a:spcPct val="100000"/>
                </a:lnSpc>
                <a:tabLst>
                  <a:tab pos="2159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a:latin typeface="Arial"/>
                  <a:ea typeface="Arial"/>
                  <a:cs typeface="Arial"/>
                  <a:sym typeface="Arial"/>
                </a:defRPr>
              </a:pPr>
              <a:r>
                <a:rPr sz="1600" dirty="0" err="1"/>
                <a:t>d’une</a:t>
              </a:r>
              <a:r>
                <a:rPr sz="1600" dirty="0"/>
                <a:t> </a:t>
              </a:r>
              <a:r>
                <a:rPr sz="1600" b="1" dirty="0" err="1"/>
                <a:t>expérience</a:t>
              </a:r>
              <a:r>
                <a:rPr sz="1600" b="1" dirty="0"/>
                <a:t> de la </a:t>
              </a:r>
              <a:r>
                <a:rPr sz="1600" b="1" dirty="0" err="1"/>
                <a:t>singularité</a:t>
              </a:r>
              <a:r>
                <a:rPr sz="1600" b="1" dirty="0"/>
                <a:t> (</a:t>
              </a:r>
              <a:r>
                <a:rPr sz="1600" b="1" dirty="0" err="1"/>
                <a:t>l’altérité</a:t>
              </a:r>
              <a:r>
                <a:rPr sz="1600" b="1" dirty="0"/>
                <a:t>)</a:t>
              </a:r>
            </a:p>
          </p:txBody>
        </p:sp>
      </p:grpSp>
      <p:grpSp>
        <p:nvGrpSpPr>
          <p:cNvPr id="183" name="Groupe"/>
          <p:cNvGrpSpPr/>
          <p:nvPr/>
        </p:nvGrpSpPr>
        <p:grpSpPr>
          <a:xfrm>
            <a:off x="4346576" y="1995207"/>
            <a:ext cx="1506538" cy="427038"/>
            <a:chOff x="0" y="0"/>
            <a:chExt cx="1506537" cy="427037"/>
          </a:xfrm>
          <a:solidFill>
            <a:srgbClr val="FF40FF">
              <a:alpha val="14510"/>
            </a:srgbClr>
          </a:solidFill>
        </p:grpSpPr>
        <p:sp>
          <p:nvSpPr>
            <p:cNvPr id="181" name="Rectangle"/>
            <p:cNvSpPr/>
            <p:nvPr/>
          </p:nvSpPr>
          <p:spPr>
            <a:xfrm>
              <a:off x="0" y="0"/>
              <a:ext cx="1506538" cy="427038"/>
            </a:xfrm>
            <a:prstGeom prst="rect">
              <a:avLst/>
            </a:prstGeom>
            <a:grpFill/>
            <a:ln w="12700" cap="flat">
              <a:noFill/>
              <a:miter lim="400000"/>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82" name="Ils font droit :"/>
            <p:cNvSpPr txBox="1"/>
            <p:nvPr/>
          </p:nvSpPr>
          <p:spPr>
            <a:xfrm>
              <a:off x="7937" y="67233"/>
              <a:ext cx="1474788" cy="2909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ctr">
              <a:spAutoFit/>
            </a:bodyPr>
            <a:lstStyle>
              <a:lvl1pPr algn="ct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b="1">
                  <a:latin typeface="Arial"/>
                  <a:ea typeface="Arial"/>
                  <a:cs typeface="Arial"/>
                  <a:sym typeface="Arial"/>
                </a:defRPr>
              </a:lvl1pPr>
            </a:lstStyle>
            <a:p>
              <a:pPr>
                <a:defRPr sz="1800" b="0"/>
              </a:pPr>
              <a:r>
                <a:rPr sz="1400" b="1"/>
                <a:t>Ils font droit :</a:t>
              </a:r>
            </a:p>
          </p:txBody>
        </p:sp>
      </p:grpSp>
      <p:sp>
        <p:nvSpPr>
          <p:cNvPr id="187" name="Ligne de connexion"/>
          <p:cNvSpPr/>
          <p:nvPr/>
        </p:nvSpPr>
        <p:spPr>
          <a:xfrm>
            <a:off x="2880909" y="713428"/>
            <a:ext cx="521098" cy="1029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135" y="11386"/>
                  <a:pt x="14335" y="4186"/>
                  <a:pt x="21600" y="0"/>
                </a:cubicBezTo>
              </a:path>
            </a:pathLst>
          </a:custGeom>
          <a:ln w="50800">
            <a:solidFill>
              <a:schemeClr val="accent5">
                <a:lumMod val="60000"/>
                <a:lumOff val="40000"/>
              </a:schemeClr>
            </a:solidFill>
            <a:bevel/>
          </a:ln>
          <a:effectLst/>
        </p:spPr>
        <p:txBody>
          <a:bodyPr/>
          <a:lstStyle/>
          <a:p>
            <a:endParaRPr/>
          </a:p>
        </p:txBody>
      </p:sp>
      <p:sp>
        <p:nvSpPr>
          <p:cNvPr id="188" name="Ligne de connexion"/>
          <p:cNvSpPr/>
          <p:nvPr/>
        </p:nvSpPr>
        <p:spPr>
          <a:xfrm>
            <a:off x="2880923" y="1848080"/>
            <a:ext cx="502700" cy="568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744" y="5644"/>
                  <a:pt x="15944" y="12844"/>
                  <a:pt x="21600" y="21600"/>
                </a:cubicBezTo>
              </a:path>
            </a:pathLst>
          </a:custGeom>
          <a:ln w="50800">
            <a:solidFill>
              <a:schemeClr val="accent5">
                <a:lumMod val="60000"/>
                <a:lumOff val="40000"/>
              </a:schemeClr>
            </a:solidFill>
            <a:bevel/>
          </a:ln>
          <a:effectLst/>
        </p:spPr>
        <p:txBody>
          <a:bodyPr/>
          <a:lstStyle/>
          <a:p>
            <a:endParaRPr/>
          </a:p>
        </p:txBody>
      </p:sp>
      <p:sp>
        <p:nvSpPr>
          <p:cNvPr id="189" name="Ligne de connexion"/>
          <p:cNvSpPr/>
          <p:nvPr/>
        </p:nvSpPr>
        <p:spPr>
          <a:xfrm>
            <a:off x="867574" y="2241153"/>
            <a:ext cx="561557" cy="2121421"/>
          </a:xfrm>
          <a:custGeom>
            <a:avLst/>
            <a:gdLst/>
            <a:ahLst/>
            <a:cxnLst>
              <a:cxn ang="0">
                <a:pos x="wd2" y="hd2"/>
              </a:cxn>
              <a:cxn ang="5400000">
                <a:pos x="wd2" y="hd2"/>
              </a:cxn>
              <a:cxn ang="10800000">
                <a:pos x="wd2" y="hd2"/>
              </a:cxn>
              <a:cxn ang="16200000">
                <a:pos x="wd2" y="hd2"/>
              </a:cxn>
            </a:cxnLst>
            <a:rect l="0" t="0" r="r" b="b"/>
            <a:pathLst>
              <a:path w="16998" h="21600" extrusionOk="0">
                <a:moveTo>
                  <a:pt x="5457" y="0"/>
                </a:moveTo>
                <a:cubicBezTo>
                  <a:pt x="-4602" y="7139"/>
                  <a:pt x="-755" y="14339"/>
                  <a:pt x="16998" y="21600"/>
                </a:cubicBezTo>
              </a:path>
            </a:pathLst>
          </a:custGeom>
          <a:ln w="50800">
            <a:solidFill>
              <a:schemeClr val="accent5">
                <a:lumMod val="60000"/>
                <a:lumOff val="40000"/>
              </a:schemeClr>
            </a:solidFill>
            <a:bevel/>
          </a:ln>
          <a:effectLst/>
        </p:spPr>
        <p:txBody>
          <a:bodyPr/>
          <a:lstStyle/>
          <a:p>
            <a:endParaRPr/>
          </a:p>
        </p:txBody>
      </p:sp>
    </p:spTree>
  </p:cSld>
  <p:clrMapOvr>
    <a:masterClrMapping/>
  </p:clrMapOvr>
  <p:transition spd="med" advClick="0" advTm="3000"/>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191" name="Quelques situations…"/>
          <p:cNvSpPr txBox="1"/>
          <p:nvPr/>
        </p:nvSpPr>
        <p:spPr>
          <a:xfrm>
            <a:off x="1528219" y="2996381"/>
            <a:ext cx="6087562" cy="865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latin typeface="Arial"/>
                <a:ea typeface="Arial"/>
                <a:cs typeface="Arial"/>
                <a:sym typeface="Arial"/>
              </a:defRPr>
            </a:pPr>
            <a:r>
              <a:rPr lang="fr-FR" dirty="0">
                <a:latin typeface="Calibri" panose="020F0502020204030204" pitchFamily="34" charset="0"/>
                <a:cs typeface="Calibri" panose="020F0502020204030204" pitchFamily="34" charset="0"/>
              </a:rPr>
              <a:t>QUELQUES SITUATIONS</a:t>
            </a:r>
          </a:p>
          <a:p>
            <a:pPr algn="ctr">
              <a:defRPr b="1">
                <a:latin typeface="Arial"/>
                <a:ea typeface="Arial"/>
                <a:cs typeface="Arial"/>
                <a:sym typeface="Arial"/>
              </a:defRPr>
            </a:pPr>
            <a:endParaRPr dirty="0">
              <a:latin typeface="Calibri" panose="020F0502020204030204" pitchFamily="34" charset="0"/>
              <a:cs typeface="Calibri" panose="020F0502020204030204" pitchFamily="34" charset="0"/>
            </a:endParaRPr>
          </a:p>
          <a:p>
            <a:pPr algn="ctr">
              <a:defRPr>
                <a:latin typeface="Arial"/>
                <a:ea typeface="Arial"/>
                <a:cs typeface="Arial"/>
                <a:sym typeface="Arial"/>
              </a:defRPr>
            </a:pPr>
            <a:r>
              <a:rPr dirty="0">
                <a:latin typeface="Calibri" panose="020F0502020204030204" pitchFamily="34" charset="0"/>
                <a:cs typeface="Calibri" panose="020F0502020204030204" pitchFamily="34" charset="0"/>
              </a:rPr>
              <a:t>de </a:t>
            </a:r>
            <a:r>
              <a:rPr dirty="0" err="1">
                <a:latin typeface="Calibri" panose="020F0502020204030204" pitchFamily="34" charset="0"/>
                <a:cs typeface="Calibri" panose="020F0502020204030204" pitchFamily="34" charset="0"/>
              </a:rPr>
              <a:t>pratiques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dans</a:t>
            </a:r>
            <a:r>
              <a:rPr dirty="0">
                <a:latin typeface="Calibri" panose="020F0502020204030204" pitchFamily="34" charset="0"/>
                <a:cs typeface="Calibri" panose="020F0502020204030204" pitchFamily="34" charset="0"/>
              </a:rPr>
              <a:t> et hors la </a:t>
            </a:r>
            <a:r>
              <a:rPr dirty="0" err="1">
                <a:latin typeface="Calibri" panose="020F0502020204030204" pitchFamily="34" charset="0"/>
                <a:cs typeface="Calibri" panose="020F0502020204030204" pitchFamily="34" charset="0"/>
              </a:rPr>
              <a:t>classe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individuelles</a:t>
            </a:r>
            <a:r>
              <a:rPr dirty="0">
                <a:latin typeface="Calibri" panose="020F0502020204030204" pitchFamily="34" charset="0"/>
                <a:cs typeface="Calibri" panose="020F0502020204030204" pitchFamily="34" charset="0"/>
              </a:rPr>
              <a:t> et collectives…</a:t>
            </a:r>
          </a:p>
        </p:txBody>
      </p:sp>
    </p:spTree>
  </p:cSld>
  <p:clrMapOvr>
    <a:masterClrMapping/>
  </p:clrMapOvr>
  <p:transition spd="med" advClick="0" advTm="3000"/>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alpha val="50000"/>
          </a:schemeClr>
        </a:solidFill>
        <a:effectLst/>
      </p:bgPr>
    </p:bg>
    <p:spTree>
      <p:nvGrpSpPr>
        <p:cNvPr id="1" name=""/>
        <p:cNvGrpSpPr/>
        <p:nvPr/>
      </p:nvGrpSpPr>
      <p:grpSpPr>
        <a:xfrm>
          <a:off x="0" y="0"/>
          <a:ext cx="0" cy="0"/>
          <a:chOff x="0" y="0"/>
          <a:chExt cx="0" cy="0"/>
        </a:xfrm>
      </p:grpSpPr>
      <p:sp>
        <p:nvSpPr>
          <p:cNvPr id="3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34" name="Une « histoire » de la discipline - à (très) grandes enjambées - par le biais des postures des élèves au travail"/>
          <p:cNvSpPr txBox="1"/>
          <p:nvPr/>
        </p:nvSpPr>
        <p:spPr>
          <a:xfrm>
            <a:off x="289932" y="2670585"/>
            <a:ext cx="8530683" cy="13805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b="1" i="1">
                <a:latin typeface="Arial"/>
                <a:ea typeface="Arial"/>
                <a:cs typeface="Arial"/>
                <a:sym typeface="Arial"/>
              </a:defRPr>
            </a:lvl1pPr>
          </a:lstStyle>
          <a:p>
            <a:r>
              <a:rPr lang="fr-FR" dirty="0">
                <a:latin typeface="Calibri" panose="020F0502020204030204" pitchFamily="34" charset="0"/>
                <a:cs typeface="Calibri" panose="020F0502020204030204" pitchFamily="34" charset="0"/>
              </a:rPr>
              <a:t>UNE « HISTOIRE » DE LA DISCIPLINE ARTS PLASTIQUES</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 </a:t>
            </a:r>
          </a:p>
          <a:p>
            <a:pPr marL="285750" indent="-285750">
              <a:buFontTx/>
              <a:buChar char="-"/>
            </a:pPr>
            <a:r>
              <a:rPr lang="fr-FR" dirty="0">
                <a:latin typeface="Calibri" panose="020F0502020204030204" pitchFamily="34" charset="0"/>
                <a:cs typeface="Calibri" panose="020F0502020204030204" pitchFamily="34" charset="0"/>
              </a:rPr>
              <a:t>À (TRÈS) GRANDES ENJAMBÉES – </a:t>
            </a:r>
            <a:br>
              <a:rPr lang="fr-FR" dirty="0">
                <a:latin typeface="Calibri" panose="020F0502020204030204" pitchFamily="34" charset="0"/>
                <a:cs typeface="Calibri" panose="020F0502020204030204" pitchFamily="34" charset="0"/>
              </a:rPr>
            </a:br>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PAR LE BIAIS DES POSTURES CORPORELLES DES ÉLÈVES AU TRAVAIL </a:t>
            </a:r>
          </a:p>
        </p:txBody>
      </p:sp>
    </p:spTree>
  </p:cSld>
  <p:clrMapOvr>
    <a:masterClrMapping/>
  </p:clrMapOvr>
  <p:transition spd="med" advClick="0" advTm="3000"/>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grpSp>
        <p:nvGrpSpPr>
          <p:cNvPr id="195" name="image.jpeg"/>
          <p:cNvGrpSpPr/>
          <p:nvPr/>
        </p:nvGrpSpPr>
        <p:grpSpPr>
          <a:xfrm>
            <a:off x="2793831" y="763646"/>
            <a:ext cx="2166024" cy="2861800"/>
            <a:chOff x="0" y="0"/>
            <a:chExt cx="2166022" cy="2861798"/>
          </a:xfrm>
        </p:grpSpPr>
        <p:pic>
          <p:nvPicPr>
            <p:cNvPr id="194" name="image.jpeg" descr="image.jpeg"/>
            <p:cNvPicPr>
              <a:picLocks noChangeAspect="1"/>
            </p:cNvPicPr>
            <p:nvPr/>
          </p:nvPicPr>
          <p:blipFill>
            <a:blip r:embed="rId2">
              <a:extLst/>
            </a:blip>
            <a:stretch>
              <a:fillRect/>
            </a:stretch>
          </p:blipFill>
          <p:spPr>
            <a:xfrm>
              <a:off x="38100" y="38100"/>
              <a:ext cx="2089823" cy="2785599"/>
            </a:xfrm>
            <a:prstGeom prst="rect">
              <a:avLst/>
            </a:prstGeom>
            <a:ln>
              <a:noFill/>
            </a:ln>
            <a:effectLst/>
          </p:spPr>
        </p:pic>
        <p:pic>
          <p:nvPicPr>
            <p:cNvPr id="193" name="image.jpeg" descr="image.jpeg"/>
            <p:cNvPicPr>
              <a:picLocks/>
            </p:cNvPicPr>
            <p:nvPr/>
          </p:nvPicPr>
          <p:blipFill>
            <a:blip r:embed="rId3">
              <a:extLst/>
            </a:blip>
            <a:stretch>
              <a:fillRect/>
            </a:stretch>
          </p:blipFill>
          <p:spPr>
            <a:xfrm>
              <a:off x="0" y="0"/>
              <a:ext cx="2166023" cy="2861799"/>
            </a:xfrm>
            <a:prstGeom prst="rect">
              <a:avLst/>
            </a:prstGeom>
            <a:effectLst/>
          </p:spPr>
        </p:pic>
      </p:grpSp>
      <p:grpSp>
        <p:nvGrpSpPr>
          <p:cNvPr id="198" name="image.jpeg"/>
          <p:cNvGrpSpPr/>
          <p:nvPr/>
        </p:nvGrpSpPr>
        <p:grpSpPr>
          <a:xfrm>
            <a:off x="5260975" y="799971"/>
            <a:ext cx="2111519" cy="2789149"/>
            <a:chOff x="0" y="0"/>
            <a:chExt cx="2111518" cy="2789147"/>
          </a:xfrm>
        </p:grpSpPr>
        <p:pic>
          <p:nvPicPr>
            <p:cNvPr id="197" name="image.jpeg" descr="image.jpeg"/>
            <p:cNvPicPr>
              <a:picLocks noChangeAspect="1"/>
            </p:cNvPicPr>
            <p:nvPr/>
          </p:nvPicPr>
          <p:blipFill>
            <a:blip r:embed="rId4">
              <a:extLst/>
            </a:blip>
            <a:stretch>
              <a:fillRect/>
            </a:stretch>
          </p:blipFill>
          <p:spPr>
            <a:xfrm>
              <a:off x="38100" y="38100"/>
              <a:ext cx="2035319" cy="2712948"/>
            </a:xfrm>
            <a:prstGeom prst="rect">
              <a:avLst/>
            </a:prstGeom>
            <a:ln>
              <a:noFill/>
            </a:ln>
            <a:effectLst/>
          </p:spPr>
        </p:pic>
        <p:pic>
          <p:nvPicPr>
            <p:cNvPr id="196" name="image.jpeg" descr="image.jpeg"/>
            <p:cNvPicPr>
              <a:picLocks/>
            </p:cNvPicPr>
            <p:nvPr/>
          </p:nvPicPr>
          <p:blipFill>
            <a:blip r:embed="rId5">
              <a:extLst/>
            </a:blip>
            <a:stretch>
              <a:fillRect/>
            </a:stretch>
          </p:blipFill>
          <p:spPr>
            <a:xfrm>
              <a:off x="0" y="0"/>
              <a:ext cx="2111519" cy="2789148"/>
            </a:xfrm>
            <a:prstGeom prst="rect">
              <a:avLst/>
            </a:prstGeom>
            <a:effectLst/>
          </p:spPr>
        </p:pic>
      </p:grpSp>
      <p:grpSp>
        <p:nvGrpSpPr>
          <p:cNvPr id="201" name="image.jpeg"/>
          <p:cNvGrpSpPr/>
          <p:nvPr/>
        </p:nvGrpSpPr>
        <p:grpSpPr>
          <a:xfrm>
            <a:off x="7584713" y="1409655"/>
            <a:ext cx="1406526" cy="1849438"/>
            <a:chOff x="0" y="0"/>
            <a:chExt cx="1406525" cy="1849437"/>
          </a:xfrm>
        </p:grpSpPr>
        <p:pic>
          <p:nvPicPr>
            <p:cNvPr id="200" name="image.jpeg" descr="image.jpeg"/>
            <p:cNvPicPr>
              <a:picLocks noChangeAspect="1"/>
            </p:cNvPicPr>
            <p:nvPr/>
          </p:nvPicPr>
          <p:blipFill>
            <a:blip r:embed="rId6">
              <a:extLst/>
            </a:blip>
            <a:stretch>
              <a:fillRect/>
            </a:stretch>
          </p:blipFill>
          <p:spPr>
            <a:xfrm>
              <a:off x="38100" y="38100"/>
              <a:ext cx="1330325" cy="1773238"/>
            </a:xfrm>
            <a:prstGeom prst="rect">
              <a:avLst/>
            </a:prstGeom>
            <a:ln>
              <a:noFill/>
            </a:ln>
            <a:effectLst/>
          </p:spPr>
        </p:pic>
        <p:pic>
          <p:nvPicPr>
            <p:cNvPr id="199" name="image.jpeg" descr="image.jpeg"/>
            <p:cNvPicPr>
              <a:picLocks/>
            </p:cNvPicPr>
            <p:nvPr/>
          </p:nvPicPr>
          <p:blipFill>
            <a:blip r:embed="rId7">
              <a:extLst/>
            </a:blip>
            <a:stretch>
              <a:fillRect/>
            </a:stretch>
          </p:blipFill>
          <p:spPr>
            <a:xfrm>
              <a:off x="0" y="0"/>
              <a:ext cx="1406525" cy="1849438"/>
            </a:xfrm>
            <a:prstGeom prst="rect">
              <a:avLst/>
            </a:prstGeom>
            <a:effectLst/>
          </p:spPr>
        </p:pic>
      </p:grpSp>
      <p:grpSp>
        <p:nvGrpSpPr>
          <p:cNvPr id="204" name="image.jpeg"/>
          <p:cNvGrpSpPr/>
          <p:nvPr/>
        </p:nvGrpSpPr>
        <p:grpSpPr>
          <a:xfrm>
            <a:off x="3117850" y="4126706"/>
            <a:ext cx="2481263" cy="1884363"/>
            <a:chOff x="0" y="0"/>
            <a:chExt cx="2481262" cy="1884362"/>
          </a:xfrm>
        </p:grpSpPr>
        <p:pic>
          <p:nvPicPr>
            <p:cNvPr id="203" name="image.jpeg" descr="image.jpeg"/>
            <p:cNvPicPr>
              <a:picLocks noChangeAspect="1"/>
            </p:cNvPicPr>
            <p:nvPr/>
          </p:nvPicPr>
          <p:blipFill>
            <a:blip r:embed="rId8">
              <a:extLst/>
            </a:blip>
            <a:stretch>
              <a:fillRect/>
            </a:stretch>
          </p:blipFill>
          <p:spPr>
            <a:xfrm>
              <a:off x="38100" y="38100"/>
              <a:ext cx="2405063" cy="1808163"/>
            </a:xfrm>
            <a:prstGeom prst="rect">
              <a:avLst/>
            </a:prstGeom>
            <a:ln>
              <a:noFill/>
            </a:ln>
            <a:effectLst/>
          </p:spPr>
        </p:pic>
        <p:pic>
          <p:nvPicPr>
            <p:cNvPr id="202" name="image.jpeg" descr="image.jpeg"/>
            <p:cNvPicPr>
              <a:picLocks/>
            </p:cNvPicPr>
            <p:nvPr/>
          </p:nvPicPr>
          <p:blipFill>
            <a:blip r:embed="rId9">
              <a:extLst/>
            </a:blip>
            <a:stretch>
              <a:fillRect/>
            </a:stretch>
          </p:blipFill>
          <p:spPr>
            <a:xfrm>
              <a:off x="0" y="0"/>
              <a:ext cx="2481263" cy="1884363"/>
            </a:xfrm>
            <a:prstGeom prst="rect">
              <a:avLst/>
            </a:prstGeom>
            <a:effectLst/>
          </p:spPr>
        </p:pic>
      </p:grpSp>
      <p:grpSp>
        <p:nvGrpSpPr>
          <p:cNvPr id="207" name="image.jpeg"/>
          <p:cNvGrpSpPr/>
          <p:nvPr/>
        </p:nvGrpSpPr>
        <p:grpSpPr>
          <a:xfrm>
            <a:off x="5918200" y="4126706"/>
            <a:ext cx="2479675" cy="1884363"/>
            <a:chOff x="0" y="0"/>
            <a:chExt cx="2479675" cy="1884362"/>
          </a:xfrm>
        </p:grpSpPr>
        <p:pic>
          <p:nvPicPr>
            <p:cNvPr id="206" name="image.jpeg" descr="image.jpeg">
              <a:hlinkClick r:id="rId10" action="ppaction://hlinksldjump"/>
            </p:cNvPr>
            <p:cNvPicPr>
              <a:picLocks noChangeAspect="1"/>
            </p:cNvPicPr>
            <p:nvPr/>
          </p:nvPicPr>
          <p:blipFill>
            <a:blip r:embed="rId11">
              <a:extLst/>
            </a:blip>
            <a:stretch>
              <a:fillRect/>
            </a:stretch>
          </p:blipFill>
          <p:spPr>
            <a:xfrm>
              <a:off x="38100" y="38100"/>
              <a:ext cx="2403475" cy="1808163"/>
            </a:xfrm>
            <a:prstGeom prst="rect">
              <a:avLst/>
            </a:prstGeom>
            <a:ln>
              <a:noFill/>
            </a:ln>
            <a:effectLst/>
          </p:spPr>
        </p:pic>
        <p:pic>
          <p:nvPicPr>
            <p:cNvPr id="205" name="image.jpeg" descr="image.jpeg"/>
            <p:cNvPicPr>
              <a:picLocks/>
            </p:cNvPicPr>
            <p:nvPr/>
          </p:nvPicPr>
          <p:blipFill>
            <a:blip r:embed="rId9">
              <a:extLst/>
            </a:blip>
            <a:stretch>
              <a:fillRect/>
            </a:stretch>
          </p:blipFill>
          <p:spPr>
            <a:xfrm>
              <a:off x="0" y="0"/>
              <a:ext cx="2479675" cy="1884363"/>
            </a:xfrm>
            <a:prstGeom prst="rect">
              <a:avLst/>
            </a:prstGeom>
            <a:effectLst/>
          </p:spPr>
        </p:pic>
      </p:grpSp>
      <p:grpSp>
        <p:nvGrpSpPr>
          <p:cNvPr id="210" name="image.jpeg"/>
          <p:cNvGrpSpPr/>
          <p:nvPr/>
        </p:nvGrpSpPr>
        <p:grpSpPr>
          <a:xfrm>
            <a:off x="358606" y="4143375"/>
            <a:ext cx="2435226" cy="1851025"/>
            <a:chOff x="0" y="0"/>
            <a:chExt cx="2435225" cy="1851025"/>
          </a:xfrm>
        </p:grpSpPr>
        <p:pic>
          <p:nvPicPr>
            <p:cNvPr id="209" name="image.jpeg" descr="image.jpeg"/>
            <p:cNvPicPr>
              <a:picLocks noChangeAspect="1"/>
            </p:cNvPicPr>
            <p:nvPr/>
          </p:nvPicPr>
          <p:blipFill>
            <a:blip r:embed="rId12">
              <a:extLst/>
            </a:blip>
            <a:stretch>
              <a:fillRect/>
            </a:stretch>
          </p:blipFill>
          <p:spPr>
            <a:xfrm>
              <a:off x="38100" y="38100"/>
              <a:ext cx="2359025" cy="1774825"/>
            </a:xfrm>
            <a:prstGeom prst="rect">
              <a:avLst/>
            </a:prstGeom>
            <a:ln>
              <a:noFill/>
            </a:ln>
            <a:effectLst/>
          </p:spPr>
        </p:pic>
        <p:pic>
          <p:nvPicPr>
            <p:cNvPr id="208" name="image.jpeg" descr="image.jpeg"/>
            <p:cNvPicPr>
              <a:picLocks/>
            </p:cNvPicPr>
            <p:nvPr/>
          </p:nvPicPr>
          <p:blipFill>
            <a:blip r:embed="rId13">
              <a:extLst/>
            </a:blip>
            <a:stretch>
              <a:fillRect/>
            </a:stretch>
          </p:blipFill>
          <p:spPr>
            <a:xfrm>
              <a:off x="0" y="0"/>
              <a:ext cx="2435225" cy="1851025"/>
            </a:xfrm>
            <a:prstGeom prst="rect">
              <a:avLst/>
            </a:prstGeom>
            <a:effectLst/>
          </p:spPr>
        </p:pic>
      </p:grpSp>
      <p:grpSp>
        <p:nvGrpSpPr>
          <p:cNvPr id="213" name="image.jpeg"/>
          <p:cNvGrpSpPr/>
          <p:nvPr/>
        </p:nvGrpSpPr>
        <p:grpSpPr>
          <a:xfrm>
            <a:off x="269538" y="762000"/>
            <a:ext cx="2166024" cy="2865092"/>
            <a:chOff x="0" y="0"/>
            <a:chExt cx="2166022" cy="2865091"/>
          </a:xfrm>
        </p:grpSpPr>
        <p:pic>
          <p:nvPicPr>
            <p:cNvPr id="212" name="image.jpeg" descr="image.jpeg"/>
            <p:cNvPicPr>
              <a:picLocks noChangeAspect="1"/>
            </p:cNvPicPr>
            <p:nvPr/>
          </p:nvPicPr>
          <p:blipFill>
            <a:blip r:embed="rId14">
              <a:extLst/>
            </a:blip>
            <a:stretch>
              <a:fillRect/>
            </a:stretch>
          </p:blipFill>
          <p:spPr>
            <a:xfrm>
              <a:off x="38100" y="38100"/>
              <a:ext cx="2089823" cy="2788892"/>
            </a:xfrm>
            <a:prstGeom prst="rect">
              <a:avLst/>
            </a:prstGeom>
            <a:ln>
              <a:noFill/>
            </a:ln>
            <a:effectLst/>
          </p:spPr>
        </p:pic>
        <p:pic>
          <p:nvPicPr>
            <p:cNvPr id="211" name="image.jpeg" descr="image.jpeg"/>
            <p:cNvPicPr>
              <a:picLocks/>
            </p:cNvPicPr>
            <p:nvPr/>
          </p:nvPicPr>
          <p:blipFill>
            <a:blip r:embed="rId15">
              <a:extLst/>
            </a:blip>
            <a:stretch>
              <a:fillRect/>
            </a:stretch>
          </p:blipFill>
          <p:spPr>
            <a:xfrm>
              <a:off x="0" y="0"/>
              <a:ext cx="2166023" cy="2865092"/>
            </a:xfrm>
            <a:prstGeom prst="rect">
              <a:avLst/>
            </a:prstGeom>
            <a:effectLst/>
          </p:spPr>
        </p:pic>
      </p:grpSp>
    </p:spTree>
  </p:cSld>
  <p:clrMapOvr>
    <a:masterClrMapping/>
  </p:clrMapOvr>
  <p:transition spd="med" advClick="0" advTm="3000"/>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grpSp>
        <p:nvGrpSpPr>
          <p:cNvPr id="217" name="image.png"/>
          <p:cNvGrpSpPr/>
          <p:nvPr/>
        </p:nvGrpSpPr>
        <p:grpSpPr>
          <a:xfrm>
            <a:off x="346075" y="3700462"/>
            <a:ext cx="5097463" cy="2776538"/>
            <a:chOff x="0" y="0"/>
            <a:chExt cx="5097462" cy="2776537"/>
          </a:xfrm>
        </p:grpSpPr>
        <p:pic>
          <p:nvPicPr>
            <p:cNvPr id="216" name="image.png" descr="image.png"/>
            <p:cNvPicPr>
              <a:picLocks noChangeAspect="1"/>
            </p:cNvPicPr>
            <p:nvPr/>
          </p:nvPicPr>
          <p:blipFill>
            <a:blip r:embed="rId2">
              <a:extLst/>
            </a:blip>
            <a:stretch>
              <a:fillRect/>
            </a:stretch>
          </p:blipFill>
          <p:spPr>
            <a:xfrm>
              <a:off x="76200" y="76200"/>
              <a:ext cx="4945063" cy="2598738"/>
            </a:xfrm>
            <a:prstGeom prst="rect">
              <a:avLst/>
            </a:prstGeom>
            <a:ln>
              <a:noFill/>
            </a:ln>
            <a:effectLst/>
          </p:spPr>
        </p:pic>
        <p:pic>
          <p:nvPicPr>
            <p:cNvPr id="215" name="image.png" descr="image.png"/>
            <p:cNvPicPr>
              <a:picLocks/>
            </p:cNvPicPr>
            <p:nvPr/>
          </p:nvPicPr>
          <p:blipFill>
            <a:blip r:embed="rId3">
              <a:extLst/>
            </a:blip>
            <a:stretch>
              <a:fillRect/>
            </a:stretch>
          </p:blipFill>
          <p:spPr>
            <a:xfrm>
              <a:off x="0" y="0"/>
              <a:ext cx="5097463" cy="2776538"/>
            </a:xfrm>
            <a:prstGeom prst="rect">
              <a:avLst/>
            </a:prstGeom>
            <a:effectLst/>
          </p:spPr>
        </p:pic>
      </p:grpSp>
      <p:grpSp>
        <p:nvGrpSpPr>
          <p:cNvPr id="220" name="image.png"/>
          <p:cNvGrpSpPr/>
          <p:nvPr/>
        </p:nvGrpSpPr>
        <p:grpSpPr>
          <a:xfrm>
            <a:off x="4083348" y="456251"/>
            <a:ext cx="3876695" cy="2860676"/>
            <a:chOff x="0" y="0"/>
            <a:chExt cx="3876693" cy="2860675"/>
          </a:xfrm>
        </p:grpSpPr>
        <p:pic>
          <p:nvPicPr>
            <p:cNvPr id="219" name="image.png" descr="image.png"/>
            <p:cNvPicPr>
              <a:picLocks noChangeAspect="1"/>
            </p:cNvPicPr>
            <p:nvPr/>
          </p:nvPicPr>
          <p:blipFill>
            <a:blip r:embed="rId4">
              <a:extLst/>
            </a:blip>
            <a:stretch>
              <a:fillRect/>
            </a:stretch>
          </p:blipFill>
          <p:spPr>
            <a:xfrm>
              <a:off x="76200" y="76200"/>
              <a:ext cx="3724294" cy="2682875"/>
            </a:xfrm>
            <a:prstGeom prst="rect">
              <a:avLst/>
            </a:prstGeom>
            <a:ln>
              <a:noFill/>
            </a:ln>
            <a:effectLst/>
          </p:spPr>
        </p:pic>
        <p:pic>
          <p:nvPicPr>
            <p:cNvPr id="218" name="image.png" descr="image.png"/>
            <p:cNvPicPr>
              <a:picLocks/>
            </p:cNvPicPr>
            <p:nvPr/>
          </p:nvPicPr>
          <p:blipFill>
            <a:blip r:embed="rId5">
              <a:extLst/>
            </a:blip>
            <a:stretch>
              <a:fillRect/>
            </a:stretch>
          </p:blipFill>
          <p:spPr>
            <a:xfrm>
              <a:off x="0" y="0"/>
              <a:ext cx="3876694" cy="2860675"/>
            </a:xfrm>
            <a:prstGeom prst="rect">
              <a:avLst/>
            </a:prstGeom>
            <a:effectLst/>
          </p:spPr>
        </p:pic>
      </p:grpSp>
      <p:grpSp>
        <p:nvGrpSpPr>
          <p:cNvPr id="223" name="image.jpeg"/>
          <p:cNvGrpSpPr/>
          <p:nvPr/>
        </p:nvGrpSpPr>
        <p:grpSpPr>
          <a:xfrm>
            <a:off x="5856287" y="3952875"/>
            <a:ext cx="2943226" cy="2271713"/>
            <a:chOff x="0" y="0"/>
            <a:chExt cx="2943225" cy="2271712"/>
          </a:xfrm>
        </p:grpSpPr>
        <p:pic>
          <p:nvPicPr>
            <p:cNvPr id="222" name="image.jpeg" descr="image.jpeg">
              <a:hlinkClick r:id="rId6" action="ppaction://hlinksldjump"/>
            </p:cNvPr>
            <p:cNvPicPr>
              <a:picLocks noChangeAspect="1"/>
            </p:cNvPicPr>
            <p:nvPr/>
          </p:nvPicPr>
          <p:blipFill>
            <a:blip r:embed="rId7">
              <a:extLst/>
            </a:blip>
            <a:stretch>
              <a:fillRect/>
            </a:stretch>
          </p:blipFill>
          <p:spPr>
            <a:xfrm>
              <a:off x="76200" y="76200"/>
              <a:ext cx="2790825" cy="2093913"/>
            </a:xfrm>
            <a:prstGeom prst="rect">
              <a:avLst/>
            </a:prstGeom>
            <a:ln>
              <a:noFill/>
            </a:ln>
            <a:effectLst/>
          </p:spPr>
        </p:pic>
        <p:pic>
          <p:nvPicPr>
            <p:cNvPr id="221" name="image.jpeg" descr="image.jpeg"/>
            <p:cNvPicPr>
              <a:picLocks/>
            </p:cNvPicPr>
            <p:nvPr/>
          </p:nvPicPr>
          <p:blipFill>
            <a:blip r:embed="rId8">
              <a:extLst/>
            </a:blip>
            <a:stretch>
              <a:fillRect/>
            </a:stretch>
          </p:blipFill>
          <p:spPr>
            <a:xfrm>
              <a:off x="0" y="0"/>
              <a:ext cx="2943225" cy="2271713"/>
            </a:xfrm>
            <a:prstGeom prst="rect">
              <a:avLst/>
            </a:prstGeom>
            <a:effectLst/>
          </p:spPr>
        </p:pic>
      </p:grpSp>
      <p:grpSp>
        <p:nvGrpSpPr>
          <p:cNvPr id="226" name="image.jpeg"/>
          <p:cNvGrpSpPr/>
          <p:nvPr/>
        </p:nvGrpSpPr>
        <p:grpSpPr>
          <a:xfrm>
            <a:off x="1092993" y="360362"/>
            <a:ext cx="2308391" cy="3052454"/>
            <a:chOff x="0" y="0"/>
            <a:chExt cx="2308389" cy="3052453"/>
          </a:xfrm>
        </p:grpSpPr>
        <p:pic>
          <p:nvPicPr>
            <p:cNvPr id="225" name="image.jpeg" descr="image.jpeg"/>
            <p:cNvPicPr>
              <a:picLocks noChangeAspect="1"/>
            </p:cNvPicPr>
            <p:nvPr/>
          </p:nvPicPr>
          <p:blipFill>
            <a:blip r:embed="rId9">
              <a:extLst/>
            </a:blip>
            <a:stretch>
              <a:fillRect/>
            </a:stretch>
          </p:blipFill>
          <p:spPr>
            <a:xfrm>
              <a:off x="76200" y="76200"/>
              <a:ext cx="2155990" cy="2874654"/>
            </a:xfrm>
            <a:prstGeom prst="rect">
              <a:avLst/>
            </a:prstGeom>
            <a:ln>
              <a:noFill/>
            </a:ln>
            <a:effectLst/>
          </p:spPr>
        </p:pic>
        <p:pic>
          <p:nvPicPr>
            <p:cNvPr id="224" name="image.jpeg" descr="image.jpeg"/>
            <p:cNvPicPr>
              <a:picLocks/>
            </p:cNvPicPr>
            <p:nvPr/>
          </p:nvPicPr>
          <p:blipFill>
            <a:blip r:embed="rId10">
              <a:extLst/>
            </a:blip>
            <a:stretch>
              <a:fillRect/>
            </a:stretch>
          </p:blipFill>
          <p:spPr>
            <a:xfrm>
              <a:off x="0" y="0"/>
              <a:ext cx="2308390" cy="3052454"/>
            </a:xfrm>
            <a:prstGeom prst="rect">
              <a:avLst/>
            </a:prstGeom>
            <a:effectLst/>
          </p:spPr>
        </p:pic>
      </p:grpSp>
    </p:spTree>
  </p:cSld>
  <p:clrMapOvr>
    <a:masterClrMapping/>
  </p:clrMapOvr>
  <p:transition spd="med" advClick="0" advTm="3000"/>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grpSp>
        <p:nvGrpSpPr>
          <p:cNvPr id="230" name="image.jpeg"/>
          <p:cNvGrpSpPr/>
          <p:nvPr/>
        </p:nvGrpSpPr>
        <p:grpSpPr>
          <a:xfrm>
            <a:off x="3631607" y="508241"/>
            <a:ext cx="5052123" cy="3840429"/>
            <a:chOff x="0" y="0"/>
            <a:chExt cx="5052122" cy="3840427"/>
          </a:xfrm>
        </p:grpSpPr>
        <p:pic>
          <p:nvPicPr>
            <p:cNvPr id="229" name="image.jpeg" descr="image.jpeg">
              <a:hlinkClick r:id="rId2" action="ppaction://hlinksldjump"/>
            </p:cNvPr>
            <p:cNvPicPr>
              <a:picLocks noChangeAspect="1"/>
            </p:cNvPicPr>
            <p:nvPr/>
          </p:nvPicPr>
          <p:blipFill>
            <a:blip r:embed="rId3">
              <a:extLst/>
            </a:blip>
            <a:stretch>
              <a:fillRect/>
            </a:stretch>
          </p:blipFill>
          <p:spPr>
            <a:xfrm>
              <a:off x="76200" y="76200"/>
              <a:ext cx="4899723" cy="3675328"/>
            </a:xfrm>
            <a:prstGeom prst="rect">
              <a:avLst/>
            </a:prstGeom>
            <a:ln>
              <a:noFill/>
            </a:ln>
            <a:effectLst/>
          </p:spPr>
        </p:pic>
        <p:pic>
          <p:nvPicPr>
            <p:cNvPr id="228" name="image.jpeg" descr="image.jpeg"/>
            <p:cNvPicPr>
              <a:picLocks/>
            </p:cNvPicPr>
            <p:nvPr/>
          </p:nvPicPr>
          <p:blipFill>
            <a:blip r:embed="rId4">
              <a:extLst/>
            </a:blip>
            <a:stretch>
              <a:fillRect/>
            </a:stretch>
          </p:blipFill>
          <p:spPr>
            <a:xfrm>
              <a:off x="0" y="0"/>
              <a:ext cx="5052123" cy="3840428"/>
            </a:xfrm>
            <a:prstGeom prst="rect">
              <a:avLst/>
            </a:prstGeom>
            <a:effectLst/>
          </p:spPr>
        </p:pic>
      </p:grpSp>
      <p:grpSp>
        <p:nvGrpSpPr>
          <p:cNvPr id="233" name="image.jpeg"/>
          <p:cNvGrpSpPr/>
          <p:nvPr/>
        </p:nvGrpSpPr>
        <p:grpSpPr>
          <a:xfrm>
            <a:off x="758185" y="363537"/>
            <a:ext cx="2673929" cy="2054836"/>
            <a:chOff x="0" y="0"/>
            <a:chExt cx="2673927" cy="2054835"/>
          </a:xfrm>
        </p:grpSpPr>
        <p:pic>
          <p:nvPicPr>
            <p:cNvPr id="232" name="image.jpeg" descr="image.jpeg"/>
            <p:cNvPicPr>
              <a:picLocks noChangeAspect="1"/>
            </p:cNvPicPr>
            <p:nvPr/>
          </p:nvPicPr>
          <p:blipFill>
            <a:blip r:embed="rId5">
              <a:extLst/>
            </a:blip>
            <a:stretch>
              <a:fillRect/>
            </a:stretch>
          </p:blipFill>
          <p:spPr>
            <a:xfrm>
              <a:off x="76200" y="76200"/>
              <a:ext cx="2521528" cy="1889736"/>
            </a:xfrm>
            <a:prstGeom prst="rect">
              <a:avLst/>
            </a:prstGeom>
            <a:ln>
              <a:noFill/>
            </a:ln>
            <a:effectLst/>
          </p:spPr>
        </p:pic>
        <p:pic>
          <p:nvPicPr>
            <p:cNvPr id="231" name="image.jpeg" descr="image.jpeg"/>
            <p:cNvPicPr>
              <a:picLocks/>
            </p:cNvPicPr>
            <p:nvPr/>
          </p:nvPicPr>
          <p:blipFill>
            <a:blip r:embed="rId6">
              <a:extLst/>
            </a:blip>
            <a:stretch>
              <a:fillRect/>
            </a:stretch>
          </p:blipFill>
          <p:spPr>
            <a:xfrm>
              <a:off x="0" y="0"/>
              <a:ext cx="2673928" cy="2054836"/>
            </a:xfrm>
            <a:prstGeom prst="rect">
              <a:avLst/>
            </a:prstGeom>
            <a:effectLst/>
          </p:spPr>
        </p:pic>
      </p:grpSp>
      <p:grpSp>
        <p:nvGrpSpPr>
          <p:cNvPr id="236" name="image.jpeg"/>
          <p:cNvGrpSpPr/>
          <p:nvPr/>
        </p:nvGrpSpPr>
        <p:grpSpPr>
          <a:xfrm>
            <a:off x="6361112" y="4556125"/>
            <a:ext cx="2672650" cy="2054836"/>
            <a:chOff x="0" y="0"/>
            <a:chExt cx="2672649" cy="2054835"/>
          </a:xfrm>
        </p:grpSpPr>
        <p:pic>
          <p:nvPicPr>
            <p:cNvPr id="235" name="image.jpeg" descr="image.jpeg"/>
            <p:cNvPicPr>
              <a:picLocks noChangeAspect="1"/>
            </p:cNvPicPr>
            <p:nvPr/>
          </p:nvPicPr>
          <p:blipFill>
            <a:blip r:embed="rId7">
              <a:extLst/>
            </a:blip>
            <a:stretch>
              <a:fillRect/>
            </a:stretch>
          </p:blipFill>
          <p:spPr>
            <a:xfrm>
              <a:off x="76200" y="76200"/>
              <a:ext cx="2520250" cy="1889736"/>
            </a:xfrm>
            <a:prstGeom prst="rect">
              <a:avLst/>
            </a:prstGeom>
            <a:ln>
              <a:noFill/>
            </a:ln>
            <a:effectLst/>
          </p:spPr>
        </p:pic>
        <p:pic>
          <p:nvPicPr>
            <p:cNvPr id="234" name="image.jpeg" descr="image.jpeg"/>
            <p:cNvPicPr>
              <a:picLocks/>
            </p:cNvPicPr>
            <p:nvPr/>
          </p:nvPicPr>
          <p:blipFill>
            <a:blip r:embed="rId8">
              <a:extLst/>
            </a:blip>
            <a:stretch>
              <a:fillRect/>
            </a:stretch>
          </p:blipFill>
          <p:spPr>
            <a:xfrm>
              <a:off x="0" y="0"/>
              <a:ext cx="2672650" cy="2054836"/>
            </a:xfrm>
            <a:prstGeom prst="rect">
              <a:avLst/>
            </a:prstGeom>
            <a:effectLst/>
          </p:spPr>
        </p:pic>
      </p:grpSp>
      <p:grpSp>
        <p:nvGrpSpPr>
          <p:cNvPr id="239" name="image.jpeg"/>
          <p:cNvGrpSpPr/>
          <p:nvPr/>
        </p:nvGrpSpPr>
        <p:grpSpPr>
          <a:xfrm>
            <a:off x="758381" y="2459037"/>
            <a:ext cx="2673538" cy="2056424"/>
            <a:chOff x="0" y="0"/>
            <a:chExt cx="2673537" cy="2056422"/>
          </a:xfrm>
        </p:grpSpPr>
        <p:pic>
          <p:nvPicPr>
            <p:cNvPr id="238" name="image.jpeg" descr="image.jpeg"/>
            <p:cNvPicPr>
              <a:picLocks noChangeAspect="1"/>
            </p:cNvPicPr>
            <p:nvPr/>
          </p:nvPicPr>
          <p:blipFill>
            <a:blip r:embed="rId9">
              <a:extLst/>
            </a:blip>
            <a:stretch>
              <a:fillRect/>
            </a:stretch>
          </p:blipFill>
          <p:spPr>
            <a:xfrm>
              <a:off x="76200" y="76200"/>
              <a:ext cx="2521138" cy="1891323"/>
            </a:xfrm>
            <a:prstGeom prst="rect">
              <a:avLst/>
            </a:prstGeom>
            <a:ln>
              <a:noFill/>
            </a:ln>
            <a:effectLst/>
          </p:spPr>
        </p:pic>
        <p:pic>
          <p:nvPicPr>
            <p:cNvPr id="237" name="image.jpeg" descr="image.jpeg"/>
            <p:cNvPicPr>
              <a:picLocks/>
            </p:cNvPicPr>
            <p:nvPr/>
          </p:nvPicPr>
          <p:blipFill>
            <a:blip r:embed="rId6">
              <a:extLst/>
            </a:blip>
            <a:stretch>
              <a:fillRect/>
            </a:stretch>
          </p:blipFill>
          <p:spPr>
            <a:xfrm>
              <a:off x="0" y="0"/>
              <a:ext cx="2673538" cy="2056423"/>
            </a:xfrm>
            <a:prstGeom prst="rect">
              <a:avLst/>
            </a:prstGeom>
            <a:effectLst/>
          </p:spPr>
        </p:pic>
      </p:grpSp>
      <p:grpSp>
        <p:nvGrpSpPr>
          <p:cNvPr id="242" name="image.jpeg"/>
          <p:cNvGrpSpPr/>
          <p:nvPr/>
        </p:nvGrpSpPr>
        <p:grpSpPr>
          <a:xfrm>
            <a:off x="3559968" y="4556125"/>
            <a:ext cx="2672651" cy="2054836"/>
            <a:chOff x="0" y="0"/>
            <a:chExt cx="2672649" cy="2054835"/>
          </a:xfrm>
        </p:grpSpPr>
        <p:pic>
          <p:nvPicPr>
            <p:cNvPr id="241" name="image.jpeg" descr="image.jpeg"/>
            <p:cNvPicPr>
              <a:picLocks noChangeAspect="1"/>
            </p:cNvPicPr>
            <p:nvPr/>
          </p:nvPicPr>
          <p:blipFill>
            <a:blip r:embed="rId10">
              <a:extLst/>
            </a:blip>
            <a:stretch>
              <a:fillRect/>
            </a:stretch>
          </p:blipFill>
          <p:spPr>
            <a:xfrm>
              <a:off x="76200" y="76200"/>
              <a:ext cx="2520250" cy="1889736"/>
            </a:xfrm>
            <a:prstGeom prst="rect">
              <a:avLst/>
            </a:prstGeom>
            <a:ln>
              <a:noFill/>
            </a:ln>
            <a:effectLst/>
          </p:spPr>
        </p:pic>
        <p:pic>
          <p:nvPicPr>
            <p:cNvPr id="240" name="image.jpeg" descr="image.jpeg"/>
            <p:cNvPicPr>
              <a:picLocks/>
            </p:cNvPicPr>
            <p:nvPr/>
          </p:nvPicPr>
          <p:blipFill>
            <a:blip r:embed="rId8">
              <a:extLst/>
            </a:blip>
            <a:stretch>
              <a:fillRect/>
            </a:stretch>
          </p:blipFill>
          <p:spPr>
            <a:xfrm>
              <a:off x="0" y="0"/>
              <a:ext cx="2672650" cy="2054836"/>
            </a:xfrm>
            <a:prstGeom prst="rect">
              <a:avLst/>
            </a:prstGeom>
            <a:effectLst/>
          </p:spPr>
        </p:pic>
      </p:grpSp>
      <p:grpSp>
        <p:nvGrpSpPr>
          <p:cNvPr id="245" name="image.jpeg"/>
          <p:cNvGrpSpPr/>
          <p:nvPr/>
        </p:nvGrpSpPr>
        <p:grpSpPr>
          <a:xfrm>
            <a:off x="758825" y="4556125"/>
            <a:ext cx="2672650" cy="2054836"/>
            <a:chOff x="0" y="0"/>
            <a:chExt cx="2672649" cy="2054835"/>
          </a:xfrm>
        </p:grpSpPr>
        <p:pic>
          <p:nvPicPr>
            <p:cNvPr id="244" name="image.jpeg" descr="image.jpeg"/>
            <p:cNvPicPr>
              <a:picLocks noChangeAspect="1"/>
            </p:cNvPicPr>
            <p:nvPr/>
          </p:nvPicPr>
          <p:blipFill>
            <a:blip r:embed="rId11">
              <a:extLst/>
            </a:blip>
            <a:stretch>
              <a:fillRect/>
            </a:stretch>
          </p:blipFill>
          <p:spPr>
            <a:xfrm>
              <a:off x="76200" y="76200"/>
              <a:ext cx="2520250" cy="1889736"/>
            </a:xfrm>
            <a:prstGeom prst="rect">
              <a:avLst/>
            </a:prstGeom>
            <a:ln>
              <a:noFill/>
            </a:ln>
            <a:effectLst/>
          </p:spPr>
        </p:pic>
        <p:pic>
          <p:nvPicPr>
            <p:cNvPr id="243" name="image.jpeg" descr="image.jpeg"/>
            <p:cNvPicPr>
              <a:picLocks/>
            </p:cNvPicPr>
            <p:nvPr/>
          </p:nvPicPr>
          <p:blipFill>
            <a:blip r:embed="rId8">
              <a:extLst/>
            </a:blip>
            <a:stretch>
              <a:fillRect/>
            </a:stretch>
          </p:blipFill>
          <p:spPr>
            <a:xfrm>
              <a:off x="0" y="0"/>
              <a:ext cx="2672650" cy="2054836"/>
            </a:xfrm>
            <a:prstGeom prst="rect">
              <a:avLst/>
            </a:prstGeom>
            <a:effectLst/>
          </p:spPr>
        </p:pic>
      </p:grpSp>
    </p:spTree>
  </p:cSld>
  <p:clrMapOvr>
    <a:masterClrMapping/>
  </p:clrMapOvr>
  <p:transition spd="med" advClick="0" advTm="3000"/>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alpha val="50000"/>
          </a:schemeClr>
        </a:solidFill>
        <a:effectLst/>
      </p:bgPr>
    </p:bg>
    <p:spTree>
      <p:nvGrpSpPr>
        <p:cNvPr id="1" name=""/>
        <p:cNvGrpSpPr/>
        <p:nvPr/>
      </p:nvGrpSpPr>
      <p:grpSpPr>
        <a:xfrm>
          <a:off x="0" y="0"/>
          <a:ext cx="0" cy="0"/>
          <a:chOff x="0" y="0"/>
          <a:chExt cx="0" cy="0"/>
        </a:xfrm>
      </p:grpSpPr>
      <p:sp>
        <p:nvSpPr>
          <p:cNvPr id="36" name="Copier, reproduire, imiter……"/>
          <p:cNvSpPr txBox="1"/>
          <p:nvPr/>
        </p:nvSpPr>
        <p:spPr>
          <a:xfrm>
            <a:off x="2776958" y="3005114"/>
            <a:ext cx="3590083" cy="95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latin typeface="Arial"/>
                <a:ea typeface="Arial"/>
                <a:cs typeface="Arial"/>
                <a:sym typeface="Arial"/>
              </a:defRPr>
            </a:pPr>
            <a:r>
              <a:rPr sz="2400" dirty="0">
                <a:latin typeface="Calibri" panose="020F0502020204030204" pitchFamily="34" charset="0"/>
                <a:cs typeface="Calibri" panose="020F0502020204030204" pitchFamily="34" charset="0"/>
              </a:rPr>
              <a:t>Copier, </a:t>
            </a:r>
            <a:r>
              <a:rPr sz="2400" dirty="0" err="1">
                <a:latin typeface="Calibri" panose="020F0502020204030204" pitchFamily="34" charset="0"/>
                <a:cs typeface="Calibri" panose="020F0502020204030204" pitchFamily="34" charset="0"/>
              </a:rPr>
              <a:t>reproduire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imiter</a:t>
            </a:r>
            <a:r>
              <a:rPr sz="2400" dirty="0">
                <a:latin typeface="Calibri" panose="020F0502020204030204" pitchFamily="34" charset="0"/>
                <a:cs typeface="Calibri" panose="020F0502020204030204" pitchFamily="34" charset="0"/>
              </a:rPr>
              <a:t>…</a:t>
            </a:r>
          </a:p>
          <a:p>
            <a:pPr algn="ctr">
              <a:defRPr b="1">
                <a:latin typeface="Arial"/>
                <a:ea typeface="Arial"/>
                <a:cs typeface="Arial"/>
                <a:sym typeface="Arial"/>
              </a:defRPr>
            </a:pPr>
            <a:endParaRPr dirty="0">
              <a:latin typeface="Calibri" panose="020F0502020204030204" pitchFamily="34" charset="0"/>
              <a:cs typeface="Calibri" panose="020F0502020204030204" pitchFamily="34" charset="0"/>
            </a:endParaRPr>
          </a:p>
          <a:p>
            <a:pPr algn="ctr">
              <a:defRPr i="1">
                <a:latin typeface="Arial"/>
                <a:ea typeface="Arial"/>
                <a:cs typeface="Arial"/>
                <a:sym typeface="Arial"/>
              </a:defRPr>
            </a:pPr>
            <a:r>
              <a:rPr lang="fr-FR" dirty="0">
                <a:latin typeface="Calibri" panose="020F0502020204030204" pitchFamily="34" charset="0"/>
                <a:cs typeface="Calibri" panose="020F0502020204030204" pitchFamily="34" charset="0"/>
              </a:rPr>
              <a:t>Des élèves f</a:t>
            </a:r>
            <a:r>
              <a:rPr dirty="0">
                <a:latin typeface="Calibri" panose="020F0502020204030204" pitchFamily="34" charset="0"/>
                <a:cs typeface="Calibri" panose="020F0502020204030204" pitchFamily="34" charset="0"/>
              </a:rPr>
              <a:t>ace aux </a:t>
            </a:r>
            <a:r>
              <a:rPr dirty="0" err="1">
                <a:latin typeface="Calibri" panose="020F0502020204030204" pitchFamily="34" charset="0"/>
                <a:cs typeface="Calibri" panose="020F0502020204030204" pitchFamily="34" charset="0"/>
              </a:rPr>
              <a:t>modèles</a:t>
            </a:r>
            <a:endParaRPr dirty="0">
              <a:latin typeface="Calibri" panose="020F0502020204030204" pitchFamily="34" charset="0"/>
              <a:cs typeface="Calibri" panose="020F0502020204030204" pitchFamily="34" charset="0"/>
            </a:endParaRPr>
          </a:p>
        </p:txBody>
      </p:sp>
    </p:spTree>
  </p:cSld>
  <p:clrMapOvr>
    <a:masterClrMapping/>
  </p:clrMapOvr>
  <p:transition spd="med" advClick="0" advTm="300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alpha val="50000"/>
          </a:schemeClr>
        </a:solidFill>
        <a:effectLst/>
      </p:bgPr>
    </p:bg>
    <p:spTree>
      <p:nvGrpSpPr>
        <p:cNvPr id="1" name=""/>
        <p:cNvGrpSpPr/>
        <p:nvPr/>
      </p:nvGrpSpPr>
      <p:grpSpPr>
        <a:xfrm>
          <a:off x="0" y="0"/>
          <a:ext cx="0" cy="0"/>
          <a:chOff x="0" y="0"/>
          <a:chExt cx="0" cy="0"/>
        </a:xfrm>
      </p:grpSpPr>
      <p:pic>
        <p:nvPicPr>
          <p:cNvPr id="38" name="classe 1001.jpg" descr="classe 1001.jpg"/>
          <p:cNvPicPr>
            <a:picLocks noChangeAspect="1"/>
          </p:cNvPicPr>
          <p:nvPr/>
        </p:nvPicPr>
        <p:blipFill>
          <a:blip r:embed="rId2">
            <a:extLst/>
          </a:blip>
          <a:stretch>
            <a:fillRect/>
          </a:stretch>
        </p:blipFill>
        <p:spPr>
          <a:xfrm>
            <a:off x="1347508" y="426991"/>
            <a:ext cx="6448984" cy="5126628"/>
          </a:xfrm>
          <a:prstGeom prst="rect">
            <a:avLst/>
          </a:prstGeom>
          <a:ln w="12700">
            <a:miter lim="400000"/>
          </a:ln>
        </p:spPr>
      </p:pic>
      <p:sp>
        <p:nvSpPr>
          <p:cNvPr id="39" name="Rectangle"/>
          <p:cNvSpPr/>
          <p:nvPr/>
        </p:nvSpPr>
        <p:spPr>
          <a:xfrm>
            <a:off x="1309388" y="5553619"/>
            <a:ext cx="6525223" cy="954138"/>
          </a:xfrm>
          <a:prstGeom prst="rect">
            <a:avLst/>
          </a:prstGeom>
          <a:noFill/>
          <a:ln w="12700">
            <a:miter lim="400000"/>
          </a:ln>
        </p:spPr>
        <p:txBody>
          <a:bodyPr lIns="50800" tIns="50800" rIns="50800" bIns="50800" anchor="ctr"/>
          <a:lstStyle/>
          <a:p>
            <a:pPr algn="ctr" defTabSz="584200">
              <a:lnSpc>
                <a:spcPct val="100000"/>
              </a:lnSpc>
              <a:defRPr sz="1600" b="1" i="1">
                <a:latin typeface="Trebuchet MS"/>
                <a:ea typeface="Trebuchet MS"/>
                <a:cs typeface="Trebuchet MS"/>
                <a:sym typeface="Trebuchet MS"/>
              </a:defRPr>
            </a:pPr>
            <a:endParaRPr/>
          </a:p>
        </p:txBody>
      </p:sp>
      <p:sp>
        <p:nvSpPr>
          <p:cNvPr id="40" name="Dessin à vue, primaire supérieur, Sens, 1899: convocation et permanence d’un modèle de formation académique des spécialistes au-delà de l’enseignement primaire."/>
          <p:cNvSpPr txBox="1"/>
          <p:nvPr/>
        </p:nvSpPr>
        <p:spPr>
          <a:xfrm>
            <a:off x="1586061" y="5755565"/>
            <a:ext cx="6125320"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indent="228600" algn="ctr" defTabSz="584200">
              <a:lnSpc>
                <a:spcPct val="100000"/>
              </a:lnSpc>
              <a:defRPr sz="1600" i="1">
                <a:latin typeface="Trebuchet MS"/>
                <a:ea typeface="Trebuchet MS"/>
                <a:cs typeface="Trebuchet MS"/>
                <a:sym typeface="Trebuchet MS"/>
              </a:defRPr>
            </a:lvl1pPr>
          </a:lstStyle>
          <a:p>
            <a:pPr>
              <a:defRPr sz="1800" i="0"/>
            </a:pPr>
            <a:r>
              <a:rPr sz="1600" i="1">
                <a:latin typeface="Calibri" panose="020F0502020204030204" pitchFamily="34" charset="0"/>
                <a:cs typeface="Calibri" panose="020F0502020204030204" pitchFamily="34" charset="0"/>
              </a:rPr>
              <a:t>Dessin </a:t>
            </a:r>
            <a:r>
              <a:rPr sz="1600" i="1" err="1">
                <a:latin typeface="Calibri" panose="020F0502020204030204" pitchFamily="34" charset="0"/>
                <a:cs typeface="Calibri" panose="020F0502020204030204" pitchFamily="34" charset="0"/>
              </a:rPr>
              <a:t>à</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vue</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primaire</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supérieur</a:t>
            </a:r>
            <a:r>
              <a:rPr sz="1600" i="1">
                <a:latin typeface="Calibri" panose="020F0502020204030204" pitchFamily="34" charset="0"/>
                <a:cs typeface="Calibri" panose="020F0502020204030204" pitchFamily="34" charset="0"/>
              </a:rPr>
              <a:t>, Sens, 1899</a:t>
            </a:r>
            <a:r>
              <a:rPr lang="fr-FR" sz="1600" i="1">
                <a:latin typeface="Calibri" panose="020F0502020204030204" pitchFamily="34" charset="0"/>
                <a:cs typeface="Calibri" panose="020F0502020204030204" pitchFamily="34" charset="0"/>
              </a:rPr>
              <a:t> </a:t>
            </a:r>
            <a:r>
              <a:rPr sz="1600" i="1">
                <a:latin typeface="Calibri" panose="020F0502020204030204" pitchFamily="34" charset="0"/>
                <a:cs typeface="Calibri" panose="020F0502020204030204" pitchFamily="34" charset="0"/>
              </a:rPr>
              <a:t>: convocation et permanence d’un </a:t>
            </a:r>
            <a:r>
              <a:rPr sz="1600" i="1" err="1">
                <a:latin typeface="Calibri" panose="020F0502020204030204" pitchFamily="34" charset="0"/>
                <a:cs typeface="Calibri" panose="020F0502020204030204" pitchFamily="34" charset="0"/>
              </a:rPr>
              <a:t>modèle</a:t>
            </a:r>
            <a:r>
              <a:rPr sz="1600" i="1">
                <a:latin typeface="Calibri" panose="020F0502020204030204" pitchFamily="34" charset="0"/>
                <a:cs typeface="Calibri" panose="020F0502020204030204" pitchFamily="34" charset="0"/>
              </a:rPr>
              <a:t> de formation </a:t>
            </a:r>
            <a:r>
              <a:rPr sz="1600" i="1" err="1">
                <a:latin typeface="Calibri" panose="020F0502020204030204" pitchFamily="34" charset="0"/>
                <a:cs typeface="Calibri" panose="020F0502020204030204" pitchFamily="34" charset="0"/>
              </a:rPr>
              <a:t>académique</a:t>
            </a:r>
            <a:r>
              <a:rPr sz="1600" i="1">
                <a:latin typeface="Calibri" panose="020F0502020204030204" pitchFamily="34" charset="0"/>
                <a:cs typeface="Calibri" panose="020F0502020204030204" pitchFamily="34" charset="0"/>
              </a:rPr>
              <a:t> des </a:t>
            </a:r>
            <a:r>
              <a:rPr sz="1600" i="1" err="1">
                <a:latin typeface="Calibri" panose="020F0502020204030204" pitchFamily="34" charset="0"/>
                <a:cs typeface="Calibri" panose="020F0502020204030204" pitchFamily="34" charset="0"/>
              </a:rPr>
              <a:t>spécialistes</a:t>
            </a:r>
            <a:r>
              <a:rPr sz="1600" i="1">
                <a:latin typeface="Calibri" panose="020F0502020204030204" pitchFamily="34" charset="0"/>
                <a:cs typeface="Calibri" panose="020F0502020204030204" pitchFamily="34" charset="0"/>
              </a:rPr>
              <a:t> </a:t>
            </a:r>
            <a:r>
              <a:rPr lang="fr-FR" sz="1600" i="1">
                <a:latin typeface="Calibri" panose="020F0502020204030204" pitchFamily="34" charset="0"/>
                <a:cs typeface="Calibri" panose="020F0502020204030204" pitchFamily="34" charset="0"/>
              </a:rPr>
              <a:t>(les artistes) </a:t>
            </a:r>
            <a:r>
              <a:rPr sz="1600" i="1">
                <a:latin typeface="Calibri" panose="020F0502020204030204" pitchFamily="34" charset="0"/>
                <a:cs typeface="Calibri" panose="020F0502020204030204" pitchFamily="34" charset="0"/>
              </a:rPr>
              <a:t>au-</a:t>
            </a:r>
            <a:r>
              <a:rPr sz="1600" i="1" err="1">
                <a:latin typeface="Calibri" panose="020F0502020204030204" pitchFamily="34" charset="0"/>
                <a:cs typeface="Calibri" panose="020F0502020204030204" pitchFamily="34" charset="0"/>
              </a:rPr>
              <a:t>delà</a:t>
            </a:r>
            <a:r>
              <a:rPr sz="1600" i="1">
                <a:latin typeface="Calibri" panose="020F0502020204030204" pitchFamily="34" charset="0"/>
                <a:cs typeface="Calibri" panose="020F0502020204030204" pitchFamily="34" charset="0"/>
              </a:rPr>
              <a:t> de </a:t>
            </a:r>
            <a:r>
              <a:rPr sz="1600" i="1" err="1">
                <a:latin typeface="Calibri" panose="020F0502020204030204" pitchFamily="34" charset="0"/>
                <a:cs typeface="Calibri" panose="020F0502020204030204" pitchFamily="34" charset="0"/>
              </a:rPr>
              <a:t>l’enseignement</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primaire</a:t>
            </a:r>
            <a:r>
              <a:rPr sz="1600" i="1">
                <a:latin typeface="Calibri" panose="020F0502020204030204" pitchFamily="34" charset="0"/>
                <a:cs typeface="Calibri" panose="020F0502020204030204" pitchFamily="34" charset="0"/>
              </a:rPr>
              <a:t>.</a:t>
            </a:r>
          </a:p>
        </p:txBody>
      </p:sp>
    </p:spTree>
  </p:cSld>
  <p:clrMapOvr>
    <a:masterClrMapping/>
  </p:clrMapOvr>
  <p:transition spd="med" advClick="0" advTm="3000"/>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pic>
        <p:nvPicPr>
          <p:cNvPr id="42" name="classe 2001.jpg" descr="classe 2001.jpg"/>
          <p:cNvPicPr>
            <a:picLocks noChangeAspect="1"/>
          </p:cNvPicPr>
          <p:nvPr/>
        </p:nvPicPr>
        <p:blipFill>
          <a:blip r:embed="rId2">
            <a:extLst/>
          </a:blip>
          <a:stretch>
            <a:fillRect/>
          </a:stretch>
        </p:blipFill>
        <p:spPr>
          <a:xfrm>
            <a:off x="1274492" y="572569"/>
            <a:ext cx="6595016" cy="4736510"/>
          </a:xfrm>
          <a:prstGeom prst="rect">
            <a:avLst/>
          </a:prstGeom>
          <a:ln w="12700">
            <a:miter lim="400000"/>
          </a:ln>
        </p:spPr>
      </p:pic>
      <p:sp>
        <p:nvSpPr>
          <p:cNvPr id="43" name="Rectangle"/>
          <p:cNvSpPr/>
          <p:nvPr/>
        </p:nvSpPr>
        <p:spPr>
          <a:xfrm>
            <a:off x="1293612" y="5445968"/>
            <a:ext cx="6595017" cy="1018332"/>
          </a:xfrm>
          <a:prstGeom prst="rect">
            <a:avLst/>
          </a:prstGeom>
          <a:noFill/>
          <a:ln w="12700">
            <a:miter lim="400000"/>
          </a:ln>
        </p:spPr>
        <p:txBody>
          <a:bodyPr lIns="50800" tIns="50800" rIns="50800" bIns="50800" anchor="ctr"/>
          <a:lstStyle/>
          <a:p>
            <a:pPr algn="ctr" defTabSz="584200">
              <a:lnSpc>
                <a:spcPct val="100000"/>
              </a:lnSpc>
              <a:defRPr sz="1600" b="1" i="1">
                <a:latin typeface="Trebuchet MS"/>
                <a:ea typeface="Trebuchet MS"/>
                <a:cs typeface="Trebuchet MS"/>
                <a:sym typeface="Trebuchet MS"/>
              </a:defRPr>
            </a:pPr>
            <a:endParaRPr/>
          </a:p>
        </p:txBody>
      </p:sp>
      <p:sp>
        <p:nvSpPr>
          <p:cNvPr id="44" name="Dessin dit « géométral », école primaire Cabanis, Lille, 1900 :  limitation à des savoirs et techniques utiles dans les besoins des métiers accessibles pendant et après l’enseignement primaire."/>
          <p:cNvSpPr txBox="1"/>
          <p:nvPr/>
        </p:nvSpPr>
        <p:spPr>
          <a:xfrm>
            <a:off x="1393326" y="5757531"/>
            <a:ext cx="6357348"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228600" algn="ctr" defTabSz="584200">
              <a:lnSpc>
                <a:spcPct val="100000"/>
              </a:lnSpc>
              <a:defRPr>
                <a:latin typeface="Trebuchet MS"/>
                <a:ea typeface="Trebuchet MS"/>
                <a:cs typeface="Trebuchet MS"/>
                <a:sym typeface="Trebuchet MS"/>
              </a:defRPr>
            </a:pPr>
            <a:r>
              <a:rPr sz="1600" i="1">
                <a:latin typeface="Calibri" panose="020F0502020204030204" pitchFamily="34" charset="0"/>
                <a:cs typeface="Calibri" panose="020F0502020204030204" pitchFamily="34" charset="0"/>
              </a:rPr>
              <a:t>Dessin </a:t>
            </a:r>
            <a:r>
              <a:rPr sz="1600" i="1" err="1">
                <a:latin typeface="Calibri" panose="020F0502020204030204" pitchFamily="34" charset="0"/>
                <a:cs typeface="Calibri" panose="020F0502020204030204" pitchFamily="34" charset="0"/>
              </a:rPr>
              <a:t>dit</a:t>
            </a:r>
            <a:r>
              <a:rPr sz="1600" i="1">
                <a:latin typeface="Calibri" panose="020F0502020204030204" pitchFamily="34" charset="0"/>
                <a:cs typeface="Calibri" panose="020F0502020204030204" pitchFamily="34" charset="0"/>
              </a:rPr>
              <a:t> « </a:t>
            </a:r>
            <a:r>
              <a:rPr sz="1600" i="1" err="1">
                <a:latin typeface="Calibri" panose="020F0502020204030204" pitchFamily="34" charset="0"/>
                <a:cs typeface="Calibri" panose="020F0502020204030204" pitchFamily="34" charset="0"/>
              </a:rPr>
              <a:t>géométral</a:t>
            </a:r>
            <a:r>
              <a:rPr sz="1600" i="1">
                <a:latin typeface="Calibri" panose="020F0502020204030204" pitchFamily="34" charset="0"/>
                <a:cs typeface="Calibri" panose="020F0502020204030204" pitchFamily="34" charset="0"/>
              </a:rPr>
              <a:t> », </a:t>
            </a:r>
            <a:r>
              <a:rPr sz="1600" i="1" err="1">
                <a:latin typeface="Calibri" panose="020F0502020204030204" pitchFamily="34" charset="0"/>
                <a:cs typeface="Calibri" panose="020F0502020204030204" pitchFamily="34" charset="0"/>
              </a:rPr>
              <a:t>école</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primaire</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Cabanis</a:t>
            </a:r>
            <a:r>
              <a:rPr sz="1600" i="1">
                <a:latin typeface="Calibri" panose="020F0502020204030204" pitchFamily="34" charset="0"/>
                <a:cs typeface="Calibri" panose="020F0502020204030204" pitchFamily="34" charset="0"/>
              </a:rPr>
              <a:t>, Lille, 1900 : </a:t>
            </a:r>
            <a:br>
              <a:rPr sz="1600" i="1">
                <a:latin typeface="Calibri" panose="020F0502020204030204" pitchFamily="34" charset="0"/>
                <a:cs typeface="Calibri" panose="020F0502020204030204" pitchFamily="34" charset="0"/>
              </a:rPr>
            </a:br>
            <a:r>
              <a:rPr sz="1600" i="1">
                <a:latin typeface="Calibri" panose="020F0502020204030204" pitchFamily="34" charset="0"/>
                <a:cs typeface="Calibri" panose="020F0502020204030204" pitchFamily="34" charset="0"/>
              </a:rPr>
              <a:t>limitation </a:t>
            </a:r>
            <a:r>
              <a:rPr sz="1600" i="1" err="1">
                <a:latin typeface="Calibri" panose="020F0502020204030204" pitchFamily="34" charset="0"/>
                <a:cs typeface="Calibri" panose="020F0502020204030204" pitchFamily="34" charset="0"/>
              </a:rPr>
              <a:t>à</a:t>
            </a:r>
            <a:r>
              <a:rPr sz="1600" i="1">
                <a:latin typeface="Calibri" panose="020F0502020204030204" pitchFamily="34" charset="0"/>
                <a:cs typeface="Calibri" panose="020F0502020204030204" pitchFamily="34" charset="0"/>
              </a:rPr>
              <a:t> des </a:t>
            </a:r>
            <a:r>
              <a:rPr sz="1600" i="1" err="1">
                <a:latin typeface="Calibri" panose="020F0502020204030204" pitchFamily="34" charset="0"/>
                <a:cs typeface="Calibri" panose="020F0502020204030204" pitchFamily="34" charset="0"/>
              </a:rPr>
              <a:t>savoirs</a:t>
            </a:r>
            <a:r>
              <a:rPr sz="1600" i="1">
                <a:latin typeface="Calibri" panose="020F0502020204030204" pitchFamily="34" charset="0"/>
                <a:cs typeface="Calibri" panose="020F0502020204030204" pitchFamily="34" charset="0"/>
              </a:rPr>
              <a:t> et </a:t>
            </a:r>
            <a:r>
              <a:rPr lang="fr-FR" sz="1600" i="1">
                <a:latin typeface="Calibri" panose="020F0502020204030204" pitchFamily="34" charset="0"/>
                <a:cs typeface="Calibri" panose="020F0502020204030204" pitchFamily="34" charset="0"/>
              </a:rPr>
              <a:t>des </a:t>
            </a:r>
            <a:r>
              <a:rPr sz="1600" i="1">
                <a:latin typeface="Calibri" panose="020F0502020204030204" pitchFamily="34" charset="0"/>
                <a:cs typeface="Calibri" panose="020F0502020204030204" pitchFamily="34" charset="0"/>
              </a:rPr>
              <a:t>techniques </a:t>
            </a:r>
            <a:r>
              <a:rPr sz="1600" i="1" err="1">
                <a:latin typeface="Calibri" panose="020F0502020204030204" pitchFamily="34" charset="0"/>
                <a:cs typeface="Calibri" panose="020F0502020204030204" pitchFamily="34" charset="0"/>
              </a:rPr>
              <a:t>utiles</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dans</a:t>
            </a:r>
            <a:r>
              <a:rPr sz="1600" i="1">
                <a:latin typeface="Calibri" panose="020F0502020204030204" pitchFamily="34" charset="0"/>
                <a:cs typeface="Calibri" panose="020F0502020204030204" pitchFamily="34" charset="0"/>
              </a:rPr>
              <a:t> les </a:t>
            </a:r>
            <a:r>
              <a:rPr sz="1600" i="1" err="1">
                <a:latin typeface="Calibri" panose="020F0502020204030204" pitchFamily="34" charset="0"/>
                <a:cs typeface="Calibri" panose="020F0502020204030204" pitchFamily="34" charset="0"/>
              </a:rPr>
              <a:t>besoins</a:t>
            </a:r>
            <a:r>
              <a:rPr sz="1600" i="1">
                <a:latin typeface="Calibri" panose="020F0502020204030204" pitchFamily="34" charset="0"/>
                <a:cs typeface="Calibri" panose="020F0502020204030204" pitchFamily="34" charset="0"/>
              </a:rPr>
              <a:t> des métiers </a:t>
            </a:r>
            <a:r>
              <a:rPr sz="1600" i="1" err="1">
                <a:latin typeface="Calibri" panose="020F0502020204030204" pitchFamily="34" charset="0"/>
                <a:cs typeface="Calibri" panose="020F0502020204030204" pitchFamily="34" charset="0"/>
              </a:rPr>
              <a:t>accessibles</a:t>
            </a:r>
            <a:r>
              <a:rPr lang="fr-FR" sz="1600" i="1">
                <a:latin typeface="Calibri" panose="020F0502020204030204" pitchFamily="34" charset="0"/>
                <a:cs typeface="Calibri" panose="020F0502020204030204" pitchFamily="34" charset="0"/>
              </a:rPr>
              <a:t>,</a:t>
            </a:r>
            <a:r>
              <a:rPr sz="1600" i="1">
                <a:latin typeface="Calibri" panose="020F0502020204030204" pitchFamily="34" charset="0"/>
                <a:cs typeface="Calibri" panose="020F0502020204030204" pitchFamily="34" charset="0"/>
              </a:rPr>
              <a:t> pendant et après </a:t>
            </a:r>
            <a:r>
              <a:rPr sz="1600" i="1" err="1">
                <a:latin typeface="Calibri" panose="020F0502020204030204" pitchFamily="34" charset="0"/>
                <a:cs typeface="Calibri" panose="020F0502020204030204" pitchFamily="34" charset="0"/>
              </a:rPr>
              <a:t>l’enseignement</a:t>
            </a:r>
            <a:r>
              <a:rPr sz="1600" i="1">
                <a:latin typeface="Calibri" panose="020F0502020204030204" pitchFamily="34" charset="0"/>
                <a:cs typeface="Calibri" panose="020F0502020204030204" pitchFamily="34" charset="0"/>
              </a:rPr>
              <a:t> </a:t>
            </a:r>
            <a:r>
              <a:rPr sz="1600" i="1" err="1">
                <a:latin typeface="Calibri" panose="020F0502020204030204" pitchFamily="34" charset="0"/>
                <a:cs typeface="Calibri" panose="020F0502020204030204" pitchFamily="34" charset="0"/>
              </a:rPr>
              <a:t>primaire</a:t>
            </a:r>
            <a:r>
              <a:rPr sz="1600" i="1">
                <a:latin typeface="Calibri" panose="020F0502020204030204" pitchFamily="34" charset="0"/>
                <a:cs typeface="Calibri" panose="020F0502020204030204" pitchFamily="34" charset="0"/>
              </a:rPr>
              <a:t>.</a:t>
            </a:r>
          </a:p>
        </p:txBody>
      </p:sp>
    </p:spTree>
  </p:cSld>
  <p:clrMapOvr>
    <a:masterClrMapping/>
  </p:clrMapOvr>
  <p:transition spd="med" advClick="0" advTm="3000"/>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pic>
        <p:nvPicPr>
          <p:cNvPr id="46" name="classe 4001.jpg" descr="classe 4001.jpg"/>
          <p:cNvPicPr>
            <a:picLocks noChangeAspect="1"/>
          </p:cNvPicPr>
          <p:nvPr/>
        </p:nvPicPr>
        <p:blipFill>
          <a:blip r:embed="rId2">
            <a:extLst/>
          </a:blip>
          <a:stretch>
            <a:fillRect/>
          </a:stretch>
        </p:blipFill>
        <p:spPr>
          <a:xfrm>
            <a:off x="2067335" y="555099"/>
            <a:ext cx="5009330" cy="4987708"/>
          </a:xfrm>
          <a:prstGeom prst="rect">
            <a:avLst/>
          </a:prstGeom>
          <a:ln w="12700">
            <a:miter lim="400000"/>
          </a:ln>
        </p:spPr>
      </p:pic>
      <p:sp>
        <p:nvSpPr>
          <p:cNvPr id="47" name="Rectangle"/>
          <p:cNvSpPr/>
          <p:nvPr/>
        </p:nvSpPr>
        <p:spPr>
          <a:xfrm>
            <a:off x="1579561" y="5560814"/>
            <a:ext cx="5984878" cy="1071762"/>
          </a:xfrm>
          <a:prstGeom prst="rect">
            <a:avLst/>
          </a:prstGeom>
          <a:noFill/>
          <a:ln w="12700">
            <a:miter lim="400000"/>
          </a:ln>
        </p:spPr>
        <p:txBody>
          <a:bodyPr lIns="50800" tIns="50800" rIns="50800" bIns="50800" anchor="ctr"/>
          <a:lstStyle/>
          <a:p>
            <a:pPr algn="ctr" defTabSz="584200">
              <a:lnSpc>
                <a:spcPct val="100000"/>
              </a:lnSpc>
              <a:defRPr sz="1600" b="1" i="1">
                <a:latin typeface="Trebuchet MS"/>
                <a:ea typeface="Trebuchet MS"/>
                <a:cs typeface="Trebuchet MS"/>
                <a:sym typeface="Trebuchet MS"/>
              </a:defRPr>
            </a:pPr>
            <a:endParaRPr/>
          </a:p>
        </p:txBody>
      </p:sp>
      <p:sp>
        <p:nvSpPr>
          <p:cNvPr id="48" name="Dessin dit « d’imitation », lycée de jeunes filles,…"/>
          <p:cNvSpPr txBox="1"/>
          <p:nvPr/>
        </p:nvSpPr>
        <p:spPr>
          <a:xfrm>
            <a:off x="1701031" y="5791320"/>
            <a:ext cx="5741938"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indent="228600" algn="ctr" defTabSz="584200">
              <a:lnSpc>
                <a:spcPct val="100000"/>
              </a:lnSpc>
              <a:defRPr>
                <a:latin typeface="Helvetica Light"/>
                <a:ea typeface="Helvetica Light"/>
                <a:cs typeface="Helvetica Light"/>
                <a:sym typeface="Helvetica Light"/>
              </a:defRPr>
            </a:pPr>
            <a:r>
              <a:rPr sz="1600" i="1">
                <a:latin typeface="Calibri" panose="020F0502020204030204" pitchFamily="34" charset="0"/>
                <a:ea typeface="Trebuchet MS"/>
                <a:cs typeface="Calibri" panose="020F0502020204030204" pitchFamily="34" charset="0"/>
                <a:sym typeface="Trebuchet MS"/>
              </a:rPr>
              <a:t>Dessin </a:t>
            </a:r>
            <a:r>
              <a:rPr sz="1600" i="1" err="1">
                <a:latin typeface="Calibri" panose="020F0502020204030204" pitchFamily="34" charset="0"/>
                <a:ea typeface="Trebuchet MS"/>
                <a:cs typeface="Calibri" panose="020F0502020204030204" pitchFamily="34" charset="0"/>
                <a:sym typeface="Trebuchet MS"/>
              </a:rPr>
              <a:t>dit</a:t>
            </a:r>
            <a:r>
              <a:rPr sz="1600" i="1">
                <a:latin typeface="Calibri" panose="020F0502020204030204" pitchFamily="34" charset="0"/>
                <a:ea typeface="Trebuchet MS"/>
                <a:cs typeface="Calibri" panose="020F0502020204030204" pitchFamily="34" charset="0"/>
                <a:sym typeface="Trebuchet MS"/>
              </a:rPr>
              <a:t> « </a:t>
            </a:r>
            <a:r>
              <a:rPr sz="1600" i="1" err="1">
                <a:latin typeface="Calibri" panose="020F0502020204030204" pitchFamily="34" charset="0"/>
                <a:ea typeface="Trebuchet MS"/>
                <a:cs typeface="Calibri" panose="020F0502020204030204" pitchFamily="34" charset="0"/>
                <a:sym typeface="Trebuchet MS"/>
              </a:rPr>
              <a:t>d’imitation</a:t>
            </a:r>
            <a:r>
              <a:rPr sz="1600" i="1">
                <a:latin typeface="Calibri" panose="020F0502020204030204" pitchFamily="34" charset="0"/>
                <a:ea typeface="Trebuchet MS"/>
                <a:cs typeface="Calibri" panose="020F0502020204030204" pitchFamily="34" charset="0"/>
                <a:sym typeface="Trebuchet MS"/>
              </a:rPr>
              <a:t> », lycée de </a:t>
            </a:r>
            <a:r>
              <a:rPr sz="1600" i="1" err="1">
                <a:latin typeface="Calibri" panose="020F0502020204030204" pitchFamily="34" charset="0"/>
                <a:ea typeface="Trebuchet MS"/>
                <a:cs typeface="Calibri" panose="020F0502020204030204" pitchFamily="34" charset="0"/>
                <a:sym typeface="Trebuchet MS"/>
              </a:rPr>
              <a:t>jeunes</a:t>
            </a:r>
            <a:r>
              <a:rPr sz="1600" i="1">
                <a:latin typeface="Calibri" panose="020F0502020204030204" pitchFamily="34" charset="0"/>
                <a:ea typeface="Trebuchet MS"/>
                <a:cs typeface="Calibri" panose="020F0502020204030204" pitchFamily="34" charset="0"/>
                <a:sym typeface="Trebuchet MS"/>
              </a:rPr>
              <a:t> </a:t>
            </a:r>
            <a:r>
              <a:rPr sz="1600" i="1" err="1">
                <a:latin typeface="Calibri" panose="020F0502020204030204" pitchFamily="34" charset="0"/>
                <a:ea typeface="Trebuchet MS"/>
                <a:cs typeface="Calibri" panose="020F0502020204030204" pitchFamily="34" charset="0"/>
                <a:sym typeface="Trebuchet MS"/>
              </a:rPr>
              <a:t>filles</a:t>
            </a:r>
            <a:r>
              <a:rPr sz="1600" i="1">
                <a:latin typeface="Calibri" panose="020F0502020204030204" pitchFamily="34" charset="0"/>
                <a:ea typeface="Trebuchet MS"/>
                <a:cs typeface="Calibri" panose="020F0502020204030204" pitchFamily="34" charset="0"/>
                <a:sym typeface="Trebuchet MS"/>
              </a:rPr>
              <a:t>, </a:t>
            </a:r>
          </a:p>
          <a:p>
            <a:pPr indent="228600" algn="ctr" defTabSz="584200">
              <a:lnSpc>
                <a:spcPct val="100000"/>
              </a:lnSpc>
              <a:defRPr>
                <a:latin typeface="Helvetica Light"/>
                <a:ea typeface="Helvetica Light"/>
                <a:cs typeface="Helvetica Light"/>
                <a:sym typeface="Helvetica Light"/>
              </a:defRPr>
            </a:pPr>
            <a:r>
              <a:rPr sz="1600" i="1">
                <a:latin typeface="Calibri" panose="020F0502020204030204" pitchFamily="34" charset="0"/>
                <a:ea typeface="Trebuchet MS"/>
                <a:cs typeface="Calibri" panose="020F0502020204030204" pitchFamily="34" charset="0"/>
                <a:sym typeface="Trebuchet MS"/>
              </a:rPr>
              <a:t>Saint Germain </a:t>
            </a:r>
            <a:r>
              <a:rPr sz="1600" i="1" err="1">
                <a:latin typeface="Calibri" panose="020F0502020204030204" pitchFamily="34" charset="0"/>
                <a:ea typeface="Trebuchet MS"/>
                <a:cs typeface="Calibri" panose="020F0502020204030204" pitchFamily="34" charset="0"/>
                <a:sym typeface="Trebuchet MS"/>
              </a:rPr>
              <a:t>en</a:t>
            </a:r>
            <a:r>
              <a:rPr sz="1600" i="1">
                <a:latin typeface="Calibri" panose="020F0502020204030204" pitchFamily="34" charset="0"/>
                <a:ea typeface="Trebuchet MS"/>
                <a:cs typeface="Calibri" panose="020F0502020204030204" pitchFamily="34" charset="0"/>
                <a:sym typeface="Trebuchet MS"/>
              </a:rPr>
              <a:t> </a:t>
            </a:r>
            <a:r>
              <a:rPr sz="1600" i="1" err="1">
                <a:latin typeface="Calibri" panose="020F0502020204030204" pitchFamily="34" charset="0"/>
                <a:ea typeface="Trebuchet MS"/>
                <a:cs typeface="Calibri" panose="020F0502020204030204" pitchFamily="34" charset="0"/>
                <a:sym typeface="Trebuchet MS"/>
              </a:rPr>
              <a:t>Laye</a:t>
            </a:r>
            <a:r>
              <a:rPr sz="1600" i="1">
                <a:latin typeface="Calibri" panose="020F0502020204030204" pitchFamily="34" charset="0"/>
                <a:ea typeface="Trebuchet MS"/>
                <a:cs typeface="Calibri" panose="020F0502020204030204" pitchFamily="34" charset="0"/>
                <a:sym typeface="Trebuchet MS"/>
              </a:rPr>
              <a:t>, 1955 : </a:t>
            </a:r>
            <a:r>
              <a:rPr sz="1600" i="1" err="1">
                <a:latin typeface="Calibri" panose="020F0502020204030204" pitchFamily="34" charset="0"/>
                <a:ea typeface="Trebuchet MS"/>
                <a:cs typeface="Calibri" panose="020F0502020204030204" pitchFamily="34" charset="0"/>
                <a:sym typeface="Trebuchet MS"/>
              </a:rPr>
              <a:t>poursuite</a:t>
            </a:r>
            <a:r>
              <a:rPr sz="1600" i="1">
                <a:latin typeface="Calibri" panose="020F0502020204030204" pitchFamily="34" charset="0"/>
                <a:ea typeface="Trebuchet MS"/>
                <a:cs typeface="Calibri" panose="020F0502020204030204" pitchFamily="34" charset="0"/>
                <a:sym typeface="Trebuchet MS"/>
              </a:rPr>
              <a:t> </a:t>
            </a:r>
            <a:r>
              <a:rPr sz="1600" i="1" err="1">
                <a:latin typeface="Calibri" panose="020F0502020204030204" pitchFamily="34" charset="0"/>
                <a:ea typeface="Trebuchet MS"/>
                <a:cs typeface="Calibri" panose="020F0502020204030204" pitchFamily="34" charset="0"/>
                <a:sym typeface="Trebuchet MS"/>
              </a:rPr>
              <a:t>d’une</a:t>
            </a:r>
            <a:r>
              <a:rPr sz="1600" i="1">
                <a:latin typeface="Calibri" panose="020F0502020204030204" pitchFamily="34" charset="0"/>
                <a:ea typeface="Trebuchet MS"/>
                <a:cs typeface="Calibri" panose="020F0502020204030204" pitchFamily="34" charset="0"/>
                <a:sym typeface="Trebuchet MS"/>
              </a:rPr>
              <a:t> tradition de </a:t>
            </a:r>
            <a:r>
              <a:rPr sz="1600" i="1" err="1">
                <a:latin typeface="Calibri" panose="020F0502020204030204" pitchFamily="34" charset="0"/>
                <a:ea typeface="Trebuchet MS"/>
                <a:cs typeface="Calibri" panose="020F0502020204030204" pitchFamily="34" charset="0"/>
                <a:sym typeface="Trebuchet MS"/>
              </a:rPr>
              <a:t>l’éducation</a:t>
            </a:r>
            <a:r>
              <a:rPr sz="1600" i="1">
                <a:latin typeface="Calibri" panose="020F0502020204030204" pitchFamily="34" charset="0"/>
                <a:ea typeface="Trebuchet MS"/>
                <a:cs typeface="Calibri" panose="020F0502020204030204" pitchFamily="34" charset="0"/>
                <a:sym typeface="Trebuchet MS"/>
              </a:rPr>
              <a:t> aux arts </a:t>
            </a:r>
            <a:r>
              <a:rPr sz="1600" i="1" err="1">
                <a:latin typeface="Calibri" panose="020F0502020204030204" pitchFamily="34" charset="0"/>
                <a:ea typeface="Trebuchet MS"/>
                <a:cs typeface="Calibri" panose="020F0502020204030204" pitchFamily="34" charset="0"/>
                <a:sym typeface="Trebuchet MS"/>
              </a:rPr>
              <a:t>libéraux</a:t>
            </a:r>
            <a:r>
              <a:rPr sz="1600" i="1">
                <a:latin typeface="Calibri" panose="020F0502020204030204" pitchFamily="34" charset="0"/>
                <a:ea typeface="Trebuchet MS"/>
                <a:cs typeface="Calibri" panose="020F0502020204030204" pitchFamily="34" charset="0"/>
                <a:sym typeface="Trebuchet MS"/>
              </a:rPr>
              <a:t> de </a:t>
            </a:r>
            <a:r>
              <a:rPr sz="1600" i="1" err="1">
                <a:latin typeface="Calibri" panose="020F0502020204030204" pitchFamily="34" charset="0"/>
                <a:ea typeface="Trebuchet MS"/>
                <a:cs typeface="Calibri" panose="020F0502020204030204" pitchFamily="34" charset="0"/>
                <a:sym typeface="Trebuchet MS"/>
              </a:rPr>
              <a:t>l’Ancien</a:t>
            </a:r>
            <a:r>
              <a:rPr sz="1600" i="1">
                <a:latin typeface="Calibri" panose="020F0502020204030204" pitchFamily="34" charset="0"/>
                <a:ea typeface="Trebuchet MS"/>
                <a:cs typeface="Calibri" panose="020F0502020204030204" pitchFamily="34" charset="0"/>
                <a:sym typeface="Trebuchet MS"/>
              </a:rPr>
              <a:t> régime.</a:t>
            </a:r>
          </a:p>
        </p:txBody>
      </p:sp>
    </p:spTree>
  </p:cSld>
  <p:clrMapOvr>
    <a:masterClrMapping/>
  </p:clrMapOvr>
  <p:transition spd="med" advClick="0" advTm="3000"/>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50" name="Découvrir, proposer, comprendre……"/>
          <p:cNvSpPr txBox="1"/>
          <p:nvPr/>
        </p:nvSpPr>
        <p:spPr>
          <a:xfrm>
            <a:off x="368454" y="3005114"/>
            <a:ext cx="8407108" cy="1036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b="1">
                <a:latin typeface="Arial"/>
                <a:ea typeface="Arial"/>
                <a:cs typeface="Arial"/>
                <a:sym typeface="Arial"/>
              </a:defRPr>
            </a:pPr>
            <a:r>
              <a:rPr lang="fr-FR" sz="2400" dirty="0">
                <a:latin typeface="Calibri" panose="020F0502020204030204" pitchFamily="34" charset="0"/>
                <a:cs typeface="Calibri" panose="020F0502020204030204" pitchFamily="34" charset="0"/>
              </a:rPr>
              <a:t>Faire d</a:t>
            </a:r>
            <a:r>
              <a:rPr sz="2400" dirty="0" err="1">
                <a:latin typeface="Calibri" panose="020F0502020204030204" pitchFamily="34" charset="0"/>
                <a:cs typeface="Calibri" panose="020F0502020204030204" pitchFamily="34" charset="0"/>
              </a:rPr>
              <a:t>écouvrir</a:t>
            </a:r>
            <a:r>
              <a:rPr sz="2400" dirty="0">
                <a:latin typeface="Calibri" panose="020F0502020204030204" pitchFamily="34" charset="0"/>
                <a:cs typeface="Calibri" panose="020F0502020204030204" pitchFamily="34" charset="0"/>
              </a:rPr>
              <a:t>, </a:t>
            </a:r>
            <a:r>
              <a:rPr lang="fr-FR" sz="2400" dirty="0">
                <a:latin typeface="Calibri" panose="020F0502020204030204" pitchFamily="34" charset="0"/>
                <a:cs typeface="Calibri" panose="020F0502020204030204" pitchFamily="34" charset="0"/>
              </a:rPr>
              <a:t>permettre de </a:t>
            </a:r>
            <a:r>
              <a:rPr sz="2400" dirty="0">
                <a:latin typeface="Calibri" panose="020F0502020204030204" pitchFamily="34" charset="0"/>
                <a:cs typeface="Calibri" panose="020F0502020204030204" pitchFamily="34" charset="0"/>
              </a:rPr>
              <a:t>proposer, </a:t>
            </a:r>
            <a:r>
              <a:rPr lang="fr-FR" sz="2400" dirty="0">
                <a:latin typeface="Calibri" panose="020F0502020204030204" pitchFamily="34" charset="0"/>
                <a:cs typeface="Calibri" panose="020F0502020204030204" pitchFamily="34" charset="0"/>
              </a:rPr>
              <a:t>travailler à </a:t>
            </a:r>
            <a:r>
              <a:rPr sz="2400" dirty="0" err="1">
                <a:latin typeface="Calibri" panose="020F0502020204030204" pitchFamily="34" charset="0"/>
                <a:cs typeface="Calibri" panose="020F0502020204030204" pitchFamily="34" charset="0"/>
              </a:rPr>
              <a:t>comprendre</a:t>
            </a:r>
            <a:r>
              <a:rPr sz="2400" dirty="0">
                <a:latin typeface="Calibri" panose="020F0502020204030204" pitchFamily="34" charset="0"/>
                <a:cs typeface="Calibri" panose="020F0502020204030204" pitchFamily="34" charset="0"/>
              </a:rPr>
              <a:t>…</a:t>
            </a:r>
          </a:p>
          <a:p>
            <a:pPr algn="ctr">
              <a:defRPr b="1">
                <a:latin typeface="Arial"/>
                <a:ea typeface="Arial"/>
                <a:cs typeface="Arial"/>
                <a:sym typeface="Arial"/>
              </a:defRPr>
            </a:pPr>
            <a:endParaRPr sz="2400" dirty="0">
              <a:latin typeface="Calibri" panose="020F0502020204030204" pitchFamily="34" charset="0"/>
              <a:cs typeface="Calibri" panose="020F0502020204030204" pitchFamily="34" charset="0"/>
            </a:endParaRPr>
          </a:p>
          <a:p>
            <a:pPr algn="ctr">
              <a:defRPr i="1">
                <a:latin typeface="Arial"/>
                <a:ea typeface="Arial"/>
                <a:cs typeface="Arial"/>
                <a:sym typeface="Arial"/>
              </a:defRPr>
            </a:pPr>
            <a:r>
              <a:rPr dirty="0" err="1">
                <a:latin typeface="Calibri" panose="020F0502020204030204" pitchFamily="34" charset="0"/>
                <a:cs typeface="Calibri" panose="020F0502020204030204" pitchFamily="34" charset="0"/>
              </a:rPr>
              <a:t>Eprouver</a:t>
            </a:r>
            <a:r>
              <a:rPr dirty="0">
                <a:latin typeface="Calibri" panose="020F0502020204030204" pitchFamily="34" charset="0"/>
                <a:cs typeface="Calibri" panose="020F0502020204030204" pitchFamily="34" charset="0"/>
              </a:rPr>
              <a:t> des </a:t>
            </a:r>
            <a:r>
              <a:rPr dirty="0" err="1">
                <a:latin typeface="Calibri" panose="020F0502020204030204" pitchFamily="34" charset="0"/>
                <a:cs typeface="Calibri" panose="020F0502020204030204" pitchFamily="34" charset="0"/>
              </a:rPr>
              <a:t>savoirs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situés</a:t>
            </a:r>
            <a:r>
              <a:rPr dirty="0">
                <a:latin typeface="Calibri" panose="020F0502020204030204" pitchFamily="34" charset="0"/>
                <a:cs typeface="Calibri" panose="020F0502020204030204" pitchFamily="34" charset="0"/>
              </a:rPr>
              <a:t> </a:t>
            </a:r>
          </a:p>
        </p:txBody>
      </p:sp>
    </p:spTree>
  </p:cSld>
  <p:clrMapOvr>
    <a:masterClrMapping/>
  </p:clrMapOvr>
  <p:transition spd="med" advClick="0" advTm="3000"/>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sp>
        <p:nvSpPr>
          <p:cNvPr id="52" name="Un exemple, en 2012, dans une classe de 6°"/>
          <p:cNvSpPr txBox="1"/>
          <p:nvPr/>
        </p:nvSpPr>
        <p:spPr>
          <a:xfrm>
            <a:off x="2243864" y="3253669"/>
            <a:ext cx="4216858" cy="349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Arial"/>
                <a:ea typeface="Arial"/>
                <a:cs typeface="Arial"/>
                <a:sym typeface="Arial"/>
              </a:defRPr>
            </a:lvl1pPr>
          </a:lstStyle>
          <a:p>
            <a:r>
              <a:rPr dirty="0">
                <a:latin typeface="Calibri" panose="020F0502020204030204" pitchFamily="34" charset="0"/>
                <a:cs typeface="Calibri" panose="020F0502020204030204" pitchFamily="34" charset="0"/>
              </a:rPr>
              <a:t>Un </a:t>
            </a:r>
            <a:r>
              <a:rPr dirty="0" err="1">
                <a:latin typeface="Calibri" panose="020F0502020204030204" pitchFamily="34" charset="0"/>
                <a:cs typeface="Calibri" panose="020F0502020204030204" pitchFamily="34" charset="0"/>
              </a:rPr>
              <a:t>exemple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en</a:t>
            </a:r>
            <a:r>
              <a:rPr dirty="0">
                <a:latin typeface="Calibri" panose="020F0502020204030204" pitchFamily="34" charset="0"/>
                <a:cs typeface="Calibri" panose="020F0502020204030204" pitchFamily="34" charset="0"/>
              </a:rPr>
              <a:t> 2012, </a:t>
            </a:r>
            <a:r>
              <a:rPr dirty="0" err="1">
                <a:latin typeface="Calibri" panose="020F0502020204030204" pitchFamily="34" charset="0"/>
                <a:cs typeface="Calibri" panose="020F0502020204030204" pitchFamily="34" charset="0"/>
              </a:rPr>
              <a:t>dans</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une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classe</a:t>
            </a:r>
            <a:r>
              <a:rPr dirty="0">
                <a:latin typeface="Calibri" panose="020F0502020204030204" pitchFamily="34" charset="0"/>
                <a:cs typeface="Calibri" panose="020F0502020204030204" pitchFamily="34" charset="0"/>
              </a:rPr>
              <a:t> de 6°</a:t>
            </a:r>
          </a:p>
        </p:txBody>
      </p:sp>
    </p:spTree>
  </p:cSld>
  <p:clrMapOvr>
    <a:masterClrMapping/>
  </p:clrMapOvr>
  <p:transition spd="med" advClick="0" advTm="3000"/>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DDDD">
            <a:alpha val="50000"/>
          </a:srgbClr>
        </a:solidFill>
        <a:effectLst/>
      </p:bgPr>
    </p:bg>
    <p:spTree>
      <p:nvGrpSpPr>
        <p:cNvPr id="1" name=""/>
        <p:cNvGrpSpPr/>
        <p:nvPr/>
      </p:nvGrpSpPr>
      <p:grpSpPr>
        <a:xfrm>
          <a:off x="0" y="0"/>
          <a:ext cx="0" cy="0"/>
          <a:chOff x="0" y="0"/>
          <a:chExt cx="0" cy="0"/>
        </a:xfrm>
      </p:grpSpPr>
      <p:pic>
        <p:nvPicPr>
          <p:cNvPr id="54" name="Image" descr="Image"/>
          <p:cNvPicPr>
            <a:picLocks noChangeAspect="1"/>
          </p:cNvPicPr>
          <p:nvPr/>
        </p:nvPicPr>
        <p:blipFill>
          <a:blip r:embed="rId2">
            <a:extLst/>
          </a:blip>
          <a:stretch>
            <a:fillRect/>
          </a:stretch>
        </p:blipFill>
        <p:spPr>
          <a:xfrm>
            <a:off x="2710656" y="1329729"/>
            <a:ext cx="3722688" cy="3111501"/>
          </a:xfrm>
          <a:prstGeom prst="rect">
            <a:avLst/>
          </a:prstGeom>
          <a:ln w="12700">
            <a:miter lim="400000"/>
          </a:ln>
        </p:spPr>
      </p:pic>
      <p:sp>
        <p:nvSpPr>
          <p:cNvPr id="55" name="L’idée d’un but (scolaire) bien ancré (situé) dans les représentations de tous les élèves :…"/>
          <p:cNvSpPr txBox="1"/>
          <p:nvPr/>
        </p:nvSpPr>
        <p:spPr>
          <a:xfrm>
            <a:off x="496701" y="608788"/>
            <a:ext cx="8150597" cy="550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1600">
                <a:latin typeface="Arial"/>
                <a:ea typeface="Arial"/>
                <a:cs typeface="Arial"/>
                <a:sym typeface="Arial"/>
              </a:defRPr>
            </a:pPr>
            <a:r>
              <a:rPr dirty="0" err="1">
                <a:latin typeface="Calibri" panose="020F0502020204030204" pitchFamily="34" charset="0"/>
                <a:cs typeface="Calibri" panose="020F0502020204030204" pitchFamily="34" charset="0"/>
              </a:rPr>
              <a:t>L’idée</a:t>
            </a:r>
            <a:r>
              <a:rPr dirty="0">
                <a:latin typeface="Calibri" panose="020F0502020204030204" pitchFamily="34" charset="0"/>
                <a:cs typeface="Calibri" panose="020F0502020204030204" pitchFamily="34" charset="0"/>
              </a:rPr>
              <a:t> d’un but (</a:t>
            </a:r>
            <a:r>
              <a:rPr dirty="0" err="1">
                <a:latin typeface="Calibri" panose="020F0502020204030204" pitchFamily="34" charset="0"/>
                <a:cs typeface="Calibri" panose="020F0502020204030204" pitchFamily="34" charset="0"/>
              </a:rPr>
              <a:t>scolaire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bien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ancré</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situé</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dans</a:t>
            </a:r>
            <a:r>
              <a:rPr dirty="0">
                <a:latin typeface="Calibri" panose="020F0502020204030204" pitchFamily="34" charset="0"/>
                <a:cs typeface="Calibri" panose="020F0502020204030204" pitchFamily="34" charset="0"/>
              </a:rPr>
              <a:t> les </a:t>
            </a:r>
            <a:r>
              <a:rPr dirty="0" err="1">
                <a:latin typeface="Calibri" panose="020F0502020204030204" pitchFamily="34" charset="0"/>
                <a:cs typeface="Calibri" panose="020F0502020204030204" pitchFamily="34" charset="0"/>
              </a:rPr>
              <a:t>représentations</a:t>
            </a:r>
            <a:r>
              <a:rPr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(mentales/culturelles </a:t>
            </a:r>
            <a:r>
              <a:rPr dirty="0">
                <a:latin typeface="Calibri" panose="020F0502020204030204" pitchFamily="34" charset="0"/>
                <a:cs typeface="Calibri" panose="020F0502020204030204" pitchFamily="34" charset="0"/>
              </a:rPr>
              <a:t>de </a:t>
            </a:r>
            <a:r>
              <a:rPr dirty="0" err="1">
                <a:latin typeface="Calibri" panose="020F0502020204030204" pitchFamily="34" charset="0"/>
                <a:cs typeface="Calibri" panose="020F0502020204030204" pitchFamily="34" charset="0"/>
              </a:rPr>
              <a:t>tous</a:t>
            </a:r>
            <a:r>
              <a:rPr dirty="0">
                <a:latin typeface="Calibri" panose="020F0502020204030204" pitchFamily="34" charset="0"/>
                <a:cs typeface="Calibri" panose="020F0502020204030204" pitchFamily="34" charset="0"/>
              </a:rPr>
              <a:t> les </a:t>
            </a:r>
            <a:r>
              <a:rPr dirty="0" err="1">
                <a:latin typeface="Calibri" panose="020F0502020204030204" pitchFamily="34" charset="0"/>
                <a:cs typeface="Calibri" panose="020F0502020204030204" pitchFamily="34" charset="0"/>
              </a:rPr>
              <a:t>élèves</a:t>
            </a:r>
            <a:r>
              <a:rPr dirty="0">
                <a:latin typeface="Calibri" panose="020F0502020204030204" pitchFamily="34" charset="0"/>
                <a:cs typeface="Calibri" panose="020F0502020204030204" pitchFamily="34" charset="0"/>
              </a:rPr>
              <a:t> :  </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Reproduisez</a:t>
            </a:r>
            <a:r>
              <a:rPr b="1" dirty="0">
                <a:latin typeface="Calibri" panose="020F0502020204030204" pitchFamily="34" charset="0"/>
                <a:cs typeface="Calibri" panose="020F0502020204030204" pitchFamily="34" charset="0"/>
              </a:rPr>
              <a:t> </a:t>
            </a:r>
            <a:r>
              <a:rPr b="1" dirty="0" err="1">
                <a:latin typeface="Calibri" panose="020F0502020204030204" pitchFamily="34" charset="0"/>
                <a:cs typeface="Calibri" panose="020F0502020204030204" pitchFamily="34" charset="0"/>
              </a:rPr>
              <a:t>cette</a:t>
            </a:r>
            <a:r>
              <a:rPr b="1" dirty="0">
                <a:latin typeface="Calibri" panose="020F0502020204030204" pitchFamily="34" charset="0"/>
                <a:cs typeface="Calibri" panose="020F0502020204030204" pitchFamily="34" charset="0"/>
              </a:rPr>
              <a:t> image ! »</a:t>
            </a:r>
          </a:p>
        </p:txBody>
      </p:sp>
      <p:sp>
        <p:nvSpPr>
          <p:cNvPr id="56" name="Un scénario pédagogique construit (à dessein) par l’enseignant (une situation) :…"/>
          <p:cNvSpPr txBox="1"/>
          <p:nvPr/>
        </p:nvSpPr>
        <p:spPr>
          <a:xfrm>
            <a:off x="1223648" y="4715285"/>
            <a:ext cx="6696703" cy="1695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1600">
                <a:latin typeface="Arial"/>
                <a:ea typeface="Arial"/>
                <a:cs typeface="Arial"/>
                <a:sym typeface="Arial"/>
              </a:defRPr>
            </a:pPr>
            <a:r>
              <a:rPr dirty="0">
                <a:latin typeface="Calibri" panose="020F0502020204030204" pitchFamily="34" charset="0"/>
                <a:cs typeface="Calibri" panose="020F0502020204030204" pitchFamily="34" charset="0"/>
              </a:rPr>
              <a:t>Un </a:t>
            </a:r>
            <a:r>
              <a:rPr dirty="0" err="1">
                <a:latin typeface="Calibri" panose="020F0502020204030204" pitchFamily="34" charset="0"/>
                <a:cs typeface="Calibri" panose="020F0502020204030204" pitchFamily="34" charset="0"/>
              </a:rPr>
              <a:t>scénario</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pédagogique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construit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à</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dessein</a:t>
            </a:r>
            <a:r>
              <a:rPr dirty="0">
                <a:latin typeface="Calibri" panose="020F0502020204030204" pitchFamily="34" charset="0"/>
                <a:cs typeface="Calibri" panose="020F0502020204030204" pitchFamily="34" charset="0"/>
              </a:rPr>
              <a:t>) par </a:t>
            </a:r>
            <a:r>
              <a:rPr dirty="0" err="1">
                <a:latin typeface="Calibri" panose="020F0502020204030204" pitchFamily="34" charset="0"/>
                <a:cs typeface="Calibri" panose="020F0502020204030204" pitchFamily="34" charset="0"/>
              </a:rPr>
              <a:t>l’enseignant</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une</a:t>
            </a:r>
            <a:r>
              <a:rPr dirty="0">
                <a:latin typeface="Calibri" panose="020F0502020204030204" pitchFamily="34" charset="0"/>
                <a:cs typeface="Calibri" panose="020F0502020204030204" pitchFamily="34" charset="0"/>
              </a:rPr>
              <a:t> situation) :</a:t>
            </a:r>
          </a:p>
          <a:p>
            <a:pPr algn="ctr">
              <a:defRPr sz="1600">
                <a:latin typeface="Arial"/>
                <a:ea typeface="Arial"/>
                <a:cs typeface="Arial"/>
                <a:sym typeface="Arial"/>
              </a:defRPr>
            </a:pPr>
            <a:endParaRPr dirty="0">
              <a:latin typeface="Calibri" panose="020F0502020204030204" pitchFamily="34" charset="0"/>
              <a:cs typeface="Calibri" panose="020F0502020204030204" pitchFamily="34" charset="0"/>
            </a:endParaRPr>
          </a:p>
          <a:p>
            <a:pPr algn="ctr">
              <a:defRPr sz="1600">
                <a:latin typeface="Arial"/>
                <a:ea typeface="Arial"/>
                <a:cs typeface="Arial"/>
                <a:sym typeface="Arial"/>
              </a:defRPr>
            </a:pP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En</a:t>
            </a:r>
            <a:r>
              <a:rPr dirty="0">
                <a:latin typeface="Calibri" panose="020F0502020204030204" pitchFamily="34" charset="0"/>
                <a:cs typeface="Calibri" panose="020F0502020204030204" pitchFamily="34" charset="0"/>
              </a:rPr>
              <a:t> résumé - </a:t>
            </a:r>
            <a:br>
              <a:rPr dirty="0">
                <a:latin typeface="Calibri" panose="020F0502020204030204" pitchFamily="34" charset="0"/>
                <a:cs typeface="Calibri" panose="020F0502020204030204" pitchFamily="34" charset="0"/>
              </a:rPr>
            </a:br>
            <a:br>
              <a:rPr dirty="0">
                <a:latin typeface="Calibri" panose="020F0502020204030204" pitchFamily="34" charset="0"/>
                <a:cs typeface="Calibri" panose="020F0502020204030204" pitchFamily="34" charset="0"/>
              </a:rPr>
            </a:br>
            <a:r>
              <a:rPr b="1" i="1" dirty="0">
                <a:latin typeface="Calibri" panose="020F0502020204030204" pitchFamily="34" charset="0"/>
                <a:cs typeface="Calibri" panose="020F0502020204030204" pitchFamily="34" charset="0"/>
              </a:rPr>
              <a:t>« On n' a pas de </a:t>
            </a:r>
            <a:r>
              <a:rPr b="1" i="1" dirty="0" err="1">
                <a:latin typeface="Calibri" panose="020F0502020204030204" pitchFamily="34" charset="0"/>
                <a:cs typeface="Calibri" panose="020F0502020204030204" pitchFamily="34" charset="0"/>
              </a:rPr>
              <a:t>pinceaux</a:t>
            </a:r>
            <a:r>
              <a:rPr b="1" i="1" dirty="0">
                <a:latin typeface="Calibri" panose="020F0502020204030204" pitchFamily="34" charset="0"/>
                <a:cs typeface="Calibri" panose="020F0502020204030204" pitchFamily="34" charset="0"/>
              </a:rPr>
              <a:t> ! »</a:t>
            </a:r>
            <a:r>
              <a:rPr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donc, </a:t>
            </a:r>
            <a:r>
              <a:rPr dirty="0" err="1">
                <a:latin typeface="Calibri" panose="020F0502020204030204" pitchFamily="34" charset="0"/>
                <a:cs typeface="Calibri" panose="020F0502020204030204" pitchFamily="34" charset="0"/>
              </a:rPr>
              <a:t>réaction</a:t>
            </a:r>
            <a:r>
              <a:rPr dirty="0">
                <a:latin typeface="Calibri" panose="020F0502020204030204" pitchFamily="34" charset="0"/>
                <a:cs typeface="Calibri" panose="020F0502020204030204" pitchFamily="34" charset="0"/>
              </a:rPr>
              <a:t> des </a:t>
            </a:r>
            <a:r>
              <a:rPr dirty="0" err="1">
                <a:latin typeface="Calibri" panose="020F0502020204030204" pitchFamily="34" charset="0"/>
                <a:cs typeface="Calibri" panose="020F0502020204030204" pitchFamily="34" charset="0"/>
              </a:rPr>
              <a:t>élèves</a:t>
            </a:r>
            <a:r>
              <a:rPr dirty="0">
                <a:latin typeface="Calibri" panose="020F0502020204030204" pitchFamily="34" charset="0"/>
                <a:cs typeface="Calibri" panose="020F0502020204030204" pitchFamily="34" charset="0"/>
              </a:rPr>
              <a:t>)</a:t>
            </a:r>
            <a:br>
              <a:rPr dirty="0">
                <a:latin typeface="Calibri" panose="020F0502020204030204" pitchFamily="34" charset="0"/>
                <a:cs typeface="Calibri" panose="020F0502020204030204" pitchFamily="34" charset="0"/>
              </a:rPr>
            </a:br>
            <a:br>
              <a:rPr dirty="0">
                <a:latin typeface="Calibri" panose="020F0502020204030204" pitchFamily="34" charset="0"/>
                <a:cs typeface="Calibri" panose="020F0502020204030204" pitchFamily="34" charset="0"/>
              </a:rPr>
            </a:br>
            <a:r>
              <a:rPr dirty="0">
                <a:latin typeface="Calibri" panose="020F0502020204030204" pitchFamily="34" charset="0"/>
                <a:cs typeface="Calibri" panose="020F0502020204030204" pitchFamily="34" charset="0"/>
              </a:rPr>
              <a:t>Le </a:t>
            </a:r>
            <a:r>
              <a:rPr dirty="0" err="1">
                <a:latin typeface="Calibri" panose="020F0502020204030204" pitchFamily="34" charset="0"/>
                <a:cs typeface="Calibri" panose="020F0502020204030204" pitchFamily="34" charset="0"/>
              </a:rPr>
              <a:t>professeur</a:t>
            </a:r>
            <a:r>
              <a:rPr dirty="0">
                <a:latin typeface="Calibri" panose="020F0502020204030204" pitchFamily="34" charset="0"/>
                <a:cs typeface="Calibri" panose="020F0502020204030204" pitchFamily="34" charset="0"/>
              </a:rPr>
              <a:t> : </a:t>
            </a:r>
            <a:r>
              <a:rPr b="1" i="1" dirty="0">
                <a:latin typeface="Calibri" panose="020F0502020204030204" pitchFamily="34" charset="0"/>
                <a:cs typeface="Calibri" panose="020F0502020204030204" pitchFamily="34" charset="0"/>
              </a:rPr>
              <a:t>«  Il </a:t>
            </a:r>
            <a:r>
              <a:rPr b="1" i="1" dirty="0" err="1">
                <a:latin typeface="Calibri" panose="020F0502020204030204" pitchFamily="34" charset="0"/>
                <a:cs typeface="Calibri" panose="020F0502020204030204" pitchFamily="34" charset="0"/>
              </a:rPr>
              <a:t>n'y</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en</a:t>
            </a:r>
            <a:r>
              <a:rPr b="1" i="1" dirty="0">
                <a:latin typeface="Calibri" panose="020F0502020204030204" pitchFamily="34" charset="0"/>
                <a:cs typeface="Calibri" panose="020F0502020204030204" pitchFamily="34" charset="0"/>
              </a:rPr>
              <a:t> a pas, </a:t>
            </a:r>
            <a:r>
              <a:rPr b="1" i="1" dirty="0" err="1">
                <a:latin typeface="Calibri" panose="020F0502020204030204" pitchFamily="34" charset="0"/>
                <a:cs typeface="Calibri" panose="020F0502020204030204" pitchFamily="34" charset="0"/>
              </a:rPr>
              <a:t>trouvez</a:t>
            </a:r>
            <a:r>
              <a:rPr b="1" i="1" dirty="0">
                <a:latin typeface="Calibri" panose="020F0502020204030204" pitchFamily="34" charset="0"/>
                <a:cs typeface="Calibri" panose="020F0502020204030204" pitchFamily="34" charset="0"/>
              </a:rPr>
              <a:t> </a:t>
            </a:r>
            <a:r>
              <a:rPr b="1" i="1" dirty="0" err="1">
                <a:latin typeface="Calibri" panose="020F0502020204030204" pitchFamily="34" charset="0"/>
                <a:cs typeface="Calibri" panose="020F0502020204030204" pitchFamily="34" charset="0"/>
              </a:rPr>
              <a:t>d'autres</a:t>
            </a:r>
            <a:r>
              <a:rPr b="1" i="1" dirty="0">
                <a:latin typeface="Calibri" panose="020F0502020204030204" pitchFamily="34" charset="0"/>
                <a:cs typeface="Calibri" panose="020F0502020204030204" pitchFamily="34" charset="0"/>
              </a:rPr>
              <a:t> solutions ! »</a:t>
            </a:r>
          </a:p>
        </p:txBody>
      </p:sp>
    </p:spTree>
  </p:cSld>
  <p:clrMapOvr>
    <a:masterClrMapping/>
  </p:clrMapOvr>
  <p:transition spd="med" advClick="0" advTm="3000"/>
</p:sld>
</file>

<file path=ppt/theme/theme1.xml><?xml version="1.0" encoding="utf-8"?>
<a:theme xmlns:a="http://schemas.openxmlformats.org/drawingml/2006/main" name="Default">
  <a:themeElements>
    <a:clrScheme name="Default">
      <a:dk1>
        <a:srgbClr val="000000"/>
      </a:dk1>
      <a:lt1>
        <a:srgbClr val="5F5F5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49262" rtl="0" fontAlgn="auto" latinLnBrk="0"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TotalTime>
  <Words>993</Words>
  <Application>Microsoft Macintosh PowerPoint</Application>
  <PresentationFormat>Affichage à l'écran (4:3)</PresentationFormat>
  <Paragraphs>120</Paragraphs>
  <Slides>22</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Avenir Roman</vt:lpstr>
      <vt:lpstr>Calibri</vt:lpstr>
      <vt:lpstr>Times New Roman</vt:lpstr>
      <vt:lpstr>Trebuchet MS</vt:lpstr>
      <vt:lpstr>Default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Christian VIEAUX</cp:lastModifiedBy>
  <cp:revision>11</cp:revision>
  <dcterms:modified xsi:type="dcterms:W3CDTF">2023-09-16T07:06:07Z</dcterms:modified>
</cp:coreProperties>
</file>