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1FFA9-6C77-46B5-B42E-AE1FBE1BDFCB}" type="datetimeFigureOut">
              <a:rPr lang="fr-FR" smtClean="0"/>
              <a:pPr/>
              <a:t>21/11/2016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A018-2C66-4099-953E-7836632D6FA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10490" cy="5572140"/>
          </a:xfrm>
          <a:prstGeom prst="rect">
            <a:avLst/>
          </a:prstGeom>
          <a:noFill/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SCHEMA NARRATIF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144000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215466" cy="5500702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SCHEMA ACTANTIEL</a:t>
            </a:r>
            <a:endParaRPr lang="fr-F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SCHEMA NARRATIF</vt:lpstr>
      <vt:lpstr>Diapositive 2</vt:lpstr>
      <vt:lpstr>SCHEMA ACTANTIEL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 H</dc:creator>
  <cp:lastModifiedBy>ADMIN H</cp:lastModifiedBy>
  <cp:revision>6</cp:revision>
  <dcterms:created xsi:type="dcterms:W3CDTF">2015-12-01T13:37:05Z</dcterms:created>
  <dcterms:modified xsi:type="dcterms:W3CDTF">2016-11-21T10:53:26Z</dcterms:modified>
</cp:coreProperties>
</file>