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272249AC-5514-4747-B709-F01E48C171D6}" type="datetimeFigureOut">
              <a:rPr lang="fr-FR" smtClean="0"/>
              <a:t>20/03/2018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2233-9BED-42E6-9EEE-869F124E381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249AC-5514-4747-B709-F01E48C171D6}" type="datetimeFigureOut">
              <a:rPr lang="fr-FR" smtClean="0"/>
              <a:t>20/03/2018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2233-9BED-42E6-9EEE-869F124E381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249AC-5514-4747-B709-F01E48C171D6}" type="datetimeFigureOut">
              <a:rPr lang="fr-FR" smtClean="0"/>
              <a:t>20/03/2018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2233-9BED-42E6-9EEE-869F124E381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249AC-5514-4747-B709-F01E48C171D6}" type="datetimeFigureOut">
              <a:rPr lang="fr-FR" smtClean="0"/>
              <a:t>20/03/2018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2233-9BED-42E6-9EEE-869F124E3815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249AC-5514-4747-B709-F01E48C171D6}" type="datetimeFigureOut">
              <a:rPr lang="fr-FR" smtClean="0"/>
              <a:t>20/03/2018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2233-9BED-42E6-9EEE-869F124E3815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249AC-5514-4747-B709-F01E48C171D6}" type="datetimeFigureOut">
              <a:rPr lang="fr-FR" smtClean="0"/>
              <a:t>20/03/2018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2233-9BED-42E6-9EEE-869F124E3815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249AC-5514-4747-B709-F01E48C171D6}" type="datetimeFigureOut">
              <a:rPr lang="fr-FR" smtClean="0"/>
              <a:t>20/03/2018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2233-9BED-42E6-9EEE-869F124E381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249AC-5514-4747-B709-F01E48C171D6}" type="datetimeFigureOut">
              <a:rPr lang="fr-FR" smtClean="0"/>
              <a:t>20/03/2018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2233-9BED-42E6-9EEE-869F124E3815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249AC-5514-4747-B709-F01E48C171D6}" type="datetimeFigureOut">
              <a:rPr lang="fr-FR" smtClean="0"/>
              <a:t>20/03/2018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2233-9BED-42E6-9EEE-869F124E381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249AC-5514-4747-B709-F01E48C171D6}" type="datetimeFigureOut">
              <a:rPr lang="fr-FR" smtClean="0"/>
              <a:t>20/03/2018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2233-9BED-42E6-9EEE-869F124E3815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249AC-5514-4747-B709-F01E48C171D6}" type="datetimeFigureOut">
              <a:rPr lang="fr-FR" smtClean="0"/>
              <a:t>20/03/2018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2233-9BED-42E6-9EEE-869F124E381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72249AC-5514-4747-B709-F01E48C171D6}" type="datetimeFigureOut">
              <a:rPr lang="fr-FR" smtClean="0"/>
              <a:t>20/03/2018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78A2233-9BED-42E6-9EEE-869F124E3815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ANIMALS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800200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829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ELEPHANT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012160" y="314096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ELEPHANT</a:t>
            </a:r>
            <a:endParaRPr lang="fr-F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08920"/>
            <a:ext cx="4024447" cy="2263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681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TIGRE</a:t>
            </a:r>
            <a:endParaRPr lang="fr-FR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001" y="2322052"/>
            <a:ext cx="4704159" cy="344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012160" y="386104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TIGER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924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GRENOUILLE</a:t>
            </a:r>
            <a:endParaRPr lang="fr-FR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08920"/>
            <a:ext cx="3960440" cy="259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144277" y="357301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FROG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074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71600" y="2348880"/>
            <a:ext cx="6400800" cy="3137521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COCHON </a:t>
            </a:r>
            <a:r>
              <a:rPr lang="fr-FR" dirty="0" smtClean="0"/>
              <a:t>D’INDE      ELEPHANT</a:t>
            </a:r>
            <a:endParaRPr lang="fr-FR" dirty="0" smtClean="0"/>
          </a:p>
          <a:p>
            <a:r>
              <a:rPr lang="fr-FR" dirty="0" smtClean="0"/>
              <a:t>ABEILLE                      TIGRE</a:t>
            </a:r>
          </a:p>
          <a:p>
            <a:r>
              <a:rPr lang="fr-FR" dirty="0" smtClean="0"/>
              <a:t>RENARD                      GRENIOULLE</a:t>
            </a:r>
          </a:p>
          <a:p>
            <a:r>
              <a:rPr lang="fr-FR" dirty="0" smtClean="0"/>
              <a:t>LOUP</a:t>
            </a:r>
            <a:endParaRPr lang="fr-FR" dirty="0" smtClean="0"/>
          </a:p>
          <a:p>
            <a:r>
              <a:rPr lang="fr-FR" dirty="0" smtClean="0"/>
              <a:t>OURS  POLAIRE</a:t>
            </a:r>
          </a:p>
          <a:p>
            <a:r>
              <a:rPr lang="fr-FR" dirty="0" smtClean="0"/>
              <a:t>ECURIEULLE</a:t>
            </a:r>
          </a:p>
          <a:p>
            <a:r>
              <a:rPr lang="fr-FR" dirty="0" smtClean="0"/>
              <a:t>LAPIN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78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</a:t>
            </a:r>
            <a:r>
              <a:rPr lang="fr-FR" dirty="0" smtClean="0"/>
              <a:t>ochon d’inde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818117" y="5440682"/>
            <a:ext cx="66250" cy="45719"/>
          </a:xfrm>
        </p:spPr>
        <p:txBody>
          <a:bodyPr>
            <a:normAutofit fontScale="25000" lnSpcReduction="20000"/>
          </a:bodyPr>
          <a:lstStyle/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724128" y="306896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  </a:t>
            </a:r>
            <a:r>
              <a:rPr lang="fr-FR" dirty="0" smtClean="0"/>
              <a:t>GUINEA PIG</a:t>
            </a:r>
            <a:endParaRPr lang="fr-FR" dirty="0"/>
          </a:p>
        </p:txBody>
      </p:sp>
      <p:pic>
        <p:nvPicPr>
          <p:cNvPr id="1026" name="Picture 2" descr="Résultat de recherche d'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36912"/>
            <a:ext cx="3876171" cy="291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30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abeille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716016" y="306896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 BEE</a:t>
            </a:r>
            <a:endParaRPr lang="fr-FR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48880"/>
            <a:ext cx="4286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016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renard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427984" y="3100415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 FOX</a:t>
            </a:r>
            <a:endParaRPr lang="fr-F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48880"/>
            <a:ext cx="3960440" cy="2602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75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LOUP</a:t>
            </a:r>
            <a:endParaRPr lang="fr-F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36912"/>
            <a:ext cx="4686868" cy="244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372200" y="328498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 WOLF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614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OURS POLAIRE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012160" y="314096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POLAR BEAR</a:t>
            </a:r>
            <a:endParaRPr lang="fr-F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347" y="3779504"/>
            <a:ext cx="1219306" cy="365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 descr="Résultat de recherche d'images pour &quot;OURS POLAIR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965" y="2662423"/>
            <a:ext cx="3960440" cy="256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41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écureuil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 flipH="1">
            <a:off x="1325881" y="5440682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fr-F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36912"/>
            <a:ext cx="4340225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5652120" y="314096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SQUIRREL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426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LAPIN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300192" y="292494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RABBIT</a:t>
            </a:r>
            <a:endParaRPr lang="fr-F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48880"/>
            <a:ext cx="4572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97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Cravate noir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84</TotalTime>
  <Words>42</Words>
  <Application>Microsoft Office PowerPoint</Application>
  <PresentationFormat>Affichage à l'écran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Couture</vt:lpstr>
      <vt:lpstr>ANIMALS</vt:lpstr>
      <vt:lpstr>Sommaire</vt:lpstr>
      <vt:lpstr>Cochon d’inde</vt:lpstr>
      <vt:lpstr>abeille</vt:lpstr>
      <vt:lpstr>renard</vt:lpstr>
      <vt:lpstr>LOUP</vt:lpstr>
      <vt:lpstr>OURS POLAIRE</vt:lpstr>
      <vt:lpstr>écureuil</vt:lpstr>
      <vt:lpstr>LAPIN</vt:lpstr>
      <vt:lpstr>ELEPHANT</vt:lpstr>
      <vt:lpstr>TIGRE</vt:lpstr>
      <vt:lpstr>GRENOUILLE</vt:lpstr>
    </vt:vector>
  </TitlesOfParts>
  <Company>Mairie de Paris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Animals</dc:title>
  <dc:creator>ecole</dc:creator>
  <cp:lastModifiedBy>ecole</cp:lastModifiedBy>
  <cp:revision>11</cp:revision>
  <dcterms:created xsi:type="dcterms:W3CDTF">2018-03-20T08:37:57Z</dcterms:created>
  <dcterms:modified xsi:type="dcterms:W3CDTF">2018-03-20T10:32:02Z</dcterms:modified>
</cp:coreProperties>
</file>