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51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B4D5E-24D4-4B0E-9C23-9B4E8ADF4188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E6677-3462-44AF-864C-44B7C904B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57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ED0016-02A4-492E-BDA3-0AAF2DC24EF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92EDE7-BB4C-4279-B43C-E31D8298629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7900" y="0"/>
            <a:ext cx="7342584" cy="2187674"/>
          </a:xfrm>
        </p:spPr>
        <p:txBody>
          <a:bodyPr>
            <a:normAutofit/>
          </a:bodyPr>
          <a:lstStyle/>
          <a:p>
            <a:r>
              <a:rPr lang="fr-FR" sz="9600" dirty="0" smtClean="0">
                <a:solidFill>
                  <a:schemeClr val="bg2">
                    <a:lumMod val="75000"/>
                  </a:schemeClr>
                </a:solidFill>
              </a:rPr>
              <a:t>Animals</a:t>
            </a:r>
            <a:endParaRPr lang="fr-FR" sz="9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De Chloé et Lucie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2303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116632"/>
            <a:ext cx="6172200" cy="1462314"/>
          </a:xfrm>
        </p:spPr>
        <p:txBody>
          <a:bodyPr>
            <a:normAutofit/>
          </a:bodyPr>
          <a:lstStyle/>
          <a:p>
            <a:pPr algn="ctr"/>
            <a:r>
              <a:rPr lang="fr-FR" sz="8000" b="0" dirty="0" smtClean="0"/>
              <a:t>a monkey</a:t>
            </a:r>
            <a:endParaRPr lang="fr-FR" sz="8000" b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877272"/>
            <a:ext cx="6172200" cy="497650"/>
          </a:xfrm>
        </p:spPr>
        <p:txBody>
          <a:bodyPr/>
          <a:lstStyle/>
          <a:p>
            <a:r>
              <a:rPr lang="fr-FR" dirty="0" smtClean="0"/>
              <a:t>UN SINGE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172200" cy="103026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000" dirty="0" smtClean="0"/>
              <a:t>A rabbit</a:t>
            </a:r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3728" y="6021288"/>
            <a:ext cx="6172200" cy="435496"/>
          </a:xfrm>
        </p:spPr>
        <p:txBody>
          <a:bodyPr/>
          <a:lstStyle/>
          <a:p>
            <a:r>
              <a:rPr lang="fr-FR" dirty="0" smtClean="0"/>
              <a:t>Un lapin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3805014" cy="38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5715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411760" y="260648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/>
              <a:t>A polar bear</a:t>
            </a:r>
            <a:endParaRPr lang="fr-FR" sz="8000" dirty="0"/>
          </a:p>
        </p:txBody>
      </p:sp>
      <p:sp>
        <p:nvSpPr>
          <p:cNvPr id="8" name="ZoneTexte 7"/>
          <p:cNvSpPr txBox="1"/>
          <p:nvPr/>
        </p:nvSpPr>
        <p:spPr>
          <a:xfrm>
            <a:off x="2195736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Un ours polaire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4898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116632"/>
            <a:ext cx="6172200" cy="1606330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>A snake</a:t>
            </a:r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3728" y="6093296"/>
            <a:ext cx="6172200" cy="497650"/>
          </a:xfrm>
        </p:spPr>
        <p:txBody>
          <a:bodyPr/>
          <a:lstStyle/>
          <a:p>
            <a:r>
              <a:rPr lang="fr-FR" dirty="0" smtClean="0"/>
              <a:t>Un serpent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4175811" cy="336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172200" cy="1390306"/>
          </a:xfrm>
        </p:spPr>
        <p:txBody>
          <a:bodyPr>
            <a:normAutofit/>
          </a:bodyPr>
          <a:lstStyle/>
          <a:p>
            <a:pPr algn="ctr"/>
            <a:r>
              <a:rPr lang="fr-FR" sz="7200" b="0" dirty="0" smtClean="0"/>
              <a:t>a shark</a:t>
            </a:r>
            <a:endParaRPr lang="fr-FR" sz="7200" b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805264"/>
            <a:ext cx="6172200" cy="569658"/>
          </a:xfrm>
        </p:spPr>
        <p:txBody>
          <a:bodyPr/>
          <a:lstStyle/>
          <a:p>
            <a:r>
              <a:rPr lang="fr-FR" dirty="0" smtClean="0"/>
              <a:t>Un requin 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6520655" cy="31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172200" cy="1390306"/>
          </a:xfrm>
        </p:spPr>
        <p:txBody>
          <a:bodyPr>
            <a:normAutofit/>
          </a:bodyPr>
          <a:lstStyle/>
          <a:p>
            <a:pPr algn="ctr"/>
            <a:r>
              <a:rPr lang="fr-FR" sz="7200" b="0" dirty="0" smtClean="0"/>
              <a:t>a tiger</a:t>
            </a:r>
            <a:endParaRPr lang="fr-FR" sz="7200" b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949280"/>
            <a:ext cx="6172200" cy="425642"/>
          </a:xfrm>
        </p:spPr>
        <p:txBody>
          <a:bodyPr/>
          <a:lstStyle/>
          <a:p>
            <a:r>
              <a:rPr lang="fr-FR" dirty="0" smtClean="0"/>
              <a:t>Un tigre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4410"/>
            <a:ext cx="4480078" cy="27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3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800" dirty="0" smtClean="0">
                <a:latin typeface="Algerian" panose="04020705040A02060702" pitchFamily="82" charset="0"/>
              </a:rPr>
              <a:t>sommaire</a:t>
            </a:r>
            <a:endParaRPr lang="fr-FR" sz="8800" dirty="0">
              <a:latin typeface="Algerian" panose="04020705040A0206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 fox </a:t>
            </a:r>
          </a:p>
          <a:p>
            <a:r>
              <a:rPr lang="fr-FR" dirty="0" smtClean="0"/>
              <a:t>A dog</a:t>
            </a:r>
          </a:p>
          <a:p>
            <a:r>
              <a:rPr lang="fr-FR" dirty="0" smtClean="0"/>
              <a:t>A cat</a:t>
            </a:r>
          </a:p>
          <a:p>
            <a:r>
              <a:rPr lang="fr-FR" dirty="0" smtClean="0"/>
              <a:t>A horse</a:t>
            </a:r>
          </a:p>
          <a:p>
            <a:r>
              <a:rPr lang="fr-FR" dirty="0" smtClean="0"/>
              <a:t>A guinea pig</a:t>
            </a:r>
          </a:p>
          <a:p>
            <a:r>
              <a:rPr lang="fr-FR" dirty="0" smtClean="0"/>
              <a:t>A mouse</a:t>
            </a:r>
          </a:p>
          <a:p>
            <a:r>
              <a:rPr lang="fr-FR" dirty="0" smtClean="0"/>
              <a:t>A cheetah</a:t>
            </a:r>
          </a:p>
          <a:p>
            <a:r>
              <a:rPr lang="fr-FR" dirty="0" smtClean="0"/>
              <a:t>A monkey</a:t>
            </a:r>
          </a:p>
          <a:p>
            <a:r>
              <a:rPr lang="fr-FR" dirty="0" smtClean="0"/>
              <a:t>A rabbit</a:t>
            </a:r>
          </a:p>
          <a:p>
            <a:r>
              <a:rPr lang="fr-FR" dirty="0" smtClean="0"/>
              <a:t>A polar bear</a:t>
            </a:r>
          </a:p>
          <a:p>
            <a:r>
              <a:rPr lang="fr-FR" dirty="0" smtClean="0"/>
              <a:t>A snake</a:t>
            </a:r>
          </a:p>
          <a:p>
            <a:r>
              <a:rPr lang="fr-FR" dirty="0" smtClean="0"/>
              <a:t>A shark</a:t>
            </a:r>
          </a:p>
          <a:p>
            <a:r>
              <a:rPr lang="fr-FR" dirty="0" smtClean="0"/>
              <a:t>A tiger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5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7772400" cy="1470025"/>
          </a:xfrm>
        </p:spPr>
        <p:txBody>
          <a:bodyPr>
            <a:noAutofit/>
          </a:bodyPr>
          <a:lstStyle/>
          <a:p>
            <a:r>
              <a:rPr lang="fr-FR" sz="8800" dirty="0" smtClean="0">
                <a:solidFill>
                  <a:srgbClr val="FF9900"/>
                </a:solidFill>
              </a:rPr>
              <a:t>A Fox</a:t>
            </a:r>
            <a:endParaRPr lang="fr-FR" sz="8800" dirty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4752528" cy="351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59832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rgbClr val="FF9900"/>
                </a:solidFill>
              </a:rPr>
              <a:t>Un renar</a:t>
            </a:r>
            <a:r>
              <a:rPr lang="fr-FR" u="sng" dirty="0">
                <a:solidFill>
                  <a:srgbClr val="FF99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599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800" dirty="0" smtClean="0">
                <a:solidFill>
                  <a:srgbClr val="996633"/>
                </a:solidFill>
              </a:rPr>
              <a:t>A dog</a:t>
            </a:r>
            <a:endParaRPr lang="fr-FR" sz="8800" dirty="0">
              <a:solidFill>
                <a:srgbClr val="9966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43608" y="623220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rgbClr val="996633"/>
                </a:solidFill>
              </a:rPr>
              <a:t>Un chien</a:t>
            </a:r>
            <a:endParaRPr lang="fr-FR" u="sng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800" dirty="0" smtClean="0">
                <a:solidFill>
                  <a:srgbClr val="002060"/>
                </a:solidFill>
              </a:rPr>
              <a:t>A cat</a:t>
            </a:r>
            <a:endParaRPr lang="fr-FR" sz="88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4281062" cy="50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Un chat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79702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800" dirty="0" smtClean="0"/>
              <a:t>A</a:t>
            </a:r>
            <a:r>
              <a:rPr lang="fr-FR" sz="8000" dirty="0" smtClean="0"/>
              <a:t> horse</a:t>
            </a:r>
            <a:endParaRPr lang="fr-FR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6992100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Un cheval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1094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-9939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fr-FR" sz="8000" b="0" dirty="0" smtClean="0">
                <a:latin typeface="Algerian" panose="04020705040A02060702" pitchFamily="82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A</a:t>
            </a:r>
            <a:r>
              <a:rPr lang="fr-FR" sz="8000" dirty="0" smtClean="0">
                <a:latin typeface="Algerian" panose="04020705040A02060702" pitchFamily="82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sz="8000" b="0" dirty="0" smtClean="0">
                <a:latin typeface="Algerian" panose="04020705040A02060702" pitchFamily="82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guinea</a:t>
            </a:r>
            <a:r>
              <a:rPr lang="fr-FR" sz="8000" dirty="0" smtClean="0">
                <a:latin typeface="Algerian" panose="04020705040A02060702" pitchFamily="82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fr-FR" sz="8000" b="0" dirty="0" smtClean="0">
                <a:latin typeface="Algerian" panose="04020705040A02060702" pitchFamily="82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pig</a:t>
            </a:r>
            <a:endParaRPr lang="fr-FR" sz="8000" b="0" dirty="0">
              <a:latin typeface="Algerian" panose="04020705040A02060702" pitchFamily="82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5181179" cy="345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771800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Un cochon d’inde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5563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6172200" cy="1390306"/>
          </a:xfrm>
        </p:spPr>
        <p:txBody>
          <a:bodyPr>
            <a:normAutofit/>
          </a:bodyPr>
          <a:lstStyle/>
          <a:p>
            <a:pPr algn="ctr"/>
            <a:r>
              <a:rPr lang="fr-FR" sz="8000" b="0" dirty="0" smtClean="0"/>
              <a:t>A mouse</a:t>
            </a:r>
            <a:endParaRPr lang="fr-FR" sz="8000" b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6021288"/>
            <a:ext cx="6172200" cy="35363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Une souris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61" y="2204864"/>
            <a:ext cx="4705637" cy="306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000" dirty="0" smtClean="0"/>
              <a:t>A cheetah</a:t>
            </a:r>
            <a:endParaRPr lang="fr-FR" sz="80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guépard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976270" cy="363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5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90</Words>
  <Application>Microsoft Office PowerPoint</Application>
  <PresentationFormat>Affichage à l'écran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Oriel</vt:lpstr>
      <vt:lpstr>Animals</vt:lpstr>
      <vt:lpstr>sommaire</vt:lpstr>
      <vt:lpstr>A Fox</vt:lpstr>
      <vt:lpstr>A dog</vt:lpstr>
      <vt:lpstr>A cat</vt:lpstr>
      <vt:lpstr>A horse</vt:lpstr>
      <vt:lpstr>A guinea pig</vt:lpstr>
      <vt:lpstr>A mouse</vt:lpstr>
      <vt:lpstr>A cheetah</vt:lpstr>
      <vt:lpstr>a monkey</vt:lpstr>
      <vt:lpstr>A rabbit</vt:lpstr>
      <vt:lpstr>Présentation PowerPoint</vt:lpstr>
      <vt:lpstr>A snake</vt:lpstr>
      <vt:lpstr>a shark</vt:lpstr>
      <vt:lpstr>a tiger</vt:lpstr>
    </vt:vector>
  </TitlesOfParts>
  <Company>Mairie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ecole</dc:creator>
  <cp:lastModifiedBy>ecole</cp:lastModifiedBy>
  <cp:revision>9</cp:revision>
  <dcterms:created xsi:type="dcterms:W3CDTF">2018-03-20T08:44:16Z</dcterms:created>
  <dcterms:modified xsi:type="dcterms:W3CDTF">2018-03-20T10:29:21Z</dcterms:modified>
</cp:coreProperties>
</file>