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2" r:id="rId2"/>
    <p:sldId id="275" r:id="rId3"/>
    <p:sldId id="277" r:id="rId4"/>
    <p:sldId id="287" r:id="rId5"/>
    <p:sldId id="288" r:id="rId6"/>
    <p:sldId id="289" r:id="rId7"/>
    <p:sldId id="293" r:id="rId8"/>
    <p:sldId id="290" r:id="rId9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82F8A-3CF7-494B-AEA6-8DBFF6C21AD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37F529-2967-4FC4-BE8C-4219B0368420}">
      <dgm:prSet/>
      <dgm:spPr/>
      <dgm:t>
        <a:bodyPr/>
        <a:lstStyle/>
        <a:p>
          <a:r>
            <a:rPr lang="fr-FR"/>
            <a:t>Une feuille de route pour la semaine</a:t>
          </a:r>
        </a:p>
      </dgm:t>
    </dgm:pt>
    <dgm:pt modelId="{7784637F-7783-4A8F-A80C-6B20305C8BE1}" type="parTrans" cxnId="{25F4B185-C949-4939-A0A9-A768478C90D7}">
      <dgm:prSet/>
      <dgm:spPr/>
      <dgm:t>
        <a:bodyPr/>
        <a:lstStyle/>
        <a:p>
          <a:endParaRPr lang="en-US"/>
        </a:p>
      </dgm:t>
    </dgm:pt>
    <dgm:pt modelId="{28201440-37CE-4EB9-8C90-CF3FD21D25A7}" type="sibTrans" cxnId="{25F4B185-C949-4939-A0A9-A768478C90D7}">
      <dgm:prSet/>
      <dgm:spPr/>
      <dgm:t>
        <a:bodyPr/>
        <a:lstStyle/>
        <a:p>
          <a:endParaRPr lang="en-US"/>
        </a:p>
      </dgm:t>
    </dgm:pt>
    <dgm:pt modelId="{CAA81C3E-0A2E-4B5F-855A-BBBE1D903FA1}">
      <dgm:prSet/>
      <dgm:spPr/>
      <dgm:t>
        <a:bodyPr/>
        <a:lstStyle/>
        <a:p>
          <a:r>
            <a:rPr lang="fr-FR"/>
            <a:t>Une organisation à la journée</a:t>
          </a:r>
          <a:endParaRPr lang="en-US"/>
        </a:p>
      </dgm:t>
    </dgm:pt>
    <dgm:pt modelId="{4AE6F658-D35C-4FC1-A90B-586C041375CD}" type="parTrans" cxnId="{36155918-5310-4561-83C6-DF3A552F10F9}">
      <dgm:prSet/>
      <dgm:spPr/>
      <dgm:t>
        <a:bodyPr/>
        <a:lstStyle/>
        <a:p>
          <a:endParaRPr lang="en-US"/>
        </a:p>
      </dgm:t>
    </dgm:pt>
    <dgm:pt modelId="{5C480A60-6884-42E6-801E-53ADA997E509}" type="sibTrans" cxnId="{36155918-5310-4561-83C6-DF3A552F10F9}">
      <dgm:prSet/>
      <dgm:spPr/>
      <dgm:t>
        <a:bodyPr/>
        <a:lstStyle/>
        <a:p>
          <a:endParaRPr lang="en-US"/>
        </a:p>
      </dgm:t>
    </dgm:pt>
    <dgm:pt modelId="{8D956947-EEE2-421E-BCAA-B7911FB5AA9F}">
      <dgm:prSet/>
      <dgm:spPr/>
      <dgm:t>
        <a:bodyPr/>
        <a:lstStyle/>
        <a:p>
          <a:r>
            <a:rPr lang="fr-FR"/>
            <a:t>La liberté de choix des activités </a:t>
          </a:r>
          <a:endParaRPr lang="en-US"/>
        </a:p>
      </dgm:t>
    </dgm:pt>
    <dgm:pt modelId="{89B9AF97-A1CC-4F7C-8EB9-F02E06896957}" type="parTrans" cxnId="{989B88C3-500D-4B8B-833B-A2FA5FB0A28E}">
      <dgm:prSet/>
      <dgm:spPr/>
      <dgm:t>
        <a:bodyPr/>
        <a:lstStyle/>
        <a:p>
          <a:endParaRPr lang="en-US"/>
        </a:p>
      </dgm:t>
    </dgm:pt>
    <dgm:pt modelId="{08C3FFA9-1AA5-4D79-8183-57B5FB20B0F1}" type="sibTrans" cxnId="{989B88C3-500D-4B8B-833B-A2FA5FB0A28E}">
      <dgm:prSet/>
      <dgm:spPr/>
      <dgm:t>
        <a:bodyPr/>
        <a:lstStyle/>
        <a:p>
          <a:endParaRPr lang="en-US"/>
        </a:p>
      </dgm:t>
    </dgm:pt>
    <dgm:pt modelId="{7BC3A02E-C1E5-4819-910E-B2EED822AD34}">
      <dgm:prSet/>
      <dgm:spPr/>
      <dgm:t>
        <a:bodyPr/>
        <a:lstStyle/>
        <a:p>
          <a:r>
            <a:rPr lang="fr-FR"/>
            <a:t>Une habitude de travail par ateliers et petits groupes</a:t>
          </a:r>
          <a:endParaRPr lang="en-US"/>
        </a:p>
      </dgm:t>
    </dgm:pt>
    <dgm:pt modelId="{3DA9BBF6-29AA-41E7-83BA-84148FE4A2B3}" type="parTrans" cxnId="{F6B69E58-41ED-4F55-B97F-9B7BA31BAB55}">
      <dgm:prSet/>
      <dgm:spPr/>
      <dgm:t>
        <a:bodyPr/>
        <a:lstStyle/>
        <a:p>
          <a:endParaRPr lang="en-US"/>
        </a:p>
      </dgm:t>
    </dgm:pt>
    <dgm:pt modelId="{901A9CD3-FCC3-4D64-B5A5-38E88A1B2801}" type="sibTrans" cxnId="{F6B69E58-41ED-4F55-B97F-9B7BA31BAB55}">
      <dgm:prSet/>
      <dgm:spPr/>
      <dgm:t>
        <a:bodyPr/>
        <a:lstStyle/>
        <a:p>
          <a:endParaRPr lang="en-US"/>
        </a:p>
      </dgm:t>
    </dgm:pt>
    <dgm:pt modelId="{E2AB4747-30B8-4692-948B-03FFE6D5C824}">
      <dgm:prSet/>
      <dgm:spPr/>
      <dgm:t>
        <a:bodyPr/>
        <a:lstStyle/>
        <a:p>
          <a:r>
            <a:rPr lang="fr-FR"/>
            <a:t>De solides supports pédagogiques</a:t>
          </a:r>
          <a:endParaRPr lang="en-US"/>
        </a:p>
      </dgm:t>
    </dgm:pt>
    <dgm:pt modelId="{2B4B4529-CA70-4C22-A124-73719FE75AAB}" type="parTrans" cxnId="{2746E896-9D4E-4592-9047-4719746708A5}">
      <dgm:prSet/>
      <dgm:spPr/>
      <dgm:t>
        <a:bodyPr/>
        <a:lstStyle/>
        <a:p>
          <a:endParaRPr lang="en-US"/>
        </a:p>
      </dgm:t>
    </dgm:pt>
    <dgm:pt modelId="{28F05609-A2D5-4B13-842B-51FC042D05D2}" type="sibTrans" cxnId="{2746E896-9D4E-4592-9047-4719746708A5}">
      <dgm:prSet/>
      <dgm:spPr/>
      <dgm:t>
        <a:bodyPr/>
        <a:lstStyle/>
        <a:p>
          <a:endParaRPr lang="en-US"/>
        </a:p>
      </dgm:t>
    </dgm:pt>
    <dgm:pt modelId="{C8F5F8CE-69D3-4F57-9469-FA0FA9170098}">
      <dgm:prSet/>
      <dgm:spPr/>
      <dgm:t>
        <a:bodyPr/>
        <a:lstStyle/>
        <a:p>
          <a:r>
            <a:rPr lang="en-US"/>
            <a:t>Un</a:t>
          </a:r>
          <a:r>
            <a:rPr lang="en-US" baseline="0"/>
            <a:t> regard sur </a:t>
          </a:r>
          <a:r>
            <a:rPr lang="en-US" baseline="0" err="1"/>
            <a:t>tous</a:t>
          </a:r>
          <a:r>
            <a:rPr lang="en-US" baseline="0"/>
            <a:t> et </a:t>
          </a:r>
          <a:r>
            <a:rPr lang="en-US" baseline="0" err="1"/>
            <a:t>chacun</a:t>
          </a:r>
          <a:endParaRPr lang="en-US"/>
        </a:p>
      </dgm:t>
    </dgm:pt>
    <dgm:pt modelId="{F26294F4-7F88-4B6B-98D9-F28A86B444B6}" type="parTrans" cxnId="{891FE35D-966E-4B3D-97F5-BCA01355B1B5}">
      <dgm:prSet/>
      <dgm:spPr/>
      <dgm:t>
        <a:bodyPr/>
        <a:lstStyle/>
        <a:p>
          <a:endParaRPr lang="en-US"/>
        </a:p>
      </dgm:t>
    </dgm:pt>
    <dgm:pt modelId="{849520E2-72A0-4E22-A24C-85097D19992B}" type="sibTrans" cxnId="{891FE35D-966E-4B3D-97F5-BCA01355B1B5}">
      <dgm:prSet/>
      <dgm:spPr/>
      <dgm:t>
        <a:bodyPr/>
        <a:lstStyle/>
        <a:p>
          <a:endParaRPr lang="en-US"/>
        </a:p>
      </dgm:t>
    </dgm:pt>
    <dgm:pt modelId="{E40D9390-C617-4106-9587-612ED5920BDE}" type="pres">
      <dgm:prSet presAssocID="{3BE82F8A-3CF7-494B-AEA6-8DBFF6C21AD8}" presName="diagram" presStyleCnt="0">
        <dgm:presLayoutVars>
          <dgm:dir/>
          <dgm:resizeHandles val="exact"/>
        </dgm:presLayoutVars>
      </dgm:prSet>
      <dgm:spPr/>
    </dgm:pt>
    <dgm:pt modelId="{49583099-B8F3-4D40-A129-93A9BDE5EC2D}" type="pres">
      <dgm:prSet presAssocID="{6C37F529-2967-4FC4-BE8C-4219B0368420}" presName="node" presStyleLbl="node1" presStyleIdx="0" presStyleCnt="6">
        <dgm:presLayoutVars>
          <dgm:bulletEnabled val="1"/>
        </dgm:presLayoutVars>
      </dgm:prSet>
      <dgm:spPr/>
    </dgm:pt>
    <dgm:pt modelId="{B08735E3-BCF6-4F2F-8A6C-45A3D7FE0EF8}" type="pres">
      <dgm:prSet presAssocID="{28201440-37CE-4EB9-8C90-CF3FD21D25A7}" presName="sibTrans" presStyleCnt="0"/>
      <dgm:spPr/>
    </dgm:pt>
    <dgm:pt modelId="{88F1CCFB-E582-4CCB-B7F9-48D3F516E59F}" type="pres">
      <dgm:prSet presAssocID="{CAA81C3E-0A2E-4B5F-855A-BBBE1D903FA1}" presName="node" presStyleLbl="node1" presStyleIdx="1" presStyleCnt="6" custLinFactNeighborX="0" custLinFactNeighborY="-499">
        <dgm:presLayoutVars>
          <dgm:bulletEnabled val="1"/>
        </dgm:presLayoutVars>
      </dgm:prSet>
      <dgm:spPr/>
    </dgm:pt>
    <dgm:pt modelId="{D66712DB-873E-4614-8E49-D5AFB58646F9}" type="pres">
      <dgm:prSet presAssocID="{5C480A60-6884-42E6-801E-53ADA997E509}" presName="sibTrans" presStyleCnt="0"/>
      <dgm:spPr/>
    </dgm:pt>
    <dgm:pt modelId="{AEF5156B-D3B3-49B8-9CD2-53FFB8A94423}" type="pres">
      <dgm:prSet presAssocID="{8D956947-EEE2-421E-BCAA-B7911FB5AA9F}" presName="node" presStyleLbl="node1" presStyleIdx="2" presStyleCnt="6">
        <dgm:presLayoutVars>
          <dgm:bulletEnabled val="1"/>
        </dgm:presLayoutVars>
      </dgm:prSet>
      <dgm:spPr/>
    </dgm:pt>
    <dgm:pt modelId="{D32C4CB4-2FBB-4536-A2DC-7D755517E0B5}" type="pres">
      <dgm:prSet presAssocID="{08C3FFA9-1AA5-4D79-8183-57B5FB20B0F1}" presName="sibTrans" presStyleCnt="0"/>
      <dgm:spPr/>
    </dgm:pt>
    <dgm:pt modelId="{1F20196C-F198-44EF-B0BD-A579F37CD898}" type="pres">
      <dgm:prSet presAssocID="{7BC3A02E-C1E5-4819-910E-B2EED822AD34}" presName="node" presStyleLbl="node1" presStyleIdx="3" presStyleCnt="6">
        <dgm:presLayoutVars>
          <dgm:bulletEnabled val="1"/>
        </dgm:presLayoutVars>
      </dgm:prSet>
      <dgm:spPr/>
    </dgm:pt>
    <dgm:pt modelId="{A91F251D-E944-44B6-85D9-1A1B75D7DBAE}" type="pres">
      <dgm:prSet presAssocID="{901A9CD3-FCC3-4D64-B5A5-38E88A1B2801}" presName="sibTrans" presStyleCnt="0"/>
      <dgm:spPr/>
    </dgm:pt>
    <dgm:pt modelId="{1B8E5543-D276-41EF-AA37-69703DC6AE8D}" type="pres">
      <dgm:prSet presAssocID="{E2AB4747-30B8-4692-948B-03FFE6D5C824}" presName="node" presStyleLbl="node1" presStyleIdx="4" presStyleCnt="6">
        <dgm:presLayoutVars>
          <dgm:bulletEnabled val="1"/>
        </dgm:presLayoutVars>
      </dgm:prSet>
      <dgm:spPr/>
    </dgm:pt>
    <dgm:pt modelId="{5F836810-E5B9-41BC-B37F-9B24C5356174}" type="pres">
      <dgm:prSet presAssocID="{28F05609-A2D5-4B13-842B-51FC042D05D2}" presName="sibTrans" presStyleCnt="0"/>
      <dgm:spPr/>
    </dgm:pt>
    <dgm:pt modelId="{B29D113E-E9D0-404D-AEB2-7085E18386C8}" type="pres">
      <dgm:prSet presAssocID="{C8F5F8CE-69D3-4F57-9469-FA0FA9170098}" presName="node" presStyleLbl="node1" presStyleIdx="5" presStyleCnt="6">
        <dgm:presLayoutVars>
          <dgm:bulletEnabled val="1"/>
        </dgm:presLayoutVars>
      </dgm:prSet>
      <dgm:spPr/>
    </dgm:pt>
  </dgm:ptLst>
  <dgm:cxnLst>
    <dgm:cxn modelId="{36155918-5310-4561-83C6-DF3A552F10F9}" srcId="{3BE82F8A-3CF7-494B-AEA6-8DBFF6C21AD8}" destId="{CAA81C3E-0A2E-4B5F-855A-BBBE1D903FA1}" srcOrd="1" destOrd="0" parTransId="{4AE6F658-D35C-4FC1-A90B-586C041375CD}" sibTransId="{5C480A60-6884-42E6-801E-53ADA997E509}"/>
    <dgm:cxn modelId="{8AE6C255-8C5E-4A26-8C15-21C2A1BD40B1}" type="presOf" srcId="{3BE82F8A-3CF7-494B-AEA6-8DBFF6C21AD8}" destId="{E40D9390-C617-4106-9587-612ED5920BDE}" srcOrd="0" destOrd="0" presId="urn:microsoft.com/office/officeart/2005/8/layout/default"/>
    <dgm:cxn modelId="{F6B69E58-41ED-4F55-B97F-9B7BA31BAB55}" srcId="{3BE82F8A-3CF7-494B-AEA6-8DBFF6C21AD8}" destId="{7BC3A02E-C1E5-4819-910E-B2EED822AD34}" srcOrd="3" destOrd="0" parTransId="{3DA9BBF6-29AA-41E7-83BA-84148FE4A2B3}" sibTransId="{901A9CD3-FCC3-4D64-B5A5-38E88A1B2801}"/>
    <dgm:cxn modelId="{891FE35D-966E-4B3D-97F5-BCA01355B1B5}" srcId="{3BE82F8A-3CF7-494B-AEA6-8DBFF6C21AD8}" destId="{C8F5F8CE-69D3-4F57-9469-FA0FA9170098}" srcOrd="5" destOrd="0" parTransId="{F26294F4-7F88-4B6B-98D9-F28A86B444B6}" sibTransId="{849520E2-72A0-4E22-A24C-85097D19992B}"/>
    <dgm:cxn modelId="{FD6F7374-67F3-4CD8-BEAB-8867CAE00AD8}" type="presOf" srcId="{8D956947-EEE2-421E-BCAA-B7911FB5AA9F}" destId="{AEF5156B-D3B3-49B8-9CD2-53FFB8A94423}" srcOrd="0" destOrd="0" presId="urn:microsoft.com/office/officeart/2005/8/layout/default"/>
    <dgm:cxn modelId="{25F4B185-C949-4939-A0A9-A768478C90D7}" srcId="{3BE82F8A-3CF7-494B-AEA6-8DBFF6C21AD8}" destId="{6C37F529-2967-4FC4-BE8C-4219B0368420}" srcOrd="0" destOrd="0" parTransId="{7784637F-7783-4A8F-A80C-6B20305C8BE1}" sibTransId="{28201440-37CE-4EB9-8C90-CF3FD21D25A7}"/>
    <dgm:cxn modelId="{1ECA6891-A2EB-4B76-B6E6-C3797FB9A348}" type="presOf" srcId="{CAA81C3E-0A2E-4B5F-855A-BBBE1D903FA1}" destId="{88F1CCFB-E582-4CCB-B7F9-48D3F516E59F}" srcOrd="0" destOrd="0" presId="urn:microsoft.com/office/officeart/2005/8/layout/default"/>
    <dgm:cxn modelId="{2746E896-9D4E-4592-9047-4719746708A5}" srcId="{3BE82F8A-3CF7-494B-AEA6-8DBFF6C21AD8}" destId="{E2AB4747-30B8-4692-948B-03FFE6D5C824}" srcOrd="4" destOrd="0" parTransId="{2B4B4529-CA70-4C22-A124-73719FE75AAB}" sibTransId="{28F05609-A2D5-4B13-842B-51FC042D05D2}"/>
    <dgm:cxn modelId="{850D6C9B-DC1B-4918-9C7A-AC4B5438AD22}" type="presOf" srcId="{6C37F529-2967-4FC4-BE8C-4219B0368420}" destId="{49583099-B8F3-4D40-A129-93A9BDE5EC2D}" srcOrd="0" destOrd="0" presId="urn:microsoft.com/office/officeart/2005/8/layout/default"/>
    <dgm:cxn modelId="{989B88C3-500D-4B8B-833B-A2FA5FB0A28E}" srcId="{3BE82F8A-3CF7-494B-AEA6-8DBFF6C21AD8}" destId="{8D956947-EEE2-421E-BCAA-B7911FB5AA9F}" srcOrd="2" destOrd="0" parTransId="{89B9AF97-A1CC-4F7C-8EB9-F02E06896957}" sibTransId="{08C3FFA9-1AA5-4D79-8183-57B5FB20B0F1}"/>
    <dgm:cxn modelId="{8A2647C5-6079-47F5-9BEA-5B4BDF754BB2}" type="presOf" srcId="{7BC3A02E-C1E5-4819-910E-B2EED822AD34}" destId="{1F20196C-F198-44EF-B0BD-A579F37CD898}" srcOrd="0" destOrd="0" presId="urn:microsoft.com/office/officeart/2005/8/layout/default"/>
    <dgm:cxn modelId="{577DA5CD-F8A2-4E8F-889D-7C18E6FDBD10}" type="presOf" srcId="{E2AB4747-30B8-4692-948B-03FFE6D5C824}" destId="{1B8E5543-D276-41EF-AA37-69703DC6AE8D}" srcOrd="0" destOrd="0" presId="urn:microsoft.com/office/officeart/2005/8/layout/default"/>
    <dgm:cxn modelId="{14C852EF-E62F-4AB1-B485-2D162D3B1340}" type="presOf" srcId="{C8F5F8CE-69D3-4F57-9469-FA0FA9170098}" destId="{B29D113E-E9D0-404D-AEB2-7085E18386C8}" srcOrd="0" destOrd="0" presId="urn:microsoft.com/office/officeart/2005/8/layout/default"/>
    <dgm:cxn modelId="{81319D41-DA48-4E2F-A9DC-4C4AFDC5FC3C}" type="presParOf" srcId="{E40D9390-C617-4106-9587-612ED5920BDE}" destId="{49583099-B8F3-4D40-A129-93A9BDE5EC2D}" srcOrd="0" destOrd="0" presId="urn:microsoft.com/office/officeart/2005/8/layout/default"/>
    <dgm:cxn modelId="{7103A275-DFDE-4317-9079-03D396FAC08D}" type="presParOf" srcId="{E40D9390-C617-4106-9587-612ED5920BDE}" destId="{B08735E3-BCF6-4F2F-8A6C-45A3D7FE0EF8}" srcOrd="1" destOrd="0" presId="urn:microsoft.com/office/officeart/2005/8/layout/default"/>
    <dgm:cxn modelId="{AD562D45-FAF6-4202-A034-10EAB45F85C1}" type="presParOf" srcId="{E40D9390-C617-4106-9587-612ED5920BDE}" destId="{88F1CCFB-E582-4CCB-B7F9-48D3F516E59F}" srcOrd="2" destOrd="0" presId="urn:microsoft.com/office/officeart/2005/8/layout/default"/>
    <dgm:cxn modelId="{205A0EE3-D69F-4824-B1E1-B0F53934F8BA}" type="presParOf" srcId="{E40D9390-C617-4106-9587-612ED5920BDE}" destId="{D66712DB-873E-4614-8E49-D5AFB58646F9}" srcOrd="3" destOrd="0" presId="urn:microsoft.com/office/officeart/2005/8/layout/default"/>
    <dgm:cxn modelId="{7DFA7FEA-AFD5-493A-8782-FC2C97707D47}" type="presParOf" srcId="{E40D9390-C617-4106-9587-612ED5920BDE}" destId="{AEF5156B-D3B3-49B8-9CD2-53FFB8A94423}" srcOrd="4" destOrd="0" presId="urn:microsoft.com/office/officeart/2005/8/layout/default"/>
    <dgm:cxn modelId="{BA5D9A6A-0B8F-4049-8C28-B1186E2C7CCC}" type="presParOf" srcId="{E40D9390-C617-4106-9587-612ED5920BDE}" destId="{D32C4CB4-2FBB-4536-A2DC-7D755517E0B5}" srcOrd="5" destOrd="0" presId="urn:microsoft.com/office/officeart/2005/8/layout/default"/>
    <dgm:cxn modelId="{514C5012-68EE-4BF9-AECF-73350E5B85FE}" type="presParOf" srcId="{E40D9390-C617-4106-9587-612ED5920BDE}" destId="{1F20196C-F198-44EF-B0BD-A579F37CD898}" srcOrd="6" destOrd="0" presId="urn:microsoft.com/office/officeart/2005/8/layout/default"/>
    <dgm:cxn modelId="{7C172322-3777-4B4B-A172-33CA6CCBF945}" type="presParOf" srcId="{E40D9390-C617-4106-9587-612ED5920BDE}" destId="{A91F251D-E944-44B6-85D9-1A1B75D7DBAE}" srcOrd="7" destOrd="0" presId="urn:microsoft.com/office/officeart/2005/8/layout/default"/>
    <dgm:cxn modelId="{B5ED7E61-6AD6-4FFF-8108-0816D0F83CEA}" type="presParOf" srcId="{E40D9390-C617-4106-9587-612ED5920BDE}" destId="{1B8E5543-D276-41EF-AA37-69703DC6AE8D}" srcOrd="8" destOrd="0" presId="urn:microsoft.com/office/officeart/2005/8/layout/default"/>
    <dgm:cxn modelId="{BD702712-E508-4847-8DBA-6A0A7103D3BA}" type="presParOf" srcId="{E40D9390-C617-4106-9587-612ED5920BDE}" destId="{5F836810-E5B9-41BC-B37F-9B24C5356174}" srcOrd="9" destOrd="0" presId="urn:microsoft.com/office/officeart/2005/8/layout/default"/>
    <dgm:cxn modelId="{FC104C4C-634C-4439-994F-934B2E16FD35}" type="presParOf" srcId="{E40D9390-C617-4106-9587-612ED5920BDE}" destId="{B29D113E-E9D0-404D-AEB2-7085E18386C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B76BB-291C-4897-B327-D73B263C2AF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E4794A-10AE-4D62-9947-BDEC4FADA94A}">
      <dgm:prSet/>
      <dgm:spPr/>
      <dgm:t>
        <a:bodyPr/>
        <a:lstStyle/>
        <a:p>
          <a:r>
            <a:rPr lang="en-US" err="1"/>
            <a:t>Pédagogie</a:t>
          </a:r>
          <a:endParaRPr lang="en-US"/>
        </a:p>
      </dgm:t>
    </dgm:pt>
    <dgm:pt modelId="{0D32705D-6223-49A1-BC9F-4CA8A563A62B}" type="parTrans" cxnId="{59EB586B-57C3-41E9-B311-A5CB806A2986}">
      <dgm:prSet/>
      <dgm:spPr/>
      <dgm:t>
        <a:bodyPr/>
        <a:lstStyle/>
        <a:p>
          <a:endParaRPr lang="en-US"/>
        </a:p>
      </dgm:t>
    </dgm:pt>
    <dgm:pt modelId="{8168DB8D-3581-49B8-9E47-C8D10ADC096B}" type="sibTrans" cxnId="{59EB586B-57C3-41E9-B311-A5CB806A2986}">
      <dgm:prSet/>
      <dgm:spPr/>
      <dgm:t>
        <a:bodyPr/>
        <a:lstStyle/>
        <a:p>
          <a:endParaRPr lang="en-US"/>
        </a:p>
      </dgm:t>
    </dgm:pt>
    <dgm:pt modelId="{59350352-50D1-4E0C-9482-A4E8D38AB43D}">
      <dgm:prSet/>
      <dgm:spPr/>
      <dgm:t>
        <a:bodyPr/>
        <a:lstStyle/>
        <a:p>
          <a:r>
            <a:rPr lang="en-US" err="1"/>
            <a:t>Organisation</a:t>
          </a:r>
          <a:endParaRPr lang="en-US"/>
        </a:p>
      </dgm:t>
    </dgm:pt>
    <dgm:pt modelId="{C54D44EC-6DF8-410E-B2B0-690414251790}" type="parTrans" cxnId="{F7CB9646-F50F-4166-8CD8-3F12BE7A0DC6}">
      <dgm:prSet/>
      <dgm:spPr/>
      <dgm:t>
        <a:bodyPr/>
        <a:lstStyle/>
        <a:p>
          <a:endParaRPr lang="en-US"/>
        </a:p>
      </dgm:t>
    </dgm:pt>
    <dgm:pt modelId="{77C7DAFF-6BB7-48B8-B424-C83C382466B6}" type="sibTrans" cxnId="{F7CB9646-F50F-4166-8CD8-3F12BE7A0DC6}">
      <dgm:prSet/>
      <dgm:spPr/>
      <dgm:t>
        <a:bodyPr/>
        <a:lstStyle/>
        <a:p>
          <a:endParaRPr lang="en-US"/>
        </a:p>
      </dgm:t>
    </dgm:pt>
    <dgm:pt modelId="{ABDFEF3C-E965-4089-AC29-DCD4E66EFB9D}">
      <dgm:prSet/>
      <dgm:spPr/>
      <dgm:t>
        <a:bodyPr/>
        <a:lstStyle/>
        <a:p>
          <a:r>
            <a:rPr lang="en-US"/>
            <a:t>Action</a:t>
          </a:r>
        </a:p>
        <a:p>
          <a:r>
            <a:rPr lang="en-US"/>
            <a:t>Interaction</a:t>
          </a:r>
        </a:p>
      </dgm:t>
    </dgm:pt>
    <dgm:pt modelId="{B3EEE0DE-6D3E-44DA-8C0E-CA32ED47BA30}" type="parTrans" cxnId="{B3FB8BA4-52E0-48F9-885A-E4FC489D8D04}">
      <dgm:prSet/>
      <dgm:spPr/>
      <dgm:t>
        <a:bodyPr/>
        <a:lstStyle/>
        <a:p>
          <a:endParaRPr lang="en-US"/>
        </a:p>
      </dgm:t>
    </dgm:pt>
    <dgm:pt modelId="{443A4589-74CA-4073-903E-2EC6B2DFF6C0}" type="sibTrans" cxnId="{B3FB8BA4-52E0-48F9-885A-E4FC489D8D04}">
      <dgm:prSet/>
      <dgm:spPr/>
      <dgm:t>
        <a:bodyPr/>
        <a:lstStyle/>
        <a:p>
          <a:endParaRPr lang="en-US"/>
        </a:p>
      </dgm:t>
    </dgm:pt>
    <dgm:pt modelId="{827614BC-DAF1-4AA9-B824-E81ED5D2D102}">
      <dgm:prSet/>
      <dgm:spPr/>
      <dgm:t>
        <a:bodyPr/>
        <a:lstStyle/>
        <a:p>
          <a:r>
            <a:rPr lang="en-US"/>
            <a:t>Liberté</a:t>
          </a:r>
        </a:p>
      </dgm:t>
    </dgm:pt>
    <dgm:pt modelId="{EC16A264-FE2B-4913-9A0D-50E934DDDF9D}" type="sibTrans" cxnId="{A653D830-1941-44DC-AD62-FA8C6FE83B1A}">
      <dgm:prSet/>
      <dgm:spPr/>
      <dgm:t>
        <a:bodyPr/>
        <a:lstStyle/>
        <a:p>
          <a:endParaRPr lang="en-US"/>
        </a:p>
      </dgm:t>
    </dgm:pt>
    <dgm:pt modelId="{6257FE85-D68D-4617-8ADA-68E5CE695C71}" type="parTrans" cxnId="{A653D830-1941-44DC-AD62-FA8C6FE83B1A}">
      <dgm:prSet/>
      <dgm:spPr/>
      <dgm:t>
        <a:bodyPr/>
        <a:lstStyle/>
        <a:p>
          <a:endParaRPr lang="en-US"/>
        </a:p>
      </dgm:t>
    </dgm:pt>
    <dgm:pt modelId="{023EB809-14C8-494A-8990-2D4408BA5011}">
      <dgm:prSet/>
      <dgm:spPr/>
      <dgm:t>
        <a:bodyPr/>
        <a:lstStyle/>
        <a:p>
          <a:r>
            <a:rPr lang="en-US"/>
            <a:t>Motivation</a:t>
          </a:r>
        </a:p>
      </dgm:t>
    </dgm:pt>
    <dgm:pt modelId="{3507E245-0B20-4721-BF83-71DE41C7D4B2}" type="sibTrans" cxnId="{04502912-35BB-4324-A57F-658D161E659D}">
      <dgm:prSet/>
      <dgm:spPr/>
      <dgm:t>
        <a:bodyPr/>
        <a:lstStyle/>
        <a:p>
          <a:endParaRPr lang="en-US"/>
        </a:p>
      </dgm:t>
    </dgm:pt>
    <dgm:pt modelId="{6D3F3DC2-ADF7-4C22-B1DF-0544FC93B35D}" type="parTrans" cxnId="{04502912-35BB-4324-A57F-658D161E659D}">
      <dgm:prSet/>
      <dgm:spPr/>
      <dgm:t>
        <a:bodyPr/>
        <a:lstStyle/>
        <a:p>
          <a:endParaRPr lang="en-US"/>
        </a:p>
      </dgm:t>
    </dgm:pt>
    <dgm:pt modelId="{9FC89F2C-98EE-4B1D-BDAF-69A458FDC500}">
      <dgm:prSet/>
      <dgm:spPr/>
      <dgm:t>
        <a:bodyPr/>
        <a:lstStyle/>
        <a:p>
          <a:r>
            <a:rPr lang="fr-FR"/>
            <a:t>Matériel</a:t>
          </a:r>
        </a:p>
      </dgm:t>
    </dgm:pt>
    <dgm:pt modelId="{1D23A5ED-7232-4DED-805B-3111985136D2}" type="sibTrans" cxnId="{E254CBB9-4EEA-4A7C-9201-E28637AA7E00}">
      <dgm:prSet/>
      <dgm:spPr/>
      <dgm:t>
        <a:bodyPr/>
        <a:lstStyle/>
        <a:p>
          <a:endParaRPr lang="fr-FR"/>
        </a:p>
      </dgm:t>
    </dgm:pt>
    <dgm:pt modelId="{9A7CCA9B-FEF5-4F78-AE3E-D0A2F01A3E0B}" type="parTrans" cxnId="{E254CBB9-4EEA-4A7C-9201-E28637AA7E00}">
      <dgm:prSet/>
      <dgm:spPr/>
      <dgm:t>
        <a:bodyPr/>
        <a:lstStyle/>
        <a:p>
          <a:endParaRPr lang="fr-FR"/>
        </a:p>
      </dgm:t>
    </dgm:pt>
    <dgm:pt modelId="{3F954E40-6C3E-43A8-AC4C-F5C7D73FEA5F}" type="pres">
      <dgm:prSet presAssocID="{01EB76BB-291C-4897-B327-D73B263C2AFE}" presName="diagram" presStyleCnt="0">
        <dgm:presLayoutVars>
          <dgm:dir/>
          <dgm:resizeHandles val="exact"/>
        </dgm:presLayoutVars>
      </dgm:prSet>
      <dgm:spPr/>
    </dgm:pt>
    <dgm:pt modelId="{41BFAEBC-6AAF-4CF8-9BAC-E5BF967437F8}" type="pres">
      <dgm:prSet presAssocID="{E5E4794A-10AE-4D62-9947-BDEC4FADA94A}" presName="node" presStyleLbl="node1" presStyleIdx="0" presStyleCnt="6" custLinFactNeighborX="-381" custLinFactNeighborY="-1268">
        <dgm:presLayoutVars>
          <dgm:bulletEnabled val="1"/>
        </dgm:presLayoutVars>
      </dgm:prSet>
      <dgm:spPr/>
    </dgm:pt>
    <dgm:pt modelId="{F035267F-B473-4D48-80FF-3176E8FDF1F7}" type="pres">
      <dgm:prSet presAssocID="{8168DB8D-3581-49B8-9E47-C8D10ADC096B}" presName="sibTrans" presStyleCnt="0"/>
      <dgm:spPr/>
    </dgm:pt>
    <dgm:pt modelId="{FD9B77C6-0F8B-48E8-9FFB-F9DF301436F1}" type="pres">
      <dgm:prSet presAssocID="{59350352-50D1-4E0C-9482-A4E8D38AB43D}" presName="node" presStyleLbl="node1" presStyleIdx="1" presStyleCnt="6">
        <dgm:presLayoutVars>
          <dgm:bulletEnabled val="1"/>
        </dgm:presLayoutVars>
      </dgm:prSet>
      <dgm:spPr/>
    </dgm:pt>
    <dgm:pt modelId="{D98CCAEB-D93E-48F5-9E9B-5AA4FD92D970}" type="pres">
      <dgm:prSet presAssocID="{77C7DAFF-6BB7-48B8-B424-C83C382466B6}" presName="sibTrans" presStyleCnt="0"/>
      <dgm:spPr/>
    </dgm:pt>
    <dgm:pt modelId="{9844FED7-114F-4A9B-9061-0C6351C12365}" type="pres">
      <dgm:prSet presAssocID="{ABDFEF3C-E965-4089-AC29-DCD4E66EFB9D}" presName="node" presStyleLbl="node1" presStyleIdx="2" presStyleCnt="6">
        <dgm:presLayoutVars>
          <dgm:bulletEnabled val="1"/>
        </dgm:presLayoutVars>
      </dgm:prSet>
      <dgm:spPr/>
    </dgm:pt>
    <dgm:pt modelId="{6DB062E9-EC96-453F-B081-73468D6F6D46}" type="pres">
      <dgm:prSet presAssocID="{443A4589-74CA-4073-903E-2EC6B2DFF6C0}" presName="sibTrans" presStyleCnt="0"/>
      <dgm:spPr/>
    </dgm:pt>
    <dgm:pt modelId="{3A885CE5-C1CB-40FC-AC7E-46C06828C2D9}" type="pres">
      <dgm:prSet presAssocID="{827614BC-DAF1-4AA9-B824-E81ED5D2D102}" presName="node" presStyleLbl="node1" presStyleIdx="3" presStyleCnt="6">
        <dgm:presLayoutVars>
          <dgm:bulletEnabled val="1"/>
        </dgm:presLayoutVars>
      </dgm:prSet>
      <dgm:spPr/>
    </dgm:pt>
    <dgm:pt modelId="{2870EEB0-F2F7-4011-92B0-A6CB550FB77C}" type="pres">
      <dgm:prSet presAssocID="{EC16A264-FE2B-4913-9A0D-50E934DDDF9D}" presName="sibTrans" presStyleCnt="0"/>
      <dgm:spPr/>
    </dgm:pt>
    <dgm:pt modelId="{8173D843-DBCF-4E4D-9AA7-4F72F7D2FA26}" type="pres">
      <dgm:prSet presAssocID="{023EB809-14C8-494A-8990-2D4408BA5011}" presName="node" presStyleLbl="node1" presStyleIdx="4" presStyleCnt="6">
        <dgm:presLayoutVars>
          <dgm:bulletEnabled val="1"/>
        </dgm:presLayoutVars>
      </dgm:prSet>
      <dgm:spPr/>
    </dgm:pt>
    <dgm:pt modelId="{F57C146D-A48D-405D-A8C6-287A1B8EC99A}" type="pres">
      <dgm:prSet presAssocID="{3507E245-0B20-4721-BF83-71DE41C7D4B2}" presName="sibTrans" presStyleCnt="0"/>
      <dgm:spPr/>
    </dgm:pt>
    <dgm:pt modelId="{05E2A222-4B5F-41AF-946B-27FA2F27AAD3}" type="pres">
      <dgm:prSet presAssocID="{9FC89F2C-98EE-4B1D-BDAF-69A458FDC500}" presName="node" presStyleLbl="node1" presStyleIdx="5" presStyleCnt="6">
        <dgm:presLayoutVars>
          <dgm:bulletEnabled val="1"/>
        </dgm:presLayoutVars>
      </dgm:prSet>
      <dgm:spPr/>
    </dgm:pt>
  </dgm:ptLst>
  <dgm:cxnLst>
    <dgm:cxn modelId="{C0181A11-F34E-4916-8D1A-C0420F07FB95}" type="presOf" srcId="{01EB76BB-291C-4897-B327-D73B263C2AFE}" destId="{3F954E40-6C3E-43A8-AC4C-F5C7D73FEA5F}" srcOrd="0" destOrd="0" presId="urn:microsoft.com/office/officeart/2005/8/layout/default"/>
    <dgm:cxn modelId="{04502912-35BB-4324-A57F-658D161E659D}" srcId="{01EB76BB-291C-4897-B327-D73B263C2AFE}" destId="{023EB809-14C8-494A-8990-2D4408BA5011}" srcOrd="4" destOrd="0" parTransId="{6D3F3DC2-ADF7-4C22-B1DF-0544FC93B35D}" sibTransId="{3507E245-0B20-4721-BF83-71DE41C7D4B2}"/>
    <dgm:cxn modelId="{247A762E-C312-454A-BA57-A9271F510808}" type="presOf" srcId="{E5E4794A-10AE-4D62-9947-BDEC4FADA94A}" destId="{41BFAEBC-6AAF-4CF8-9BAC-E5BF967437F8}" srcOrd="0" destOrd="0" presId="urn:microsoft.com/office/officeart/2005/8/layout/default"/>
    <dgm:cxn modelId="{A653D830-1941-44DC-AD62-FA8C6FE83B1A}" srcId="{01EB76BB-291C-4897-B327-D73B263C2AFE}" destId="{827614BC-DAF1-4AA9-B824-E81ED5D2D102}" srcOrd="3" destOrd="0" parTransId="{6257FE85-D68D-4617-8ADA-68E5CE695C71}" sibTransId="{EC16A264-FE2B-4913-9A0D-50E934DDDF9D}"/>
    <dgm:cxn modelId="{512FDE32-1A62-40EA-A7F0-47AF11FFA2E7}" type="presOf" srcId="{023EB809-14C8-494A-8990-2D4408BA5011}" destId="{8173D843-DBCF-4E4D-9AA7-4F72F7D2FA26}" srcOrd="0" destOrd="0" presId="urn:microsoft.com/office/officeart/2005/8/layout/default"/>
    <dgm:cxn modelId="{9F68EC3A-C150-4EEC-949D-F925DAE93D04}" type="presOf" srcId="{9FC89F2C-98EE-4B1D-BDAF-69A458FDC500}" destId="{05E2A222-4B5F-41AF-946B-27FA2F27AAD3}" srcOrd="0" destOrd="0" presId="urn:microsoft.com/office/officeart/2005/8/layout/default"/>
    <dgm:cxn modelId="{2D67533D-ED3E-448E-B69E-1D37586EDC39}" type="presOf" srcId="{827614BC-DAF1-4AA9-B824-E81ED5D2D102}" destId="{3A885CE5-C1CB-40FC-AC7E-46C06828C2D9}" srcOrd="0" destOrd="0" presId="urn:microsoft.com/office/officeart/2005/8/layout/default"/>
    <dgm:cxn modelId="{F7CB9646-F50F-4166-8CD8-3F12BE7A0DC6}" srcId="{01EB76BB-291C-4897-B327-D73B263C2AFE}" destId="{59350352-50D1-4E0C-9482-A4E8D38AB43D}" srcOrd="1" destOrd="0" parTransId="{C54D44EC-6DF8-410E-B2B0-690414251790}" sibTransId="{77C7DAFF-6BB7-48B8-B424-C83C382466B6}"/>
    <dgm:cxn modelId="{72F0775C-5436-43FB-A158-8B2C1ADA32DA}" type="presOf" srcId="{59350352-50D1-4E0C-9482-A4E8D38AB43D}" destId="{FD9B77C6-0F8B-48E8-9FFB-F9DF301436F1}" srcOrd="0" destOrd="0" presId="urn:microsoft.com/office/officeart/2005/8/layout/default"/>
    <dgm:cxn modelId="{59EB586B-57C3-41E9-B311-A5CB806A2986}" srcId="{01EB76BB-291C-4897-B327-D73B263C2AFE}" destId="{E5E4794A-10AE-4D62-9947-BDEC4FADA94A}" srcOrd="0" destOrd="0" parTransId="{0D32705D-6223-49A1-BC9F-4CA8A563A62B}" sibTransId="{8168DB8D-3581-49B8-9E47-C8D10ADC096B}"/>
    <dgm:cxn modelId="{B3FB8BA4-52E0-48F9-885A-E4FC489D8D04}" srcId="{01EB76BB-291C-4897-B327-D73B263C2AFE}" destId="{ABDFEF3C-E965-4089-AC29-DCD4E66EFB9D}" srcOrd="2" destOrd="0" parTransId="{B3EEE0DE-6D3E-44DA-8C0E-CA32ED47BA30}" sibTransId="{443A4589-74CA-4073-903E-2EC6B2DFF6C0}"/>
    <dgm:cxn modelId="{E254CBB9-4EEA-4A7C-9201-E28637AA7E00}" srcId="{01EB76BB-291C-4897-B327-D73B263C2AFE}" destId="{9FC89F2C-98EE-4B1D-BDAF-69A458FDC500}" srcOrd="5" destOrd="0" parTransId="{9A7CCA9B-FEF5-4F78-AE3E-D0A2F01A3E0B}" sibTransId="{1D23A5ED-7232-4DED-805B-3111985136D2}"/>
    <dgm:cxn modelId="{D80282E2-4F66-4C22-890B-EEFE55639E2D}" type="presOf" srcId="{ABDFEF3C-E965-4089-AC29-DCD4E66EFB9D}" destId="{9844FED7-114F-4A9B-9061-0C6351C12365}" srcOrd="0" destOrd="0" presId="urn:microsoft.com/office/officeart/2005/8/layout/default"/>
    <dgm:cxn modelId="{45A9717A-ACCC-4F8F-8C46-5B4C10326BDF}" type="presParOf" srcId="{3F954E40-6C3E-43A8-AC4C-F5C7D73FEA5F}" destId="{41BFAEBC-6AAF-4CF8-9BAC-E5BF967437F8}" srcOrd="0" destOrd="0" presId="urn:microsoft.com/office/officeart/2005/8/layout/default"/>
    <dgm:cxn modelId="{1C778DFB-6292-4B25-8745-DD7361E824AF}" type="presParOf" srcId="{3F954E40-6C3E-43A8-AC4C-F5C7D73FEA5F}" destId="{F035267F-B473-4D48-80FF-3176E8FDF1F7}" srcOrd="1" destOrd="0" presId="urn:microsoft.com/office/officeart/2005/8/layout/default"/>
    <dgm:cxn modelId="{E93F754C-4CEB-4624-85E9-08350A820C3F}" type="presParOf" srcId="{3F954E40-6C3E-43A8-AC4C-F5C7D73FEA5F}" destId="{FD9B77C6-0F8B-48E8-9FFB-F9DF301436F1}" srcOrd="2" destOrd="0" presId="urn:microsoft.com/office/officeart/2005/8/layout/default"/>
    <dgm:cxn modelId="{6FEAEB8F-2A67-4B21-83B2-157824FAA16E}" type="presParOf" srcId="{3F954E40-6C3E-43A8-AC4C-F5C7D73FEA5F}" destId="{D98CCAEB-D93E-48F5-9E9B-5AA4FD92D970}" srcOrd="3" destOrd="0" presId="urn:microsoft.com/office/officeart/2005/8/layout/default"/>
    <dgm:cxn modelId="{9AF99732-171A-492D-9F7F-3FAF4501C944}" type="presParOf" srcId="{3F954E40-6C3E-43A8-AC4C-F5C7D73FEA5F}" destId="{9844FED7-114F-4A9B-9061-0C6351C12365}" srcOrd="4" destOrd="0" presId="urn:microsoft.com/office/officeart/2005/8/layout/default"/>
    <dgm:cxn modelId="{B6B05941-F5C2-4CD3-9C11-BBF1A47CBAC6}" type="presParOf" srcId="{3F954E40-6C3E-43A8-AC4C-F5C7D73FEA5F}" destId="{6DB062E9-EC96-453F-B081-73468D6F6D46}" srcOrd="5" destOrd="0" presId="urn:microsoft.com/office/officeart/2005/8/layout/default"/>
    <dgm:cxn modelId="{1B98ACA4-290B-4EBF-A610-E00CB25F4494}" type="presParOf" srcId="{3F954E40-6C3E-43A8-AC4C-F5C7D73FEA5F}" destId="{3A885CE5-C1CB-40FC-AC7E-46C06828C2D9}" srcOrd="6" destOrd="0" presId="urn:microsoft.com/office/officeart/2005/8/layout/default"/>
    <dgm:cxn modelId="{0AC42A99-A04F-4F86-913B-CBC35B99D67B}" type="presParOf" srcId="{3F954E40-6C3E-43A8-AC4C-F5C7D73FEA5F}" destId="{2870EEB0-F2F7-4011-92B0-A6CB550FB77C}" srcOrd="7" destOrd="0" presId="urn:microsoft.com/office/officeart/2005/8/layout/default"/>
    <dgm:cxn modelId="{E1DB89DF-F50B-4865-9C33-F0988F133C75}" type="presParOf" srcId="{3F954E40-6C3E-43A8-AC4C-F5C7D73FEA5F}" destId="{8173D843-DBCF-4E4D-9AA7-4F72F7D2FA26}" srcOrd="8" destOrd="0" presId="urn:microsoft.com/office/officeart/2005/8/layout/default"/>
    <dgm:cxn modelId="{F92C0EC9-8EC3-44C9-BF50-88C3D8B9BB00}" type="presParOf" srcId="{3F954E40-6C3E-43A8-AC4C-F5C7D73FEA5F}" destId="{F57C146D-A48D-405D-A8C6-287A1B8EC99A}" srcOrd="9" destOrd="0" presId="urn:microsoft.com/office/officeart/2005/8/layout/default"/>
    <dgm:cxn modelId="{B47932A6-3A3B-4182-B9F8-E01131E569E9}" type="presParOf" srcId="{3F954E40-6C3E-43A8-AC4C-F5C7D73FEA5F}" destId="{05E2A222-4B5F-41AF-946B-27FA2F27AA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D58B0-1E57-4B33-8101-6678A7C65AE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D5E590-E06D-470E-B6BC-F7210B7C4C58}">
      <dgm:prSet/>
      <dgm:spPr/>
      <dgm:t>
        <a:bodyPr/>
        <a:lstStyle/>
        <a:p>
          <a:r>
            <a:rPr lang="fr-FR"/>
            <a:t>Pour le professeur : </a:t>
          </a:r>
        </a:p>
        <a:p>
          <a:r>
            <a:rPr lang="fr-FR"/>
            <a:t>  Lâcher prise</a:t>
          </a:r>
        </a:p>
        <a:p>
          <a:r>
            <a:rPr lang="fr-FR"/>
            <a:t>  Surprise</a:t>
          </a:r>
        </a:p>
        <a:p>
          <a:r>
            <a:rPr lang="fr-FR"/>
            <a:t>Bien être</a:t>
          </a:r>
          <a:endParaRPr lang="en-US"/>
        </a:p>
      </dgm:t>
    </dgm:pt>
    <dgm:pt modelId="{5B503340-D874-4014-A42F-C5E07F7E212E}" type="parTrans" cxnId="{0CF048EB-8CB1-486A-BF4D-2E6CCD34B1F7}">
      <dgm:prSet/>
      <dgm:spPr/>
      <dgm:t>
        <a:bodyPr/>
        <a:lstStyle/>
        <a:p>
          <a:endParaRPr lang="en-US"/>
        </a:p>
      </dgm:t>
    </dgm:pt>
    <dgm:pt modelId="{43098111-048A-42B0-92A3-372547A9CAB1}" type="sibTrans" cxnId="{0CF048EB-8CB1-486A-BF4D-2E6CCD34B1F7}">
      <dgm:prSet/>
      <dgm:spPr/>
      <dgm:t>
        <a:bodyPr/>
        <a:lstStyle/>
        <a:p>
          <a:endParaRPr lang="en-US"/>
        </a:p>
      </dgm:t>
    </dgm:pt>
    <dgm:pt modelId="{0354ACC4-836F-45DE-AD93-E82F38A1A384}">
      <dgm:prSet/>
      <dgm:spPr/>
      <dgm:t>
        <a:bodyPr/>
        <a:lstStyle/>
        <a:p>
          <a:r>
            <a:rPr lang="fr-FR"/>
            <a:t>Pour l’élève : </a:t>
          </a:r>
        </a:p>
        <a:p>
          <a:r>
            <a:rPr lang="fr-FR"/>
            <a:t> Motivation, </a:t>
          </a:r>
        </a:p>
        <a:p>
          <a:r>
            <a:rPr lang="fr-FR"/>
            <a:t>Acteur dans ses apprentissages</a:t>
          </a:r>
        </a:p>
        <a:p>
          <a:r>
            <a:rPr lang="fr-FR"/>
            <a:t>Bien être</a:t>
          </a:r>
          <a:endParaRPr lang="en-US"/>
        </a:p>
      </dgm:t>
    </dgm:pt>
    <dgm:pt modelId="{D25DD602-BD21-45B5-A9B3-FF771E4899A3}" type="parTrans" cxnId="{59E6D905-C3C1-4980-8150-7C9E43531CB5}">
      <dgm:prSet/>
      <dgm:spPr/>
      <dgm:t>
        <a:bodyPr/>
        <a:lstStyle/>
        <a:p>
          <a:endParaRPr lang="en-US"/>
        </a:p>
      </dgm:t>
    </dgm:pt>
    <dgm:pt modelId="{7707F5AE-ACBA-4C37-9DDA-D0B46452D54C}" type="sibTrans" cxnId="{59E6D905-C3C1-4980-8150-7C9E43531CB5}">
      <dgm:prSet/>
      <dgm:spPr/>
      <dgm:t>
        <a:bodyPr/>
        <a:lstStyle/>
        <a:p>
          <a:endParaRPr lang="en-US"/>
        </a:p>
      </dgm:t>
    </dgm:pt>
    <dgm:pt modelId="{2EA1FFE4-C8AF-45CF-A9A3-F77DC33AF930}" type="pres">
      <dgm:prSet presAssocID="{7B9D58B0-1E57-4B33-8101-6678A7C65A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4327A5-A44D-4DDE-944B-F7EF0AD6A6C8}" type="pres">
      <dgm:prSet presAssocID="{BCD5E590-E06D-470E-B6BC-F7210B7C4C58}" presName="hierRoot1" presStyleCnt="0"/>
      <dgm:spPr/>
    </dgm:pt>
    <dgm:pt modelId="{7491F75C-15B0-4435-B6B0-951846C780BB}" type="pres">
      <dgm:prSet presAssocID="{BCD5E590-E06D-470E-B6BC-F7210B7C4C58}" presName="composite" presStyleCnt="0"/>
      <dgm:spPr/>
    </dgm:pt>
    <dgm:pt modelId="{6D59508E-F48C-4815-8616-6C42E8D37F4D}" type="pres">
      <dgm:prSet presAssocID="{BCD5E590-E06D-470E-B6BC-F7210B7C4C58}" presName="background" presStyleLbl="node0" presStyleIdx="0" presStyleCnt="2"/>
      <dgm:spPr/>
    </dgm:pt>
    <dgm:pt modelId="{6DCD911C-DCEA-4FB9-AD0B-810C9D2BFEEA}" type="pres">
      <dgm:prSet presAssocID="{BCD5E590-E06D-470E-B6BC-F7210B7C4C58}" presName="text" presStyleLbl="fgAcc0" presStyleIdx="0" presStyleCnt="2">
        <dgm:presLayoutVars>
          <dgm:chPref val="3"/>
        </dgm:presLayoutVars>
      </dgm:prSet>
      <dgm:spPr/>
    </dgm:pt>
    <dgm:pt modelId="{01DF7DB5-EC43-47AF-858A-D4C9969C5864}" type="pres">
      <dgm:prSet presAssocID="{BCD5E590-E06D-470E-B6BC-F7210B7C4C58}" presName="hierChild2" presStyleCnt="0"/>
      <dgm:spPr/>
    </dgm:pt>
    <dgm:pt modelId="{945BE97B-5235-4342-A8BE-5C864A20114F}" type="pres">
      <dgm:prSet presAssocID="{0354ACC4-836F-45DE-AD93-E82F38A1A384}" presName="hierRoot1" presStyleCnt="0"/>
      <dgm:spPr/>
    </dgm:pt>
    <dgm:pt modelId="{BE7F602C-AC4D-4524-B798-6FCB69463D2F}" type="pres">
      <dgm:prSet presAssocID="{0354ACC4-836F-45DE-AD93-E82F38A1A384}" presName="composite" presStyleCnt="0"/>
      <dgm:spPr/>
    </dgm:pt>
    <dgm:pt modelId="{B2B2DC2D-A8E5-4145-A682-BE6E9450DE9F}" type="pres">
      <dgm:prSet presAssocID="{0354ACC4-836F-45DE-AD93-E82F38A1A384}" presName="background" presStyleLbl="node0" presStyleIdx="1" presStyleCnt="2"/>
      <dgm:spPr/>
    </dgm:pt>
    <dgm:pt modelId="{A4AFA44E-99F9-4804-855E-54FE9B53F14C}" type="pres">
      <dgm:prSet presAssocID="{0354ACC4-836F-45DE-AD93-E82F38A1A384}" presName="text" presStyleLbl="fgAcc0" presStyleIdx="1" presStyleCnt="2">
        <dgm:presLayoutVars>
          <dgm:chPref val="3"/>
        </dgm:presLayoutVars>
      </dgm:prSet>
      <dgm:spPr/>
    </dgm:pt>
    <dgm:pt modelId="{F9042FE4-E521-413F-9700-F59DE58B1B6D}" type="pres">
      <dgm:prSet presAssocID="{0354ACC4-836F-45DE-AD93-E82F38A1A384}" presName="hierChild2" presStyleCnt="0"/>
      <dgm:spPr/>
    </dgm:pt>
  </dgm:ptLst>
  <dgm:cxnLst>
    <dgm:cxn modelId="{59E6D905-C3C1-4980-8150-7C9E43531CB5}" srcId="{7B9D58B0-1E57-4B33-8101-6678A7C65AEA}" destId="{0354ACC4-836F-45DE-AD93-E82F38A1A384}" srcOrd="1" destOrd="0" parTransId="{D25DD602-BD21-45B5-A9B3-FF771E4899A3}" sibTransId="{7707F5AE-ACBA-4C37-9DDA-D0B46452D54C}"/>
    <dgm:cxn modelId="{37C8302E-0619-4E0C-A8B5-16BBB6D7A935}" type="presOf" srcId="{0354ACC4-836F-45DE-AD93-E82F38A1A384}" destId="{A4AFA44E-99F9-4804-855E-54FE9B53F14C}" srcOrd="0" destOrd="0" presId="urn:microsoft.com/office/officeart/2005/8/layout/hierarchy1"/>
    <dgm:cxn modelId="{320B06C3-733F-425C-9A77-049BBA488DFF}" type="presOf" srcId="{7B9D58B0-1E57-4B33-8101-6678A7C65AEA}" destId="{2EA1FFE4-C8AF-45CF-A9A3-F77DC33AF930}" srcOrd="0" destOrd="0" presId="urn:microsoft.com/office/officeart/2005/8/layout/hierarchy1"/>
    <dgm:cxn modelId="{F26B6ED0-431C-411A-93EB-424C0BDDDBDB}" type="presOf" srcId="{BCD5E590-E06D-470E-B6BC-F7210B7C4C58}" destId="{6DCD911C-DCEA-4FB9-AD0B-810C9D2BFEEA}" srcOrd="0" destOrd="0" presId="urn:microsoft.com/office/officeart/2005/8/layout/hierarchy1"/>
    <dgm:cxn modelId="{0CF048EB-8CB1-486A-BF4D-2E6CCD34B1F7}" srcId="{7B9D58B0-1E57-4B33-8101-6678A7C65AEA}" destId="{BCD5E590-E06D-470E-B6BC-F7210B7C4C58}" srcOrd="0" destOrd="0" parTransId="{5B503340-D874-4014-A42F-C5E07F7E212E}" sibTransId="{43098111-048A-42B0-92A3-372547A9CAB1}"/>
    <dgm:cxn modelId="{861C0F34-11DE-4BA7-8152-39FF76A4737A}" type="presParOf" srcId="{2EA1FFE4-C8AF-45CF-A9A3-F77DC33AF930}" destId="{064327A5-A44D-4DDE-944B-F7EF0AD6A6C8}" srcOrd="0" destOrd="0" presId="urn:microsoft.com/office/officeart/2005/8/layout/hierarchy1"/>
    <dgm:cxn modelId="{964235E7-77AD-49A5-AD77-D697828881B1}" type="presParOf" srcId="{064327A5-A44D-4DDE-944B-F7EF0AD6A6C8}" destId="{7491F75C-15B0-4435-B6B0-951846C780BB}" srcOrd="0" destOrd="0" presId="urn:microsoft.com/office/officeart/2005/8/layout/hierarchy1"/>
    <dgm:cxn modelId="{AD59BB84-A250-4240-8240-46D47C93C6C0}" type="presParOf" srcId="{7491F75C-15B0-4435-B6B0-951846C780BB}" destId="{6D59508E-F48C-4815-8616-6C42E8D37F4D}" srcOrd="0" destOrd="0" presId="urn:microsoft.com/office/officeart/2005/8/layout/hierarchy1"/>
    <dgm:cxn modelId="{AABCDC70-04E8-47DE-97A8-7B64181B074B}" type="presParOf" srcId="{7491F75C-15B0-4435-B6B0-951846C780BB}" destId="{6DCD911C-DCEA-4FB9-AD0B-810C9D2BFEEA}" srcOrd="1" destOrd="0" presId="urn:microsoft.com/office/officeart/2005/8/layout/hierarchy1"/>
    <dgm:cxn modelId="{5DAEB566-7AE6-459F-B444-DA49E989950B}" type="presParOf" srcId="{064327A5-A44D-4DDE-944B-F7EF0AD6A6C8}" destId="{01DF7DB5-EC43-47AF-858A-D4C9969C5864}" srcOrd="1" destOrd="0" presId="urn:microsoft.com/office/officeart/2005/8/layout/hierarchy1"/>
    <dgm:cxn modelId="{0FF3BA1B-965F-49EC-8EF5-B215FD5F25DE}" type="presParOf" srcId="{2EA1FFE4-C8AF-45CF-A9A3-F77DC33AF930}" destId="{945BE97B-5235-4342-A8BE-5C864A20114F}" srcOrd="1" destOrd="0" presId="urn:microsoft.com/office/officeart/2005/8/layout/hierarchy1"/>
    <dgm:cxn modelId="{3E4841D9-28FA-401B-9FC4-E2CA2AEBC3EE}" type="presParOf" srcId="{945BE97B-5235-4342-A8BE-5C864A20114F}" destId="{BE7F602C-AC4D-4524-B798-6FCB69463D2F}" srcOrd="0" destOrd="0" presId="urn:microsoft.com/office/officeart/2005/8/layout/hierarchy1"/>
    <dgm:cxn modelId="{B1EFFA00-F7AD-4DB3-B515-C3D110EAD139}" type="presParOf" srcId="{BE7F602C-AC4D-4524-B798-6FCB69463D2F}" destId="{B2B2DC2D-A8E5-4145-A682-BE6E9450DE9F}" srcOrd="0" destOrd="0" presId="urn:microsoft.com/office/officeart/2005/8/layout/hierarchy1"/>
    <dgm:cxn modelId="{9544553E-FDA9-4B07-BE38-E8BBA5CA0834}" type="presParOf" srcId="{BE7F602C-AC4D-4524-B798-6FCB69463D2F}" destId="{A4AFA44E-99F9-4804-855E-54FE9B53F14C}" srcOrd="1" destOrd="0" presId="urn:microsoft.com/office/officeart/2005/8/layout/hierarchy1"/>
    <dgm:cxn modelId="{8CC895CC-764E-4716-B54E-7DB4BF4D5927}" type="presParOf" srcId="{945BE97B-5235-4342-A8BE-5C864A20114F}" destId="{F9042FE4-E521-413F-9700-F59DE58B1B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83099-B8F3-4D40-A129-93A9BDE5EC2D}">
      <dsp:nvSpPr>
        <dsp:cNvPr id="0" name=""/>
        <dsp:cNvSpPr/>
      </dsp:nvSpPr>
      <dsp:spPr>
        <a:xfrm>
          <a:off x="0" y="529709"/>
          <a:ext cx="3505199" cy="21031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Une feuille de route pour la semaine</a:t>
          </a:r>
        </a:p>
      </dsp:txBody>
      <dsp:txXfrm>
        <a:off x="0" y="529709"/>
        <a:ext cx="3505199" cy="2103120"/>
      </dsp:txXfrm>
    </dsp:sp>
    <dsp:sp modelId="{88F1CCFB-E582-4CCB-B7F9-48D3F516E59F}">
      <dsp:nvSpPr>
        <dsp:cNvPr id="0" name=""/>
        <dsp:cNvSpPr/>
      </dsp:nvSpPr>
      <dsp:spPr>
        <a:xfrm>
          <a:off x="3855720" y="519215"/>
          <a:ext cx="3505199" cy="2103120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Une organisation à la journée</a:t>
          </a:r>
          <a:endParaRPr lang="en-US" sz="3500" kern="1200"/>
        </a:p>
      </dsp:txBody>
      <dsp:txXfrm>
        <a:off x="3855720" y="519215"/>
        <a:ext cx="3505199" cy="2103120"/>
      </dsp:txXfrm>
    </dsp:sp>
    <dsp:sp modelId="{AEF5156B-D3B3-49B8-9CD2-53FFB8A94423}">
      <dsp:nvSpPr>
        <dsp:cNvPr id="0" name=""/>
        <dsp:cNvSpPr/>
      </dsp:nvSpPr>
      <dsp:spPr>
        <a:xfrm>
          <a:off x="7711440" y="529709"/>
          <a:ext cx="3505199" cy="2103120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La liberté de choix des activités </a:t>
          </a:r>
          <a:endParaRPr lang="en-US" sz="3500" kern="1200"/>
        </a:p>
      </dsp:txBody>
      <dsp:txXfrm>
        <a:off x="7711440" y="529709"/>
        <a:ext cx="3505199" cy="2103120"/>
      </dsp:txXfrm>
    </dsp:sp>
    <dsp:sp modelId="{1F20196C-F198-44EF-B0BD-A579F37CD898}">
      <dsp:nvSpPr>
        <dsp:cNvPr id="0" name=""/>
        <dsp:cNvSpPr/>
      </dsp:nvSpPr>
      <dsp:spPr>
        <a:xfrm>
          <a:off x="0" y="2983349"/>
          <a:ext cx="3505199" cy="2103120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Une habitude de travail par ateliers et petits groupes</a:t>
          </a:r>
          <a:endParaRPr lang="en-US" sz="3500" kern="1200"/>
        </a:p>
      </dsp:txBody>
      <dsp:txXfrm>
        <a:off x="0" y="2983349"/>
        <a:ext cx="3505199" cy="2103120"/>
      </dsp:txXfrm>
    </dsp:sp>
    <dsp:sp modelId="{1B8E5543-D276-41EF-AA37-69703DC6AE8D}">
      <dsp:nvSpPr>
        <dsp:cNvPr id="0" name=""/>
        <dsp:cNvSpPr/>
      </dsp:nvSpPr>
      <dsp:spPr>
        <a:xfrm>
          <a:off x="3855720" y="2983350"/>
          <a:ext cx="3505199" cy="2103120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De solides supports pédagogiques</a:t>
          </a:r>
          <a:endParaRPr lang="en-US" sz="3500" kern="1200"/>
        </a:p>
      </dsp:txBody>
      <dsp:txXfrm>
        <a:off x="3855720" y="2983350"/>
        <a:ext cx="3505199" cy="2103120"/>
      </dsp:txXfrm>
    </dsp:sp>
    <dsp:sp modelId="{B29D113E-E9D0-404D-AEB2-7085E18386C8}">
      <dsp:nvSpPr>
        <dsp:cNvPr id="0" name=""/>
        <dsp:cNvSpPr/>
      </dsp:nvSpPr>
      <dsp:spPr>
        <a:xfrm>
          <a:off x="7711440" y="2983350"/>
          <a:ext cx="3505199" cy="210312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Un</a:t>
          </a:r>
          <a:r>
            <a:rPr lang="en-US" sz="3500" kern="1200" baseline="0"/>
            <a:t> regard sur </a:t>
          </a:r>
          <a:r>
            <a:rPr lang="en-US" sz="3500" kern="1200" baseline="0" err="1"/>
            <a:t>tous</a:t>
          </a:r>
          <a:r>
            <a:rPr lang="en-US" sz="3500" kern="1200" baseline="0"/>
            <a:t> et </a:t>
          </a:r>
          <a:r>
            <a:rPr lang="en-US" sz="3500" kern="1200" baseline="0" err="1"/>
            <a:t>chacun</a:t>
          </a:r>
          <a:endParaRPr lang="en-US" sz="3500" kern="1200"/>
        </a:p>
      </dsp:txBody>
      <dsp:txXfrm>
        <a:off x="7711440" y="2983350"/>
        <a:ext cx="3505199" cy="2103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FAEBC-6AAF-4CF8-9BAC-E5BF967437F8}">
      <dsp:nvSpPr>
        <dsp:cNvPr id="0" name=""/>
        <dsp:cNvSpPr/>
      </dsp:nvSpPr>
      <dsp:spPr>
        <a:xfrm>
          <a:off x="0" y="586141"/>
          <a:ext cx="3642609" cy="2185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err="1"/>
            <a:t>Pédagogie</a:t>
          </a:r>
          <a:endParaRPr lang="en-US" sz="4900" kern="1200"/>
        </a:p>
      </dsp:txBody>
      <dsp:txXfrm>
        <a:off x="0" y="586141"/>
        <a:ext cx="3642609" cy="2185565"/>
      </dsp:txXfrm>
    </dsp:sp>
    <dsp:sp modelId="{FD9B77C6-0F8B-48E8-9FFB-F9DF301436F1}">
      <dsp:nvSpPr>
        <dsp:cNvPr id="0" name=""/>
        <dsp:cNvSpPr/>
      </dsp:nvSpPr>
      <dsp:spPr>
        <a:xfrm>
          <a:off x="4006870" y="613854"/>
          <a:ext cx="3642609" cy="21855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err="1"/>
            <a:t>Organisation</a:t>
          </a:r>
          <a:endParaRPr lang="en-US" sz="4900" kern="1200"/>
        </a:p>
      </dsp:txBody>
      <dsp:txXfrm>
        <a:off x="4006870" y="613854"/>
        <a:ext cx="3642609" cy="2185565"/>
      </dsp:txXfrm>
    </dsp:sp>
    <dsp:sp modelId="{9844FED7-114F-4A9B-9061-0C6351C12365}">
      <dsp:nvSpPr>
        <dsp:cNvPr id="0" name=""/>
        <dsp:cNvSpPr/>
      </dsp:nvSpPr>
      <dsp:spPr>
        <a:xfrm>
          <a:off x="8013741" y="613854"/>
          <a:ext cx="3642609" cy="21855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Action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Interaction</a:t>
          </a:r>
        </a:p>
      </dsp:txBody>
      <dsp:txXfrm>
        <a:off x="8013741" y="613854"/>
        <a:ext cx="3642609" cy="2185565"/>
      </dsp:txXfrm>
    </dsp:sp>
    <dsp:sp modelId="{3A885CE5-C1CB-40FC-AC7E-46C06828C2D9}">
      <dsp:nvSpPr>
        <dsp:cNvPr id="0" name=""/>
        <dsp:cNvSpPr/>
      </dsp:nvSpPr>
      <dsp:spPr>
        <a:xfrm>
          <a:off x="0" y="3163680"/>
          <a:ext cx="3642609" cy="21855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Liberté</a:t>
          </a:r>
        </a:p>
      </dsp:txBody>
      <dsp:txXfrm>
        <a:off x="0" y="3163680"/>
        <a:ext cx="3642609" cy="2185565"/>
      </dsp:txXfrm>
    </dsp:sp>
    <dsp:sp modelId="{8173D843-DBCF-4E4D-9AA7-4F72F7D2FA26}">
      <dsp:nvSpPr>
        <dsp:cNvPr id="0" name=""/>
        <dsp:cNvSpPr/>
      </dsp:nvSpPr>
      <dsp:spPr>
        <a:xfrm>
          <a:off x="4006870" y="3163680"/>
          <a:ext cx="3642609" cy="21855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Motivation</a:t>
          </a:r>
        </a:p>
      </dsp:txBody>
      <dsp:txXfrm>
        <a:off x="4006870" y="3163680"/>
        <a:ext cx="3642609" cy="2185565"/>
      </dsp:txXfrm>
    </dsp:sp>
    <dsp:sp modelId="{05E2A222-4B5F-41AF-946B-27FA2F27AAD3}">
      <dsp:nvSpPr>
        <dsp:cNvPr id="0" name=""/>
        <dsp:cNvSpPr/>
      </dsp:nvSpPr>
      <dsp:spPr>
        <a:xfrm>
          <a:off x="8013741" y="3163680"/>
          <a:ext cx="3642609" cy="2185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/>
            <a:t>Matériel</a:t>
          </a:r>
        </a:p>
      </dsp:txBody>
      <dsp:txXfrm>
        <a:off x="8013741" y="3163680"/>
        <a:ext cx="3642609" cy="2185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508E-F48C-4815-8616-6C42E8D37F4D}">
      <dsp:nvSpPr>
        <dsp:cNvPr id="0" name=""/>
        <dsp:cNvSpPr/>
      </dsp:nvSpPr>
      <dsp:spPr>
        <a:xfrm>
          <a:off x="1419" y="1279161"/>
          <a:ext cx="4983956" cy="316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CD911C-DCEA-4FB9-AD0B-810C9D2BFEEA}">
      <dsp:nvSpPr>
        <dsp:cNvPr id="0" name=""/>
        <dsp:cNvSpPr/>
      </dsp:nvSpPr>
      <dsp:spPr>
        <a:xfrm>
          <a:off x="555192" y="1805245"/>
          <a:ext cx="4983956" cy="316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Pour le professeur :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  Lâcher prise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  Surprise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Bien être</a:t>
          </a:r>
          <a:endParaRPr lang="en-US" sz="3100" kern="1200"/>
        </a:p>
      </dsp:txBody>
      <dsp:txXfrm>
        <a:off x="647886" y="1897939"/>
        <a:ext cx="4798568" cy="2979424"/>
      </dsp:txXfrm>
    </dsp:sp>
    <dsp:sp modelId="{B2B2DC2D-A8E5-4145-A682-BE6E9450DE9F}">
      <dsp:nvSpPr>
        <dsp:cNvPr id="0" name=""/>
        <dsp:cNvSpPr/>
      </dsp:nvSpPr>
      <dsp:spPr>
        <a:xfrm>
          <a:off x="6092921" y="1279161"/>
          <a:ext cx="4983956" cy="316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AFA44E-99F9-4804-855E-54FE9B53F14C}">
      <dsp:nvSpPr>
        <dsp:cNvPr id="0" name=""/>
        <dsp:cNvSpPr/>
      </dsp:nvSpPr>
      <dsp:spPr>
        <a:xfrm>
          <a:off x="6646694" y="1805245"/>
          <a:ext cx="4983956" cy="316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Pour l’élève :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 Motivation,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Acteur dans ses apprentissages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Bien être</a:t>
          </a:r>
          <a:endParaRPr lang="en-US" sz="3100" kern="1200"/>
        </a:p>
      </dsp:txBody>
      <dsp:txXfrm>
        <a:off x="6739388" y="1897939"/>
        <a:ext cx="4798568" cy="2979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6:41:42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1669 2141 16383 0 0,'-18'-46'0'0'0,"-42"-59"0"0"0,-57-94 0 0 0,-26-50 0 0 0,3-9 0 0 0,15 30 0 0 0,29 45 0 0 0,49 53 0 0 0,60 49 0 0 0,73 39 0 0 0,76 16 0 0 0,47 14 0 0 0,42-1 0 0 0,24-7 0 0 0,-8 0 0 0 0,-40 3 0 0 0,-50 4 0 0 0,-28 6 0 0 0,-11 2 0 0 0,15 12 0 0 0,28 41 0 0 0,36 76 0 0 0,46 107 0 0 0,41 123 0 0 0,5 101 0 0 0,-4 55 0 0 0,-28 13 0 0 0,-42-19 0 0 0,-43-32 0 0 0,-27-23 0 0 0,-33 11 0 0 0,-20 54 0 0 0,-20 103 0 0 0,10 146 0 0 0,-3 97 0 0 0,18-97 0 0 0,-11-179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6:41:42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2981 3604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2145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C8082-9E88-4F22-A67E-F1FDB31A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4F1A42-D525-41CA-9D73-170F0ED45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90F54D-2C1D-4733-8A2A-A32C1A59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8C15-5F4F-4BA7-AE6D-68B45BF20375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FBB2FB-26AD-41C3-B83A-C9DFE991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471ED-96BD-4D32-BBB3-43820AB2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4218-D563-4A82-8A16-057D8D2398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3EF3DE-39D9-4C28-BE72-10AE835B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B6AEFF-7B02-4BE0-ADF5-54868E6C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FB495-0112-47FD-A237-803B0EC92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8C15-5F4F-4BA7-AE6D-68B45BF20375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66785-88B5-4A64-B029-6E2543B17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F9233-B714-4378-91E3-82FECF4A4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4218-D563-4A82-8A16-057D8D2398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46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c75.org/pratiques-innovantes/classe-flexibl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colemassillon-my.sharepoint.com/personal/s_jarmache_ecolemassillon_com/Documents/classe%20flexible/CM2%20bleu%20flexible.mp4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8720" y="0"/>
            <a:ext cx="10627360" cy="97536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6441" y="0"/>
            <a:ext cx="10611917" cy="97536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327E74-DB4C-1469-DE68-1F2A2D64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3" y="2843896"/>
            <a:ext cx="9753600" cy="3931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9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CM2 bleu Flexible</a:t>
            </a:r>
            <a:br>
              <a:rPr lang="en-US" sz="89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8900">
                <a:solidFill>
                  <a:schemeClr val="accent1"/>
                </a:solidFill>
              </a:rPr>
              <a:t>Ecole </a:t>
            </a:r>
            <a:r>
              <a:rPr lang="en-US" sz="89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Massillon</a:t>
            </a:r>
            <a:br>
              <a:rPr lang="en-US" sz="89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89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6464" y="7857473"/>
            <a:ext cx="5071872" cy="39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BF7763-6EB9-E017-E879-50880D8CE5B2}"/>
              </a:ext>
            </a:extLst>
          </p:cNvPr>
          <p:cNvSpPr txBox="1"/>
          <p:nvPr/>
        </p:nvSpPr>
        <p:spPr>
          <a:xfrm flipH="1">
            <a:off x="4059149" y="7434822"/>
            <a:ext cx="488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</a:rPr>
              <a:t>Stéphanie Jarmache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423431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01233" y="-360775"/>
            <a:ext cx="1949480" cy="19583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51083" y="600385"/>
            <a:ext cx="688393" cy="917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713047" y="931754"/>
            <a:ext cx="733303" cy="9777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980419" y="0"/>
            <a:ext cx="3024381" cy="210607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08100" y="8697601"/>
            <a:ext cx="1594147" cy="1055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1018" y="9177803"/>
            <a:ext cx="869230" cy="57579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4EBD32-7969-4EBD-BC9B-F6280C33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88"/>
            <a:ext cx="11216640" cy="1885246"/>
          </a:xfrm>
        </p:spPr>
        <p:txBody>
          <a:bodyPr>
            <a:normAutofit fontScale="90000"/>
          </a:bodyPr>
          <a:lstStyle>
            <a:defPPr>
              <a:defRPr lang="fr-FR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700" b="1"/>
              <a:t>Savoir faire</a:t>
            </a:r>
            <a:br>
              <a:rPr lang="fr-FR" sz="6700" b="1"/>
            </a:br>
            <a:r>
              <a:rPr lang="fr-FR" sz="6700" b="1"/>
              <a:t>conduite de classe  </a:t>
            </a:r>
          </a:p>
        </p:txBody>
      </p:sp>
      <p:graphicFrame>
        <p:nvGraphicFramePr>
          <p:cNvPr id="69" name="Espace réservé du contenu 3">
            <a:extLst>
              <a:ext uri="{FF2B5EF4-FFF2-40B4-BE49-F238E27FC236}">
                <a16:creationId xmlns:a16="http://schemas.microsoft.com/office/drawing/2014/main" id="{A95369FF-C15A-0A2B-320D-96C5D5FD2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207154"/>
              </p:ext>
            </p:extLst>
          </p:nvPr>
        </p:nvGraphicFramePr>
        <p:xfrm>
          <a:off x="894080" y="3168834"/>
          <a:ext cx="11216640" cy="561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18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01233" y="-360775"/>
            <a:ext cx="1949480" cy="19583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51083" y="600385"/>
            <a:ext cx="688393" cy="917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713047" y="931754"/>
            <a:ext cx="733303" cy="9777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980419" y="0"/>
            <a:ext cx="3024381" cy="210607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08100" y="8697601"/>
            <a:ext cx="1594147" cy="1055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1018" y="9177803"/>
            <a:ext cx="869230" cy="57579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3BE4BE-C7CD-4E40-B4BA-3FA620C1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78" y="413994"/>
            <a:ext cx="11216639" cy="1326490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6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Autonomie</a:t>
            </a:r>
            <a:r>
              <a:rPr lang="en-US" sz="6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Flexibilité</a:t>
            </a:r>
            <a:r>
              <a:rPr lang="en-US" sz="6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Mouvement</a:t>
            </a:r>
            <a:endParaRPr lang="en-US" sz="62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0281C68-8C34-42D0-85C8-8EA94BA86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4975"/>
              </p:ext>
            </p:extLst>
          </p:nvPr>
        </p:nvGraphicFramePr>
        <p:xfrm>
          <a:off x="686993" y="3004556"/>
          <a:ext cx="11656351" cy="596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27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695612" y="3353"/>
            <a:ext cx="2001764" cy="2511657"/>
            <a:chOff x="-648769" y="2358"/>
            <a:chExt cx="1876653" cy="17660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04944" y="8695946"/>
            <a:ext cx="917857" cy="6883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2998" y="8136686"/>
            <a:ext cx="2412763" cy="161691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BDD072-EE7B-9132-E541-02AF543CC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58" y="0"/>
            <a:ext cx="7294996" cy="939685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du contenu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C91BA5-085A-0F41-678C-711BC9EBA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8" y="4982571"/>
            <a:ext cx="2595112" cy="3751263"/>
          </a:xfrm>
          <a:prstGeom prst="rect">
            <a:avLst/>
          </a:prstGeom>
        </p:spPr>
      </p:pic>
      <p:pic>
        <p:nvPicPr>
          <p:cNvPr id="9" name="Espace réservé du contenu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8978CAD3-F1F3-D1B2-0B80-61486BEDE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0" y="617516"/>
            <a:ext cx="3072119" cy="40915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98BE31-7A47-EDF7-2B83-A195A55830AB}"/>
                  </a:ext>
                </a:extLst>
              </p14:cNvPr>
              <p14:cNvContentPartPr/>
              <p14:nvPr/>
            </p14:nvContentPartPr>
            <p14:xfrm>
              <a:off x="-6579779" y="-247918"/>
              <a:ext cx="1913193" cy="296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98BE31-7A47-EDF7-2B83-A195A55830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597774" y="-265915"/>
                <a:ext cx="1948822" cy="300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F265BE-0905-D7DB-CC41-9D7E01726CC3}"/>
                  </a:ext>
                </a:extLst>
              </p14:cNvPr>
              <p14:cNvContentPartPr/>
              <p14:nvPr/>
            </p14:nvContentPartPr>
            <p14:xfrm>
              <a:off x="-4565736" y="2802560"/>
              <a:ext cx="25894" cy="2589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F265BE-0905-D7DB-CC41-9D7E01726C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860436" y="1507860"/>
                <a:ext cx="2589400" cy="25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86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E5B1EE-9912-27F4-68A1-0A64776C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4" y="457577"/>
            <a:ext cx="11632071" cy="1615270"/>
          </a:xfrm>
        </p:spPr>
        <p:txBody>
          <a:bodyPr>
            <a:noAutofit/>
          </a:bodyPr>
          <a:lstStyle/>
          <a:p>
            <a:pPr algn="ctr"/>
            <a:r>
              <a:rPr lang="fr-FR" sz="6200" b="1"/>
              <a:t>Le numérique </a:t>
            </a:r>
            <a:br>
              <a:rPr lang="fr-FR" sz="6200" b="1"/>
            </a:br>
            <a:r>
              <a:rPr lang="fr-FR" sz="6200" b="1"/>
              <a:t>au service des apprentissages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55B01-CCA4-B697-4485-EDC6B3311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4" y="2535795"/>
            <a:ext cx="11632071" cy="6249219"/>
          </a:xfrm>
        </p:spPr>
        <p:txBody>
          <a:bodyPr>
            <a:normAutofit fontScale="92500" lnSpcReduction="10000"/>
          </a:bodyPr>
          <a:lstStyle/>
          <a:p>
            <a:r>
              <a:rPr lang="fr-FR" sz="4000"/>
              <a:t>Un blog mis en place pendant le confinement</a:t>
            </a:r>
          </a:p>
          <a:p>
            <a:r>
              <a:rPr lang="fr-FR" sz="4000"/>
              <a:t> des exposés en Histoire Géographie et Sciences avec un temps spécial dédié en classe qui s’élargit aux récréations ou à la pause méridienne (motivation)</a:t>
            </a:r>
          </a:p>
          <a:p>
            <a:r>
              <a:rPr lang="fr-FR" sz="4000"/>
              <a:t>Des enregistrements de leçons avec des capsules vidéos</a:t>
            </a:r>
          </a:p>
          <a:p>
            <a:r>
              <a:rPr lang="fr-FR" sz="4000"/>
              <a:t>Des cartes mentales </a:t>
            </a:r>
          </a:p>
          <a:p>
            <a:r>
              <a:rPr lang="fr-FR" sz="4000"/>
              <a:t>Les dictées sous la forme de fichiers audio à faire quand l’élève est prêt</a:t>
            </a:r>
          </a:p>
          <a:p>
            <a:r>
              <a:rPr lang="fr-FR" sz="4000"/>
              <a:t>Les évaluations (liberté du moment) </a:t>
            </a:r>
            <a:r>
              <a:rPr lang="fr-FR" sz="4000" err="1"/>
              <a:t>l’ipad</a:t>
            </a:r>
            <a:r>
              <a:rPr lang="fr-FR" sz="4000"/>
              <a:t> remplace le support papier </a:t>
            </a:r>
          </a:p>
          <a:p>
            <a:r>
              <a:rPr lang="fr-FR" sz="4000"/>
              <a:t>Des </a:t>
            </a:r>
            <a:r>
              <a:rPr lang="fr-FR" sz="4000" err="1"/>
              <a:t>padlets</a:t>
            </a:r>
            <a:r>
              <a:rPr lang="fr-FR" sz="4000"/>
              <a:t> pour nos créations</a:t>
            </a:r>
          </a:p>
          <a:p>
            <a:endParaRPr lang="fr-FR" sz="4000"/>
          </a:p>
          <a:p>
            <a:endParaRPr lang="fr-FR" sz="2500"/>
          </a:p>
          <a:p>
            <a:endParaRPr lang="fr-FR" sz="2500"/>
          </a:p>
          <a:p>
            <a:endParaRPr lang="fr-FR" sz="2500"/>
          </a:p>
          <a:p>
            <a:endParaRPr lang="fr-FR" sz="2500"/>
          </a:p>
          <a:p>
            <a:endParaRPr lang="fr-FR" sz="2500"/>
          </a:p>
          <a:p>
            <a:endParaRPr lang="fr-FR" sz="25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674739" y="3129877"/>
            <a:ext cx="917857" cy="6883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524725" y="2136400"/>
            <a:ext cx="3602250" cy="135790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93892" y="7438243"/>
            <a:ext cx="2869447" cy="1081664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70119" y="8233821"/>
            <a:ext cx="690600" cy="517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1C3C5D2-7599-C081-544A-374ECC6B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0969" r="-1" b="-1"/>
          <a:stretch/>
        </p:blipFill>
        <p:spPr>
          <a:xfrm>
            <a:off x="-4525" y="10"/>
            <a:ext cx="13009325" cy="97535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20F13F-A331-A2DE-DEC0-554AED4E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4" y="457577"/>
            <a:ext cx="11632071" cy="1615270"/>
          </a:xfrm>
        </p:spPr>
        <p:txBody>
          <a:bodyPr>
            <a:normAutofit/>
          </a:bodyPr>
          <a:lstStyle/>
          <a:p>
            <a:pPr algn="ctr"/>
            <a:r>
              <a:rPr lang="fr-FR" sz="6000" b="1"/>
              <a:t>Constat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674739" y="3129877"/>
            <a:ext cx="917857" cy="6883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524725" y="2136400"/>
            <a:ext cx="3602250" cy="135790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93892" y="7438243"/>
            <a:ext cx="2869447" cy="1081664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70119" y="8233821"/>
            <a:ext cx="690600" cy="517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Espace réservé du contenu 2">
            <a:extLst>
              <a:ext uri="{FF2B5EF4-FFF2-40B4-BE49-F238E27FC236}">
                <a16:creationId xmlns:a16="http://schemas.microsoft.com/office/drawing/2014/main" id="{FB07C47B-0E58-008E-4D82-E485DDBE6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269084"/>
              </p:ext>
            </p:extLst>
          </p:nvPr>
        </p:nvGraphicFramePr>
        <p:xfrm>
          <a:off x="686364" y="2535795"/>
          <a:ext cx="11632071" cy="624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2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515D0983-5109-D294-4D25-DAEC74028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94" y="1586706"/>
            <a:ext cx="3962400" cy="2617788"/>
          </a:xfrm>
        </p:spPr>
      </p:pic>
      <p:pic>
        <p:nvPicPr>
          <p:cNvPr id="29" name="Image 28" descr="Une image contenant texte, intérieur, personne, travaillant&#10;&#10;Description générée automatiquement">
            <a:extLst>
              <a:ext uri="{FF2B5EF4-FFF2-40B4-BE49-F238E27FC236}">
                <a16:creationId xmlns:a16="http://schemas.microsoft.com/office/drawing/2014/main" id="{C0CE0B6C-9F1C-231F-6FC2-E1BD299B2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914400"/>
            <a:ext cx="5308600" cy="3962400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0A5D4A-77DC-B8F6-F7DA-963B25917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951413"/>
            <a:ext cx="2720975" cy="2022475"/>
          </a:xfrm>
          <a:prstGeom prst="rect">
            <a:avLst/>
          </a:prstGeom>
        </p:spPr>
      </p:pic>
      <p:pic>
        <p:nvPicPr>
          <p:cNvPr id="7" name="Image 6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25E434E-AF32-7D99-4CF7-3B2C7F05E1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048500"/>
            <a:ext cx="2720975" cy="1789113"/>
          </a:xfrm>
          <a:prstGeom prst="rect">
            <a:avLst/>
          </a:prstGeom>
        </p:spPr>
      </p:pic>
      <p:pic>
        <p:nvPicPr>
          <p:cNvPr id="21" name="Image 20" descr="Une image contenant texte, intérieur, personne, groupe&#10;&#10;Description générée automatiquement">
            <a:extLst>
              <a:ext uri="{FF2B5EF4-FFF2-40B4-BE49-F238E27FC236}">
                <a16:creationId xmlns:a16="http://schemas.microsoft.com/office/drawing/2014/main" id="{44293ABB-779E-BDE6-F801-924ECBB9C1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8" y="4951413"/>
            <a:ext cx="5205413" cy="3886200"/>
          </a:xfrm>
          <a:prstGeom prst="rect">
            <a:avLst/>
          </a:prstGeom>
        </p:spPr>
      </p:pic>
      <p:pic>
        <p:nvPicPr>
          <p:cNvPr id="15" name="Image 1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7C5E1783-467E-6A71-22B8-92D15588B6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914400"/>
            <a:ext cx="3479800" cy="2592388"/>
          </a:xfrm>
          <a:prstGeom prst="rect">
            <a:avLst/>
          </a:prstGeom>
        </p:spPr>
      </p:pic>
      <p:pic>
        <p:nvPicPr>
          <p:cNvPr id="26" name="Image 25" descr="Une image contenant personne, intérieur, enfant, groupe&#10;&#10;Description générée automatiquement">
            <a:extLst>
              <a:ext uri="{FF2B5EF4-FFF2-40B4-BE49-F238E27FC236}">
                <a16:creationId xmlns:a16="http://schemas.microsoft.com/office/drawing/2014/main" id="{55B7180A-184B-CACF-F844-D422582B51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3579813"/>
            <a:ext cx="3479800" cy="2592388"/>
          </a:xfrm>
          <a:prstGeom prst="rect">
            <a:avLst/>
          </a:prstGeom>
        </p:spPr>
      </p:pic>
      <p:pic>
        <p:nvPicPr>
          <p:cNvPr id="17" name="Image 16" descr="Une image contenant personne, intérieur">
            <a:extLst>
              <a:ext uri="{FF2B5EF4-FFF2-40B4-BE49-F238E27FC236}">
                <a16:creationId xmlns:a16="http://schemas.microsoft.com/office/drawing/2014/main" id="{04CF8DF7-B775-1C4F-A8F7-2F6A64207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6246813"/>
            <a:ext cx="3479800" cy="25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674739" y="3129877"/>
            <a:ext cx="917857" cy="6883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524725" y="2136400"/>
            <a:ext cx="3602250" cy="135790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93892" y="7438243"/>
            <a:ext cx="2869447" cy="1081664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70119" y="8233821"/>
            <a:ext cx="690600" cy="517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82149D0-A4D2-DF63-A861-1A90ABCD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19" y="5346090"/>
            <a:ext cx="130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https://www.ec75.org/pratiques-innovantes/classe-flexible/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6B6978-2DBA-6CCB-EB4D-AB30DC49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71" y="3003963"/>
            <a:ext cx="3429000" cy="3429000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FA9D7977-8780-A3AA-3A22-1299F578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17" y="1050173"/>
            <a:ext cx="4123209" cy="30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DAB316C-E273-82F6-0C99-38323C9C901D}"/>
              </a:ext>
            </a:extLst>
          </p:cNvPr>
          <p:cNvSpPr txBox="1"/>
          <p:nvPr/>
        </p:nvSpPr>
        <p:spPr>
          <a:xfrm>
            <a:off x="903864" y="7021546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fr-FR">
              <a:cs typeface="Calibri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DBF7701-39DA-607B-BC24-6CC62853475A}"/>
              </a:ext>
            </a:extLst>
          </p:cNvPr>
          <p:cNvSpPr txBox="1"/>
          <p:nvPr/>
        </p:nvSpPr>
        <p:spPr>
          <a:xfrm>
            <a:off x="715419" y="1162393"/>
            <a:ext cx="26925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hlinkClick r:id="rId5"/>
              </a:rPr>
              <a:t>https://ecolemassillon-my.sharepoint.com/personal/s_jarmache_ecolemassillon_com/_</a:t>
            </a:r>
          </a:p>
          <a:p>
            <a:r>
              <a:rPr lang="fr-FR" err="1">
                <a:hlinkClick r:id="rId5"/>
              </a:rPr>
              <a:t>layouts</a:t>
            </a:r>
            <a:r>
              <a:rPr lang="fr-FR">
                <a:hlinkClick r:id="rId5"/>
              </a:rPr>
              <a:t>/15/stream.aspx?id=%2Fpersonal%2Fs%5Fjarmache%5Fecolemassillon%5Fcom%2FDocuments%2Fclasse%20flexible%2FCM2%20bleu%20flexible%2Emp4&amp;ga=1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4657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7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7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Personnalisé</PresentationFormat>
  <Slides>8</Slides>
  <Notes>1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CM2 bleu Flexible Ecole Massillon </vt:lpstr>
      <vt:lpstr>Savoir faire conduite de classe  </vt:lpstr>
      <vt:lpstr>Autonomie Flexibilité Mouvement</vt:lpstr>
      <vt:lpstr>Présentation PowerPoint</vt:lpstr>
      <vt:lpstr>Le numérique  au service des apprentissages</vt:lpstr>
      <vt:lpstr>Constat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CM2  les consolidations du milieu de cycle</dc:title>
  <cp:lastModifiedBy>Stéphanie Jarmache</cp:lastModifiedBy>
  <cp:revision>2</cp:revision>
  <dcterms:modified xsi:type="dcterms:W3CDTF">2023-09-02T08:31:45Z</dcterms:modified>
</cp:coreProperties>
</file>