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5" r:id="rId19"/>
    <p:sldId id="276" r:id="rId20"/>
    <p:sldId id="270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7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7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6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6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0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49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32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84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0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0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1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75FE-B71C-4E29-B843-F0B546CCDBF4}" type="datetimeFigureOut">
              <a:rPr lang="fr-FR" smtClean="0"/>
              <a:t>15/02/2016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5AB9-17E1-4881-AAFB-423052CF2E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41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535" y="1583139"/>
            <a:ext cx="10713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Conjuguer au </a:t>
            </a:r>
            <a:r>
              <a:rPr lang="fr-FR" sz="7200" b="1" dirty="0" smtClean="0">
                <a:solidFill>
                  <a:srgbClr val="00B050"/>
                </a:solidFill>
              </a:rPr>
              <a:t>présent</a:t>
            </a:r>
            <a:r>
              <a:rPr lang="fr-FR" sz="5400" dirty="0" smtClean="0"/>
              <a:t> avec  </a:t>
            </a:r>
            <a:r>
              <a:rPr lang="fr-FR" sz="7200" b="1" dirty="0" smtClean="0">
                <a:solidFill>
                  <a:srgbClr val="00B0F0"/>
                </a:solidFill>
              </a:rPr>
              <a:t>je.</a:t>
            </a:r>
            <a:endParaRPr lang="fr-FR" sz="7200" b="1" dirty="0">
              <a:solidFill>
                <a:srgbClr val="00B0F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2956" y="3589361"/>
            <a:ext cx="110005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 smtClean="0"/>
              <a:t>Choix entre </a:t>
            </a:r>
            <a:r>
              <a:rPr lang="fr-FR" sz="9600" b="1" dirty="0" smtClean="0">
                <a:solidFill>
                  <a:srgbClr val="00B050"/>
                </a:solidFill>
              </a:rPr>
              <a:t>e</a:t>
            </a:r>
            <a:r>
              <a:rPr lang="fr-FR" sz="9600" b="1" dirty="0" smtClean="0"/>
              <a:t>, </a:t>
            </a:r>
            <a:r>
              <a:rPr lang="fr-FR" sz="9600" b="1" dirty="0" err="1" smtClean="0">
                <a:solidFill>
                  <a:srgbClr val="00B050"/>
                </a:solidFill>
              </a:rPr>
              <a:t>ds</a:t>
            </a:r>
            <a:r>
              <a:rPr lang="fr-FR" sz="9600" b="1" dirty="0" smtClean="0"/>
              <a:t> ou </a:t>
            </a:r>
            <a:r>
              <a:rPr lang="fr-FR" sz="9600" b="1" dirty="0" smtClean="0">
                <a:solidFill>
                  <a:srgbClr val="00B050"/>
                </a:solidFill>
              </a:rPr>
              <a:t>s</a:t>
            </a:r>
            <a:endParaRPr lang="fr-FR" sz="96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785" y="327546"/>
            <a:ext cx="32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Conjugaison horizontale en ce1 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6320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572814" y="1876680"/>
            <a:ext cx="47069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secou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2088107" y="429904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346209" y="4845010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secouer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351760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088164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15" y="783637"/>
            <a:ext cx="4317810" cy="32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974006" y="1760561"/>
            <a:ext cx="34026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voi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76602" y="4423776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4330385" y="5057544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voir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6694791" y="5142622"/>
            <a:ext cx="5490445" cy="1715378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 é -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71545" y="1972045"/>
            <a:ext cx="1105469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Croix 7"/>
          <p:cNvSpPr/>
          <p:nvPr/>
        </p:nvSpPr>
        <p:spPr>
          <a:xfrm rot="2684463">
            <a:off x="7284477" y="5112099"/>
            <a:ext cx="1514992" cy="1505666"/>
          </a:xfrm>
          <a:prstGeom prst="plus">
            <a:avLst>
              <a:gd name="adj" fmla="val 478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2" y="695695"/>
            <a:ext cx="4038596" cy="36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576276" y="1855928"/>
            <a:ext cx="47035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mang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2088107" y="4926842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630032" y="5214337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manger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489238" y="5445457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088164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476220" y="174990"/>
            <a:ext cx="6599268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6" y="851932"/>
            <a:ext cx="5370264" cy="30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854889" y="1760561"/>
            <a:ext cx="44934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J’  </a:t>
            </a:r>
            <a:r>
              <a:rPr lang="fr-FR" sz="8800" dirty="0" err="1" smtClean="0"/>
              <a:t>atten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152516" y="5029254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581934" y="5336273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attendre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528409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60942" y="1972045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err="1" smtClean="0">
                <a:solidFill>
                  <a:srgbClr val="00B050"/>
                </a:solidFill>
              </a:rPr>
              <a:t>ds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2" y="837904"/>
            <a:ext cx="3162236" cy="435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97344" y="1876680"/>
            <a:ext cx="40824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rang…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815149" y="453105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410401" y="4838184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ranger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162447" y="5329447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088164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8" y="844618"/>
            <a:ext cx="4254056" cy="35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010964" y="1992573"/>
            <a:ext cx="32688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cri…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3156679" y="4462705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428095" y="5124789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crier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351760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204057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" y="783636"/>
            <a:ext cx="3571668" cy="382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718743" y="1760561"/>
            <a:ext cx="39567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ven</a:t>
            </a:r>
            <a:r>
              <a:rPr lang="fr-FR" sz="8800" dirty="0" smtClean="0"/>
              <a:t> 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382470" y="4534380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868537" y="4967727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vendre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552092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60942" y="1972045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err="1" smtClean="0">
                <a:solidFill>
                  <a:srgbClr val="00B050"/>
                </a:solidFill>
              </a:rPr>
              <a:t>ds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5" y="837794"/>
            <a:ext cx="3668977" cy="3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72834" y="1845776"/>
            <a:ext cx="4469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  cou 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205049" y="4681069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732060" y="4998518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coudre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552092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60942" y="1972045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err="1" smtClean="0">
                <a:solidFill>
                  <a:srgbClr val="00B050"/>
                </a:solidFill>
              </a:rPr>
              <a:t>ds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732060" y="139584"/>
            <a:ext cx="6318913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0" y="837794"/>
            <a:ext cx="5380348" cy="35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8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098434" y="1821500"/>
            <a:ext cx="43106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reçoi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819467" y="4179101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4213999" y="4840252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recevoir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6591868" y="5142622"/>
            <a:ext cx="5490445" cy="1715378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 é -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71545" y="1972045"/>
            <a:ext cx="1105469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Croix 7"/>
          <p:cNvSpPr/>
          <p:nvPr/>
        </p:nvSpPr>
        <p:spPr>
          <a:xfrm rot="2684463">
            <a:off x="7189545" y="5247478"/>
            <a:ext cx="1514992" cy="1505666"/>
          </a:xfrm>
          <a:prstGeom prst="plus">
            <a:avLst>
              <a:gd name="adj" fmla="val 478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1998" y="837794"/>
            <a:ext cx="2752646" cy="327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88623" y="1992573"/>
            <a:ext cx="40911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saut…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2088107" y="4817658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764488" y="5056549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sauter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516534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204057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240741" y="91955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57" y="796435"/>
            <a:ext cx="3101354" cy="411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7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083188" y="1760561"/>
            <a:ext cx="3507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je pli…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774208" y="4258044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400800" y="4776659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plier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461943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1972045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69" y="900482"/>
            <a:ext cx="4443272" cy="3332454"/>
          </a:xfrm>
          <a:prstGeom prst="rect">
            <a:avLst/>
          </a:prstGeom>
        </p:spPr>
      </p:pic>
      <p:sp>
        <p:nvSpPr>
          <p:cNvPr id="10" name="Pensées 9"/>
          <p:cNvSpPr/>
          <p:nvPr/>
        </p:nvSpPr>
        <p:spPr>
          <a:xfrm>
            <a:off x="5340824" y="99060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0646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827925" y="1821500"/>
            <a:ext cx="34964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doi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13228" y="343912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3261815" y="4176214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devoir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5527343" y="4756243"/>
            <a:ext cx="5490445" cy="1715378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 é -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471545" y="1972045"/>
            <a:ext cx="1105469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Croix 7"/>
          <p:cNvSpPr/>
          <p:nvPr/>
        </p:nvSpPr>
        <p:spPr>
          <a:xfrm rot="2684463">
            <a:off x="6070429" y="4861099"/>
            <a:ext cx="1514992" cy="1505666"/>
          </a:xfrm>
          <a:prstGeom prst="plus">
            <a:avLst>
              <a:gd name="adj" fmla="val 478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0468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486400" y="1760561"/>
            <a:ext cx="5500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répon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259640" y="4230087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486400" y="4871947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répondre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424713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1972045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err="1" smtClean="0">
                <a:solidFill>
                  <a:srgbClr val="00B050"/>
                </a:solidFill>
              </a:rPr>
              <a:t>ds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76" y="869256"/>
            <a:ext cx="2564855" cy="332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7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06120" y="1760561"/>
            <a:ext cx="45736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 Je  clou…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680196" y="429904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6127844" y="4845010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clouer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9351760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1972045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5" y="753073"/>
            <a:ext cx="3559508" cy="35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9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927608" y="1876680"/>
            <a:ext cx="33522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ski…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860452" y="4558239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312023" y="4859488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528092" y="5336273"/>
            <a:ext cx="2575383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351760" y="2088164"/>
            <a:ext cx="928048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312023" y="125414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" y="1023582"/>
            <a:ext cx="5154809" cy="353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513808" y="1832473"/>
            <a:ext cx="76781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photographi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010567" y="426216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3739990" y="5005257"/>
            <a:ext cx="5411863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photographier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349150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é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11280896" y="2017994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e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240741" y="76714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4" y="780288"/>
            <a:ext cx="4431477" cy="348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73563" y="1787648"/>
            <a:ext cx="68154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pren</a:t>
            </a:r>
            <a:r>
              <a:rPr lang="fr-FR" sz="8800" dirty="0" smtClean="0"/>
              <a:t>…  </a:t>
            </a:r>
            <a:r>
              <a:rPr lang="fr-FR" sz="4000" dirty="0" smtClean="0"/>
              <a:t>une photo</a:t>
            </a:r>
            <a:endParaRPr lang="fr-FR" sz="4000" dirty="0"/>
          </a:p>
        </p:txBody>
      </p:sp>
      <p:sp>
        <p:nvSpPr>
          <p:cNvPr id="4" name="Pensées 3"/>
          <p:cNvSpPr/>
          <p:nvPr/>
        </p:nvSpPr>
        <p:spPr>
          <a:xfrm>
            <a:off x="1010567" y="426216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5240741" y="4845010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prendre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349150" y="5336273"/>
            <a:ext cx="3639908" cy="1337593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8349150" y="1999132"/>
            <a:ext cx="1416324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err="1" smtClean="0">
                <a:solidFill>
                  <a:srgbClr val="00B050"/>
                </a:solidFill>
              </a:rPr>
              <a:t>ds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5240741" y="76714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7" y="769986"/>
            <a:ext cx="4431477" cy="348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7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937108" y="1821500"/>
            <a:ext cx="35060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fini…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708168" y="3751529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4152965" y="4351644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finir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6608042" y="4966493"/>
            <a:ext cx="5490445" cy="1715378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 é -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567079" y="1972045"/>
            <a:ext cx="1105469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Croix 7"/>
          <p:cNvSpPr/>
          <p:nvPr/>
        </p:nvSpPr>
        <p:spPr>
          <a:xfrm rot="2684463">
            <a:off x="7237977" y="5071348"/>
            <a:ext cx="1514992" cy="1505666"/>
          </a:xfrm>
          <a:prstGeom prst="plus">
            <a:avLst>
              <a:gd name="adj" fmla="val 478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4722125" y="112786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8" y="837794"/>
            <a:ext cx="3837089" cy="287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0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648" y="260417"/>
            <a:ext cx="3449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Conjuguer au </a:t>
            </a:r>
            <a:r>
              <a:rPr lang="fr-FR" sz="2800" b="1" dirty="0" smtClean="0">
                <a:solidFill>
                  <a:srgbClr val="00B050"/>
                </a:solidFill>
              </a:rPr>
              <a:t>présent</a:t>
            </a:r>
            <a:r>
              <a:rPr lang="fr-FR" dirty="0" smtClean="0"/>
              <a:t> avec </a:t>
            </a:r>
            <a:r>
              <a:rPr lang="fr-FR" sz="2800" b="1" dirty="0" smtClean="0">
                <a:solidFill>
                  <a:srgbClr val="00B0F0"/>
                </a:solidFill>
              </a:rPr>
              <a:t>JE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925971" y="1760561"/>
            <a:ext cx="35862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Je </a:t>
            </a:r>
            <a:r>
              <a:rPr lang="fr-FR" sz="8800" dirty="0" err="1" smtClean="0"/>
              <a:t>boi</a:t>
            </a:r>
            <a:r>
              <a:rPr lang="fr-FR" sz="8800" dirty="0" smtClean="0"/>
              <a:t>…</a:t>
            </a:r>
            <a:endParaRPr lang="fr-FR" sz="8800" dirty="0"/>
          </a:p>
        </p:txBody>
      </p:sp>
      <p:sp>
        <p:nvSpPr>
          <p:cNvPr id="4" name="Pensées 3"/>
          <p:cNvSpPr/>
          <p:nvPr/>
        </p:nvSpPr>
        <p:spPr>
          <a:xfrm>
            <a:off x="127075" y="3998903"/>
            <a:ext cx="6059606" cy="1037230"/>
          </a:xfrm>
          <a:prstGeom prst="cloudCallout">
            <a:avLst>
              <a:gd name="adj1" fmla="val 37300"/>
              <a:gd name="adj2" fmla="val 39715"/>
            </a:avLst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Faire semblant de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3716234" y="4667587"/>
            <a:ext cx="4039737" cy="1160059"/>
          </a:xfrm>
          <a:prstGeom prst="cloudCallout">
            <a:avLst>
              <a:gd name="adj1" fmla="val 32358"/>
              <a:gd name="adj2" fmla="val 37996"/>
            </a:avLst>
          </a:prstGeom>
          <a:solidFill>
            <a:srgbClr val="A365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boire</a:t>
            </a:r>
            <a:endParaRPr lang="fr-FR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6578221" y="5036133"/>
            <a:ext cx="5490445" cy="1715378"/>
          </a:xfrm>
          <a:prstGeom prst="cloudCallout">
            <a:avLst>
              <a:gd name="adj1" fmla="val 25489"/>
              <a:gd name="adj2" fmla="val 443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 smtClean="0">
                <a:sym typeface="Webdings" panose="05030102010509060703" pitchFamily="18" charset="2"/>
              </a:rPr>
              <a:t> é -</a:t>
            </a:r>
            <a:r>
              <a:rPr lang="fr-FR" sz="7200" b="1" dirty="0" err="1" smtClean="0">
                <a:sym typeface="Webdings" panose="05030102010509060703" pitchFamily="18" charset="2"/>
              </a:rPr>
              <a:t>dre</a:t>
            </a:r>
            <a:endParaRPr lang="fr-FR" sz="7200" b="1" dirty="0"/>
          </a:p>
        </p:txBody>
      </p:sp>
      <p:sp>
        <p:nvSpPr>
          <p:cNvPr id="7" name="Rectangle 6"/>
          <p:cNvSpPr/>
          <p:nvPr/>
        </p:nvSpPr>
        <p:spPr>
          <a:xfrm>
            <a:off x="9567079" y="1972045"/>
            <a:ext cx="1105469" cy="102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800" dirty="0" smtClean="0">
                <a:solidFill>
                  <a:srgbClr val="00B050"/>
                </a:solidFill>
              </a:rPr>
              <a:t>s</a:t>
            </a:r>
            <a:endParaRPr lang="fr-FR" sz="8800" dirty="0">
              <a:solidFill>
                <a:srgbClr val="00B050"/>
              </a:solidFill>
            </a:endParaRPr>
          </a:p>
        </p:txBody>
      </p:sp>
      <p:sp>
        <p:nvSpPr>
          <p:cNvPr id="8" name="Croix 7"/>
          <p:cNvSpPr/>
          <p:nvPr/>
        </p:nvSpPr>
        <p:spPr>
          <a:xfrm rot="2684463">
            <a:off x="7134954" y="5140988"/>
            <a:ext cx="1514992" cy="1505666"/>
          </a:xfrm>
          <a:prstGeom prst="plus">
            <a:avLst>
              <a:gd name="adj" fmla="val 478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sées 8"/>
          <p:cNvSpPr/>
          <p:nvPr/>
        </p:nvSpPr>
        <p:spPr>
          <a:xfrm>
            <a:off x="5131358" y="111687"/>
            <a:ext cx="6851176" cy="1450017"/>
          </a:xfrm>
          <a:prstGeom prst="cloudCallout">
            <a:avLst>
              <a:gd name="adj1" fmla="val -14381"/>
              <a:gd name="adj2" fmla="val 4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Ecrire ce que je me dis!</a:t>
            </a:r>
            <a:endParaRPr lang="fr-FR" sz="32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75" y="745498"/>
            <a:ext cx="4840710" cy="32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7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449</Words>
  <Application>Microsoft Office PowerPoint</Application>
  <PresentationFormat>Grand écran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Webdings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KLECZEWSKI</dc:creator>
  <cp:lastModifiedBy>François KLECZEWSKI</cp:lastModifiedBy>
  <cp:revision>18</cp:revision>
  <dcterms:created xsi:type="dcterms:W3CDTF">2014-12-08T20:29:46Z</dcterms:created>
  <dcterms:modified xsi:type="dcterms:W3CDTF">2016-02-15T17:24:11Z</dcterms:modified>
</cp:coreProperties>
</file>