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66" r:id="rId2"/>
    <p:sldId id="26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78F3A-FE94-48B5-8741-97B36C682657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7A500-97CC-48E6-AAA2-EB10AFB720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7A500-97CC-48E6-AAA2-EB10AFB720A4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4631106-C777-43D0-BB57-F9AC9643CE6F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F58AC9B-301D-4B6C-AB06-61DBCF25DAF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31106-C777-43D0-BB57-F9AC9643CE6F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8AC9B-301D-4B6C-AB06-61DBCF25DA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31106-C777-43D0-BB57-F9AC9643CE6F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8AC9B-301D-4B6C-AB06-61DBCF25DA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31106-C777-43D0-BB57-F9AC9643CE6F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8AC9B-301D-4B6C-AB06-61DBCF25DA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4631106-C777-43D0-BB57-F9AC9643CE6F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F58AC9B-301D-4B6C-AB06-61DBCF25DAF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31106-C777-43D0-BB57-F9AC9643CE6F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F58AC9B-301D-4B6C-AB06-61DBCF25DAF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31106-C777-43D0-BB57-F9AC9643CE6F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F58AC9B-301D-4B6C-AB06-61DBCF25DA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31106-C777-43D0-BB57-F9AC9643CE6F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8AC9B-301D-4B6C-AB06-61DBCF25DAF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31106-C777-43D0-BB57-F9AC9643CE6F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8AC9B-301D-4B6C-AB06-61DBCF25DA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4631106-C777-43D0-BB57-F9AC9643CE6F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F58AC9B-301D-4B6C-AB06-61DBCF25DAF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4631106-C777-43D0-BB57-F9AC9643CE6F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F58AC9B-301D-4B6C-AB06-61DBCF25DAF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4631106-C777-43D0-BB57-F9AC9643CE6F}" type="datetimeFigureOut">
              <a:rPr lang="fr-FR" smtClean="0"/>
              <a:pPr/>
              <a:t>01/06/2013</a:t>
            </a:fld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F58AC9B-301D-4B6C-AB06-61DBCF25DAF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c/c0/MardiGrasRag01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commons.wikimedia.org/wiki/File:LA_Cathedral_Mausoleum_Ascension.jp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commons.wikimedia.org/wiki/File:La_Pentec%C3%B4te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/commons.wikimedia.org/wiki/File:Ascension_of_the_virgin_Michel_Sittow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r.wikipedia.org/wiki/1500" TargetMode="External"/><Relationship Id="rId4" Type="http://schemas.openxmlformats.org/officeDocument/2006/relationships/hyperlink" Target="https://fr.wikipedia.org/wiki/Michel_Sittow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//commons.wikimedia.org/wiki/File:Nativity_tree2011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//commons.wikimedia.org/wiki/File:Matthias_stom_the_adoration_of_the_magi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//commons.wikimedia.org/wiki/File:Andrea_Mantegna_049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idx="4294967295"/>
          </p:nvPr>
        </p:nvSpPr>
        <p:spPr>
          <a:xfrm>
            <a:off x="914400" y="184467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5400" b="1" dirty="0" smtClean="0"/>
              <a:t>Les Fêtes chrétiennes</a:t>
            </a:r>
            <a:endParaRPr lang="fr-FR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File:MardiGrasRag0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545743">
            <a:off x="-1555487" y="-2054087"/>
            <a:ext cx="11313611" cy="11628996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Mardi gras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7664" y="2492896"/>
            <a:ext cx="3791272" cy="3744416"/>
          </a:xfrm>
          <a:solidFill>
            <a:schemeClr val="accent4">
              <a:lumMod val="75000"/>
            </a:schemeClr>
          </a:solidFill>
        </p:spPr>
        <p:txBody>
          <a:bodyPr>
            <a:normAutofit fontScale="70000" lnSpcReduction="20000"/>
          </a:bodyPr>
          <a:lstStyle/>
          <a:p>
            <a:pPr algn="ctr"/>
            <a:r>
              <a:rPr lang="fr-FR" b="1" dirty="0" smtClean="0"/>
              <a:t>Mardi gras est une période festive qui marque la fin de la « semaine des sept jours gras » (autrefois appelés </a:t>
            </a:r>
            <a:r>
              <a:rPr lang="fr-FR" b="1" i="1" dirty="0" smtClean="0"/>
              <a:t>jours charnels</a:t>
            </a:r>
            <a:r>
              <a:rPr lang="fr-FR" b="1" dirty="0" smtClean="0"/>
              <a:t>).Cette période, pendant laquelle on festoie, précède le mercredi des Cendres marquant le début du Carême</a:t>
            </a:r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5304487" y="5877272"/>
            <a:ext cx="38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Pochette de </a:t>
            </a:r>
            <a:r>
              <a:rPr lang="fr-FR" i="1" dirty="0" smtClean="0">
                <a:solidFill>
                  <a:schemeClr val="bg1"/>
                </a:solidFill>
              </a:rPr>
              <a:t>Mardi Gras </a:t>
            </a:r>
            <a:r>
              <a:rPr lang="fr-FR" i="1" dirty="0" err="1" smtClean="0">
                <a:solidFill>
                  <a:schemeClr val="bg1"/>
                </a:solidFill>
              </a:rPr>
              <a:t>Rag</a:t>
            </a:r>
            <a:r>
              <a:rPr lang="fr-FR" dirty="0" smtClean="0">
                <a:solidFill>
                  <a:schemeClr val="bg1"/>
                </a:solidFill>
              </a:rPr>
              <a:t> (1914)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653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dirty="0" smtClean="0"/>
              <a:t>L</a:t>
            </a:r>
            <a:r>
              <a:rPr lang="fr-FR" dirty="0" smtClean="0"/>
              <a:t>e </a:t>
            </a:r>
            <a:r>
              <a:rPr lang="fr-FR" b="1" dirty="0" smtClean="0"/>
              <a:t>mercredi des Cendres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Pour </a:t>
            </a:r>
            <a:r>
              <a:rPr lang="fr-FR" dirty="0" smtClean="0"/>
              <a:t>les catholiques, le </a:t>
            </a:r>
            <a:r>
              <a:rPr lang="fr-FR" b="1" dirty="0" smtClean="0"/>
              <a:t>mercredi des Cendres</a:t>
            </a:r>
            <a:r>
              <a:rPr lang="fr-FR" dirty="0" smtClean="0"/>
              <a:t> est un jour de pénitence qui marque le début du carême. Il a lieu le lendemain du Mardi gras, et est le premier jour du Carême. </a:t>
            </a:r>
            <a:endParaRPr lang="fr-FR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Carême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Le </a:t>
            </a:r>
            <a:r>
              <a:rPr lang="fr-FR" b="1" dirty="0" smtClean="0"/>
              <a:t>carême</a:t>
            </a:r>
            <a:r>
              <a:rPr lang="fr-FR" dirty="0" smtClean="0"/>
              <a:t> est une période de jeûne de quarante jours (pour certaines religions et coutumes, c'est cinquante jours) que le </a:t>
            </a:r>
            <a:r>
              <a:rPr lang="fr-FR" dirty="0" smtClean="0"/>
              <a:t>christianisme </a:t>
            </a:r>
            <a:r>
              <a:rPr lang="fr-FR" dirty="0" smtClean="0"/>
              <a:t>a institué en référence aux quarante jours de jeûne effectués par Jésus-Christ dans le désert.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Bibliographie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Site </a:t>
            </a:r>
            <a:r>
              <a:rPr lang="fr-FR" sz="2800" dirty="0" err="1" smtClean="0"/>
              <a:t>Wikipedia</a:t>
            </a:r>
            <a:r>
              <a:rPr lang="fr-FR" sz="2800" dirty="0" smtClean="0"/>
              <a:t>,</a:t>
            </a:r>
            <a:r>
              <a:rPr lang="fr-FR" sz="2800" i="1" dirty="0" smtClean="0"/>
              <a:t> </a:t>
            </a:r>
            <a:r>
              <a:rPr lang="fr-FR" sz="2800" i="1" dirty="0" smtClean="0"/>
              <a:t>fr.</a:t>
            </a:r>
            <a:r>
              <a:rPr lang="fr-FR" sz="2800" b="1" i="1" dirty="0" smtClean="0"/>
              <a:t>wikipedia</a:t>
            </a:r>
            <a:r>
              <a:rPr lang="fr-FR" sz="2800" i="1" dirty="0" smtClean="0"/>
              <a:t>.org,</a:t>
            </a:r>
            <a:r>
              <a:rPr lang="fr-FR" sz="2800" dirty="0" smtClean="0"/>
              <a:t> consulté en mai 2013</a:t>
            </a:r>
            <a:endParaRPr lang="fr-FR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Pâques</a:t>
            </a:r>
            <a:endParaRPr lang="fr-FR" dirty="0"/>
          </a:p>
        </p:txBody>
      </p:sp>
      <p:pic>
        <p:nvPicPr>
          <p:cNvPr id="4" name="Espace réservé du contenu 3" descr="297px-Albrecht_Altdorfer_0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700808"/>
            <a:ext cx="2532123" cy="4525962"/>
          </a:xfrm>
        </p:spPr>
      </p:pic>
      <p:sp>
        <p:nvSpPr>
          <p:cNvPr id="5" name="Rectangle 4"/>
          <p:cNvSpPr/>
          <p:nvPr/>
        </p:nvSpPr>
        <p:spPr>
          <a:xfrm>
            <a:off x="3923928" y="2420888"/>
            <a:ext cx="46085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Pâques</a:t>
            </a:r>
            <a:r>
              <a:rPr lang="fr-FR" dirty="0" smtClean="0"/>
              <a:t> est la plus importante </a:t>
            </a:r>
            <a:r>
              <a:rPr lang="fr-FR" dirty="0" smtClean="0"/>
              <a:t>fête chrétienne. </a:t>
            </a:r>
            <a:r>
              <a:rPr lang="fr-FR" dirty="0" smtClean="0"/>
              <a:t>Elle commémore la </a:t>
            </a:r>
            <a:r>
              <a:rPr lang="fr-FR" dirty="0" smtClean="0"/>
              <a:t>résurrection de Jésus- Christ, </a:t>
            </a:r>
            <a:r>
              <a:rPr lang="fr-FR" dirty="0" smtClean="0"/>
              <a:t>le troisième jour après sa </a:t>
            </a:r>
            <a:r>
              <a:rPr lang="fr-FR" dirty="0" smtClean="0"/>
              <a:t>crucifixion. C’est la fin du jeûne du Carême.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95536" y="5949280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r>
              <a:rPr lang="fr-FR" i="1" dirty="0" smtClean="0"/>
              <a:t>La </a:t>
            </a:r>
            <a:r>
              <a:rPr lang="fr-FR" i="1" dirty="0" smtClean="0"/>
              <a:t>résurrection de Jésus-Christ </a:t>
            </a:r>
            <a:r>
              <a:rPr lang="fr-FR" dirty="0" smtClean="0"/>
              <a:t>par </a:t>
            </a:r>
            <a:r>
              <a:rPr lang="fr-FR" dirty="0" err="1" smtClean="0"/>
              <a:t>Aldorfer</a:t>
            </a:r>
            <a:r>
              <a:rPr lang="fr-FR" dirty="0" smtClean="0"/>
              <a:t>,  XVI</a:t>
            </a:r>
            <a:r>
              <a:rPr lang="fr-FR" baseline="30000" dirty="0" smtClean="0"/>
              <a:t>ème</a:t>
            </a:r>
            <a:r>
              <a:rPr lang="fr-FR" dirty="0" smtClean="0"/>
              <a:t> siècle.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07704" y="2708920"/>
            <a:ext cx="5400600" cy="144016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5400" dirty="0" smtClean="0"/>
              <a:t>L</a:t>
            </a:r>
            <a:r>
              <a:rPr lang="fr-FR" sz="4800" dirty="0" smtClean="0"/>
              <a:t>’ascension</a:t>
            </a:r>
            <a:r>
              <a:rPr lang="fr-FR" sz="6000" dirty="0" smtClean="0"/>
              <a:t> </a:t>
            </a:r>
            <a:endParaRPr lang="fr-FR" sz="6000" dirty="0"/>
          </a:p>
        </p:txBody>
      </p:sp>
      <p:pic>
        <p:nvPicPr>
          <p:cNvPr id="16" name="Picture 2" descr="LA Cathedral Mausoleum Ascens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181475"/>
            <a:ext cx="1905000" cy="2676525"/>
          </a:xfrm>
          <a:prstGeom prst="rect">
            <a:avLst/>
          </a:prstGeom>
          <a:noFill/>
        </p:spPr>
      </p:pic>
      <p:pic>
        <p:nvPicPr>
          <p:cNvPr id="12" name="Picture 2" descr="LA Cathedral Mausoleum Ascens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181475"/>
            <a:ext cx="1905000" cy="2676525"/>
          </a:xfrm>
          <a:prstGeom prst="rect">
            <a:avLst/>
          </a:prstGeom>
          <a:noFill/>
        </p:spPr>
      </p:pic>
      <p:pic>
        <p:nvPicPr>
          <p:cNvPr id="13" name="Picture 2" descr="LA Cathedral Mausoleum Ascens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181475"/>
            <a:ext cx="1905000" cy="2676525"/>
          </a:xfrm>
          <a:prstGeom prst="rect">
            <a:avLst/>
          </a:prstGeom>
          <a:noFill/>
        </p:spPr>
      </p:pic>
      <p:pic>
        <p:nvPicPr>
          <p:cNvPr id="14" name="Picture 2" descr="LA Cathedral Mausoleum Ascens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48880"/>
            <a:ext cx="1905000" cy="2676525"/>
          </a:xfrm>
          <a:prstGeom prst="rect">
            <a:avLst/>
          </a:prstGeom>
          <a:noFill/>
        </p:spPr>
      </p:pic>
      <p:pic>
        <p:nvPicPr>
          <p:cNvPr id="11266" name="Picture 2" descr="LA Cathedral Mausoleum Ascens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348880"/>
            <a:ext cx="1905000" cy="2676525"/>
          </a:xfrm>
          <a:prstGeom prst="rect">
            <a:avLst/>
          </a:prstGeom>
          <a:noFill/>
        </p:spPr>
      </p:pic>
      <p:pic>
        <p:nvPicPr>
          <p:cNvPr id="5" name="Picture 2" descr="LA Cathedral Mausoleum Ascens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0"/>
            <a:ext cx="1905000" cy="2676525"/>
          </a:xfrm>
          <a:prstGeom prst="rect">
            <a:avLst/>
          </a:prstGeom>
          <a:noFill/>
        </p:spPr>
      </p:pic>
      <p:pic>
        <p:nvPicPr>
          <p:cNvPr id="6" name="Picture 2" descr="LA Cathedral Mausoleum Ascens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0"/>
            <a:ext cx="1905000" cy="2676525"/>
          </a:xfrm>
          <a:prstGeom prst="rect">
            <a:avLst/>
          </a:prstGeom>
          <a:noFill/>
        </p:spPr>
      </p:pic>
      <p:pic>
        <p:nvPicPr>
          <p:cNvPr id="7" name="Picture 2" descr="LA Cathedral Mausoleum Ascens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181475"/>
            <a:ext cx="1905000" cy="2676525"/>
          </a:xfrm>
          <a:prstGeom prst="rect">
            <a:avLst/>
          </a:prstGeom>
          <a:noFill/>
        </p:spPr>
      </p:pic>
      <p:pic>
        <p:nvPicPr>
          <p:cNvPr id="8" name="Picture 2" descr="LA Cathedral Mausoleum Ascens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81475"/>
            <a:ext cx="1905000" cy="2676525"/>
          </a:xfrm>
          <a:prstGeom prst="rect">
            <a:avLst/>
          </a:prstGeom>
          <a:noFill/>
        </p:spPr>
      </p:pic>
      <p:pic>
        <p:nvPicPr>
          <p:cNvPr id="9" name="Picture 2" descr="LA Cathedral Mausoleum Ascens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05000" cy="2676525"/>
          </a:xfrm>
          <a:prstGeom prst="rect">
            <a:avLst/>
          </a:prstGeom>
          <a:noFill/>
        </p:spPr>
      </p:pic>
      <p:pic>
        <p:nvPicPr>
          <p:cNvPr id="10" name="Picture 2" descr="LA Cathedral Mausoleum Ascens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0"/>
            <a:ext cx="1905000" cy="2676525"/>
          </a:xfrm>
          <a:prstGeom prst="rect">
            <a:avLst/>
          </a:prstGeom>
          <a:noFill/>
        </p:spPr>
      </p:pic>
      <p:pic>
        <p:nvPicPr>
          <p:cNvPr id="11" name="Picture 2" descr="LA Cathedral Mausoleum Ascens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0"/>
            <a:ext cx="1905000" cy="2676525"/>
          </a:xfrm>
          <a:prstGeom prst="rect">
            <a:avLst/>
          </a:prstGeom>
          <a:noFill/>
        </p:spPr>
      </p:pic>
      <p:pic>
        <p:nvPicPr>
          <p:cNvPr id="15" name="Picture 2" descr="LA Cathedral Mausoleum Ascens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764704"/>
            <a:ext cx="1905000" cy="2676525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1907704" y="2708920"/>
            <a:ext cx="86409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Vitrail</a:t>
            </a:r>
            <a:endParaRPr lang="fr-FR" sz="1400" dirty="0"/>
          </a:p>
        </p:txBody>
      </p:sp>
      <p:sp>
        <p:nvSpPr>
          <p:cNvPr id="18" name="Rectangle 17"/>
          <p:cNvSpPr/>
          <p:nvPr/>
        </p:nvSpPr>
        <p:spPr>
          <a:xfrm>
            <a:off x="6156176" y="2708920"/>
            <a:ext cx="129614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Cathédrale </a:t>
            </a:r>
            <a:r>
              <a:rPr lang="fr-FR" sz="1400" dirty="0" smtClean="0"/>
              <a:t>Notre-Dame-des-Anges de Los </a:t>
            </a:r>
            <a:r>
              <a:rPr lang="fr-FR" dirty="0" smtClean="0"/>
              <a:t>Angeles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131840" y="4365104"/>
            <a:ext cx="3056384" cy="249289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r-FR" sz="1800" dirty="0" smtClean="0">
                <a:solidFill>
                  <a:srgbClr val="FF0000"/>
                </a:solidFill>
              </a:rPr>
              <a:t>L’ Ascension est une fête religieuse chrétienne qui est célébrée quarante jours après </a:t>
            </a:r>
            <a:r>
              <a:rPr lang="fr-FR" sz="1800" dirty="0" smtClean="0">
                <a:solidFill>
                  <a:srgbClr val="FF0000"/>
                </a:solidFill>
              </a:rPr>
              <a:t>Pâques, </a:t>
            </a:r>
            <a:r>
              <a:rPr lang="fr-FR" sz="1800" dirty="0" smtClean="0">
                <a:solidFill>
                  <a:srgbClr val="FF0000"/>
                </a:solidFill>
              </a:rPr>
              <a:t>un jeudi qui devient alors jours </a:t>
            </a:r>
            <a:r>
              <a:rPr lang="fr-FR" sz="1800" dirty="0" smtClean="0">
                <a:solidFill>
                  <a:srgbClr val="FF0000"/>
                </a:solidFill>
              </a:rPr>
              <a:t>férié. </a:t>
            </a:r>
            <a:r>
              <a:rPr lang="fr-FR" sz="1800" dirty="0" smtClean="0">
                <a:solidFill>
                  <a:srgbClr val="FF0000"/>
                </a:solidFill>
              </a:rPr>
              <a:t>O</a:t>
            </a:r>
            <a:r>
              <a:rPr lang="fr-FR" sz="1800" dirty="0" smtClean="0">
                <a:solidFill>
                  <a:srgbClr val="FF0000"/>
                </a:solidFill>
              </a:rPr>
              <a:t>n </a:t>
            </a:r>
            <a:r>
              <a:rPr lang="fr-FR" sz="1800" dirty="0" smtClean="0">
                <a:solidFill>
                  <a:srgbClr val="FF0000"/>
                </a:solidFill>
              </a:rPr>
              <a:t>célèbre la fin de la présence du Christ sur terre et sa </a:t>
            </a:r>
            <a:r>
              <a:rPr lang="fr-FR" sz="1800" dirty="0" smtClean="0">
                <a:solidFill>
                  <a:srgbClr val="FF0000"/>
                </a:solidFill>
              </a:rPr>
              <a:t>montée </a:t>
            </a:r>
            <a:r>
              <a:rPr lang="fr-FR" sz="1800" dirty="0" smtClean="0">
                <a:solidFill>
                  <a:srgbClr val="FF0000"/>
                </a:solidFill>
              </a:rPr>
              <a:t>au </a:t>
            </a:r>
            <a:r>
              <a:rPr lang="fr-FR" sz="1800" dirty="0" smtClean="0">
                <a:solidFill>
                  <a:srgbClr val="FF0000"/>
                </a:solidFill>
              </a:rPr>
              <a:t>ciel.</a:t>
            </a:r>
            <a:endParaRPr lang="fr-FR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a Pentecôt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0"/>
            <a:ext cx="4949071" cy="6858000"/>
          </a:xfrm>
          <a:prstGeom prst="rect">
            <a:avLst/>
          </a:prstGeom>
          <a:noFill/>
        </p:spPr>
      </p:pic>
      <p:pic>
        <p:nvPicPr>
          <p:cNvPr id="12" name="Picture 2" descr="La Pentecôt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949071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r-FR" sz="7200" dirty="0" smtClean="0">
                <a:solidFill>
                  <a:srgbClr val="7030A0"/>
                </a:solidFill>
              </a:rPr>
              <a:t>P</a:t>
            </a:r>
            <a:r>
              <a:rPr lang="fr-FR" sz="7200" dirty="0" smtClean="0">
                <a:solidFill>
                  <a:srgbClr val="7030A0"/>
                </a:solidFill>
              </a:rPr>
              <a:t>entecôte</a:t>
            </a:r>
            <a:endParaRPr lang="fr-FR" sz="72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5517232"/>
            <a:ext cx="4464496" cy="100811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Cinquante jours après </a:t>
            </a:r>
            <a:r>
              <a:rPr lang="fr-FR" sz="2000" dirty="0" smtClean="0">
                <a:solidFill>
                  <a:srgbClr val="FF0000"/>
                </a:solidFill>
              </a:rPr>
              <a:t>Pâques, </a:t>
            </a:r>
            <a:r>
              <a:rPr lang="fr-FR" sz="2000" dirty="0" smtClean="0">
                <a:solidFill>
                  <a:srgbClr val="FF0000"/>
                </a:solidFill>
              </a:rPr>
              <a:t>c’est une fête célébrée</a:t>
            </a:r>
          </a:p>
        </p:txBody>
      </p:sp>
      <p:sp>
        <p:nvSpPr>
          <p:cNvPr id="5" name="Rectangle 4"/>
          <p:cNvSpPr/>
          <p:nvPr/>
        </p:nvSpPr>
        <p:spPr>
          <a:xfrm>
            <a:off x="5436096" y="5373216"/>
            <a:ext cx="4032448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par les chrétiens pour commémorer la venue du saint esprit sur les apôtres </a:t>
            </a:r>
          </a:p>
        </p:txBody>
      </p:sp>
      <p:sp>
        <p:nvSpPr>
          <p:cNvPr id="8" name="Rectangle 7"/>
          <p:cNvSpPr/>
          <p:nvPr/>
        </p:nvSpPr>
        <p:spPr>
          <a:xfrm>
            <a:off x="2627784" y="1628800"/>
            <a:ext cx="457200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fr-FR" i="1" dirty="0" smtClean="0"/>
              <a:t>La Pentecôte</a:t>
            </a:r>
            <a:r>
              <a:rPr lang="fr-FR" dirty="0" smtClean="0"/>
              <a:t>, </a:t>
            </a:r>
            <a:r>
              <a:rPr lang="fr-FR" dirty="0" smtClean="0"/>
              <a:t>dans le </a:t>
            </a:r>
            <a:r>
              <a:rPr lang="fr-FR" i="1" dirty="0" smtClean="0"/>
              <a:t>Livre d’heures </a:t>
            </a:r>
            <a:r>
              <a:rPr lang="fr-FR" dirty="0" smtClean="0"/>
              <a:t>d'Étienne Chevalier, </a:t>
            </a:r>
            <a:r>
              <a:rPr lang="fr-FR" dirty="0" smtClean="0"/>
              <a:t>enluminée </a:t>
            </a:r>
            <a:r>
              <a:rPr lang="fr-FR" dirty="0" smtClean="0"/>
              <a:t>par Jean Fouquet, </a:t>
            </a:r>
            <a:r>
              <a:rPr lang="fr-FR" dirty="0" smtClean="0"/>
              <a:t>Musée </a:t>
            </a:r>
            <a:r>
              <a:rPr lang="fr-FR" dirty="0" smtClean="0"/>
              <a:t>Condé, Chantilly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653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dirty="0" smtClean="0"/>
              <a:t>L’Assomption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Ascension of the virgin Michel Sittow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39511"/>
            <a:ext cx="3815408" cy="5418489"/>
          </a:xfrm>
          <a:prstGeom prst="rect">
            <a:avLst/>
          </a:prstGeom>
          <a:noFill/>
        </p:spPr>
      </p:pic>
      <p:pic>
        <p:nvPicPr>
          <p:cNvPr id="1028" name="Picture 4" descr="Ascension of the virgin Michel Sittow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412776"/>
            <a:ext cx="3419872" cy="5445224"/>
          </a:xfrm>
          <a:prstGeom prst="rect">
            <a:avLst/>
          </a:prstGeom>
          <a:noFill/>
        </p:spPr>
      </p:pic>
      <p:pic>
        <p:nvPicPr>
          <p:cNvPr id="1030" name="Picture 6" descr="Ascension of the virgin Michel Sittow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412776"/>
            <a:ext cx="3816424" cy="544522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627784" y="5380672"/>
            <a:ext cx="3816424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dirty="0" smtClean="0"/>
              <a:t>L'</a:t>
            </a:r>
            <a:r>
              <a:rPr lang="fr-FR" b="1" dirty="0" smtClean="0"/>
              <a:t>Assomption</a:t>
            </a:r>
            <a:r>
              <a:rPr lang="fr-FR" dirty="0" smtClean="0"/>
              <a:t> de Marie est </a:t>
            </a:r>
            <a:r>
              <a:rPr lang="fr-FR" dirty="0" smtClean="0"/>
              <a:t>un dogme </a:t>
            </a:r>
            <a:r>
              <a:rPr lang="fr-FR" dirty="0" smtClean="0"/>
              <a:t>de l'Église catholique selon lequel, au terme de sa vie terrestre, la mère de Jésus a </a:t>
            </a:r>
            <a:r>
              <a:rPr lang="fr-FR" dirty="0" smtClean="0"/>
              <a:t>été      </a:t>
            </a:r>
            <a:r>
              <a:rPr lang="fr-FR" dirty="0" smtClean="0"/>
              <a:t>« élevée au ciel ». 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699792" y="0"/>
            <a:ext cx="3816424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i="1" dirty="0" smtClean="0"/>
              <a:t>L'Assomption de la Vierge</a:t>
            </a:r>
            <a:r>
              <a:rPr lang="fr-FR" dirty="0" smtClean="0"/>
              <a:t> peint par </a:t>
            </a:r>
            <a:r>
              <a:rPr lang="fr-FR" dirty="0" smtClean="0">
                <a:hlinkClick r:id="rId4" action="ppaction://hlinkfile" tooltip="Michel Sittow"/>
              </a:rPr>
              <a:t>Michel </a:t>
            </a:r>
            <a:r>
              <a:rPr lang="fr-FR" dirty="0" err="1" smtClean="0">
                <a:hlinkClick r:id="rId4" action="ppaction://hlinkfile" tooltip="Michel Sittow"/>
              </a:rPr>
              <a:t>Sittow</a:t>
            </a:r>
            <a:r>
              <a:rPr lang="fr-FR" dirty="0" smtClean="0"/>
              <a:t>, vers </a:t>
            </a:r>
            <a:r>
              <a:rPr lang="fr-FR" dirty="0" smtClean="0">
                <a:hlinkClick r:id="rId5" action="ppaction://hlinkfile" tooltip="1500"/>
              </a:rPr>
              <a:t>1500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upload.wikimedia.org/wikipedia/commons/e/e0/All-Sai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3140969"/>
            <a:ext cx="9144000" cy="3717031"/>
          </a:xfrm>
          <a:prstGeom prst="rect">
            <a:avLst/>
          </a:prstGeom>
          <a:noFill/>
        </p:spPr>
      </p:pic>
      <p:pic>
        <p:nvPicPr>
          <p:cNvPr id="16388" name="Picture 4" descr="https://upload.wikimedia.org/wikipedia/commons/e/e0/All-Sai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196075"/>
          </a:xfrm>
          <a:prstGeom prst="rect">
            <a:avLst/>
          </a:prstGeom>
          <a:noFill/>
        </p:spPr>
      </p:pic>
      <p:pic>
        <p:nvPicPr>
          <p:cNvPr id="16386" name="Picture 2" descr="https://upload.wikimedia.org/wikipedia/commons/e/e0/All-Sai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3140967"/>
            <a:ext cx="9144000" cy="3717031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>
                <a:solidFill>
                  <a:schemeClr val="tx1">
                    <a:lumMod val="95000"/>
                  </a:schemeClr>
                </a:solidFill>
              </a:rPr>
              <a:t>TOUSSAINT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La </a:t>
            </a:r>
            <a:r>
              <a:rPr lang="fr-FR" b="1" dirty="0" smtClean="0">
                <a:solidFill>
                  <a:srgbClr val="FFFF00"/>
                </a:solidFill>
              </a:rPr>
              <a:t>Toussaint</a:t>
            </a:r>
            <a:r>
              <a:rPr lang="fr-FR" dirty="0" smtClean="0">
                <a:solidFill>
                  <a:srgbClr val="FFFF00"/>
                </a:solidFill>
              </a:rPr>
              <a:t> est une fête catholique, célébrée le 1</a:t>
            </a:r>
            <a:r>
              <a:rPr lang="fr-FR" baseline="30000" dirty="0" smtClean="0">
                <a:solidFill>
                  <a:srgbClr val="FFFF00"/>
                </a:solidFill>
              </a:rPr>
              <a:t>er</a:t>
            </a:r>
            <a:r>
              <a:rPr lang="fr-FR" dirty="0" smtClean="0">
                <a:solidFill>
                  <a:srgbClr val="FFFF00"/>
                </a:solidFill>
              </a:rPr>
              <a:t> novembre, au cours de laquelle l’Église catholique honore tous les saints, connus et inconnus. La Toussaint précède d’un jour la Commémoration des fidèles défunts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67744" y="0"/>
            <a:ext cx="457200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fr-FR" dirty="0" smtClean="0"/>
              <a:t>Fra Angelico, </a:t>
            </a:r>
            <a:r>
              <a:rPr lang="fr-FR" i="1" dirty="0" smtClean="0"/>
              <a:t>Les précurseurs du Christ avec les saints et les martyrs</a:t>
            </a:r>
            <a:r>
              <a:rPr lang="fr-FR" dirty="0" smtClean="0"/>
              <a:t>, 1423-1424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ativity tree201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0808"/>
            <a:ext cx="9144000" cy="5157192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dirty="0" smtClean="0"/>
              <a:t>NOEL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6280"/>
          </a:xfrm>
        </p:spPr>
        <p:txBody>
          <a:bodyPr>
            <a:normAutofit/>
          </a:bodyPr>
          <a:lstStyle/>
          <a:p>
            <a:pPr lvl="8"/>
            <a:r>
              <a:rPr lang="fr-FR" sz="4400" b="1" dirty="0" smtClean="0">
                <a:solidFill>
                  <a:srgbClr val="FF0000"/>
                </a:solidFill>
              </a:rPr>
              <a:t>Noël</a:t>
            </a:r>
            <a:r>
              <a:rPr lang="fr-FR" sz="4400" dirty="0" smtClean="0">
                <a:solidFill>
                  <a:srgbClr val="FF0000"/>
                </a:solidFill>
              </a:rPr>
              <a:t> est une fête chrétienne commémorant </a:t>
            </a:r>
            <a:r>
              <a:rPr lang="fr-FR" sz="4400" dirty="0" smtClean="0">
                <a:solidFill>
                  <a:srgbClr val="FF0000"/>
                </a:solidFill>
              </a:rPr>
              <a:t>la </a:t>
            </a:r>
            <a:r>
              <a:rPr lang="fr-FR" sz="4400" dirty="0" smtClean="0">
                <a:solidFill>
                  <a:srgbClr val="FF0000"/>
                </a:solidFill>
              </a:rPr>
              <a:t>naissance de </a:t>
            </a:r>
            <a:r>
              <a:rPr lang="fr-FR" sz="4400" dirty="0" smtClean="0">
                <a:solidFill>
                  <a:srgbClr val="FF0000"/>
                </a:solidFill>
              </a:rPr>
              <a:t>Jésus.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1026" name="AutoShape 2" descr="data:image/jpeg;base64,/9j/4AAQSkZJRgABAQAAAQABAAD/2wCEAAkGBhQSERUUEhIUFRUWFxcXFhcXFxgUFxcYFRcYFxcYFRQXHSYeGBojGhQVHy8gIycpLCwsFx4xNTAqNSYsLCkBCQoKDgwOGg8PGi4kHyUqLDQsKi8sKSwvKio2LSwqKiosLCwsLCwqLCkpLywtMCwsLCwsLCwsLCwsLCwsLCwsLP/AABEIAMIBAwMBIgACEQEDEQH/xAAcAAABBQEBAQAAAAAAAAAAAAAGAAMEBQcCAQj/xAA/EAACAAQEBAQDBQYFBAMAAAABAgADBBEFEiExBkFRYRMicYEHMpEUQqHB0SNSYrHh8BUzcoKSFkOi8SRjwv/EABsBAAEFAQEAAAAAAAAAAAAAAAABAgMEBQYH/8QAMxEAAQMCBQIEBQQBBQAAAAAAAQACAwQRBRIhMUETUSJhgaEUcZHR4QYyscHwFSMzQlL/2gAMAwEAAhEDEQA/ANxhQoUCEoUeFo5LQIXcKG88e+J0hbIXceXjlnjlpo6wWQnM0eZojmfDobTXpC2shd3j28N576xwJsFkJ+8ex4seM9oahe3hXhvPHueC6Wy7vCvHGePC0CLJ28eZoYM6PDOh2VIpF4UNy2j0zQDbnCWQuyY8zRyTDBnwoF0KTmj0GIn2iOhOhcqFJvHscKY9DQ1C6hRxmjoGEQvYUKFAhKFChQISjkmOobcwoQuHeGJlRHE+bFVV1lonYy6S6sHrIaOIW5xWT5T5A9wL8jod7D63EVeJznk5c9hmvaxvtbntz/CLDIQ42TboxkTjMGhsOfUntDrUOmjRA4fZVkBubAEn1F7fjE44gIqO0cQE5QsQVpfmAJUbn+nKOKLGwb5mtYX7H176iJ7VQZSNNj6e/aMlOOaxbp4euCOyaTZaacXUggG5F9QCQOl+nKO6ckkX8t72vztvANw3j4E4FnCrY5iSbWtsbbwcyK6VNl+KGDKhuSCdCBfbcaa2hJoTEbWQCp4nW05w3Pm87xW02JSqm7qbhW1G1tND+cQ8WxNQgylTdst7hiLi/wDtiq6Mi905puQFafbY6FXA19v3JNhCrOIhlGXtGcZuApZJGt0CKEnX52jlqux+aA+RjDs1lub9Imz5E8DNkNoeC47Kv1CdkQs9xcERDbELHWKmgmTTc/KvU/pFdiWKWJ7H00i1C9wcGv2KMyMqbFs2gAzchsLdfaJM+pVbE76D66Rmgxy2oNiNomVvGTuTY5V003Oltz1uLxpmhdfRGZHVbPyqW16flqIqjiPeBD/qFje7nXfXfW+vvHn+M94kbRubujMtDkOvh5m8trEkjSx6e0eVT6ZrgD+Y5flA3hnGCMjic4GVQNRo1za9hqTtoNLCK/FOLpcxAFJz+XNpYEW1t6Hr2iAU0hfayMyNKPE1tqRfYf3yiQ1cMtwR7dYzeRjveLGRjHeHPoyDdLmRolVEhJ0C1NiN4tqWqvFd8Vkt1dZo9vEaS8PqYrEWTl3ChQoahKG5u0dmGZxhQhVla8UX2hPFUTL5SRzAG/O/KLmvHUwHY1fWxvF2J7NimlFVVNbwlNNLE0GZ5g1wAOZS/IHpp0gd4waW0qYxnhSrADNsrDTLZFJzMOt/prFTXfEoqUHht5CCT4lmYhGU5vKd2YH2AgQ4px4108eEuVcouCACGPzZmHzWJIHbYDWL1PTubaR+jRrmUYaXODWi5RPwZxqb/Z5jKFIYqzE3zaWGptaw27ROxPixw1pVmA3bWx7D9YCKWkSUL7t1P5Q8cQjm8RxSOSU/DDTv3XT0mDWAM517K84n4+USDIl5vEmKPEJ0CKd1B5k232AMCVNU6As1gfqfblEbiKqUsmgzWJJ/hGw9z/KB+oxAsd4vwV5NO0MFidz3P2WPV0whmcwHQI7osdWW15bsjWtcNY2O/aCjCfiCyjw5tp0oixFgHA9Nm05aRjCVhh+TirKdDEXVJ3VYsW/4VjVKpSXIsFnMbbm7L91sxuGsTp2MQMbqpKTZahJY++1kCtqCFVjvyOmg02jJJWOuBnlNZ1KsDzuhuGXow/EXEOYRibOGuxLXvcm9+f6xYqbupHyNOugPrz/SrPuxG2JY4XmNY6aH2tb8o6w0vPGWWpY7Fvui3fme0M8P8OtWOLI4lr8zWPmPNQdrDrGpU2HS6aVZVAyjkP5RkU1OXNBft2TWMLtXKtw9Fo5aqfNNO9hc36KO3WJdPjzZrMGF+Tjfra3aLHDcPCDxJgBmPqxP3RyUdh+JvHGP5TKBG4eXb/mAfwJjSAA0CsDReSpRJmKhtoHTnvy+txGe8d4jNlky5yoCFDK6ixYMNiOoOkalh8mygne1va94qse4bpamarVSB8q2UEsANdScpF+W8NFi4X7ocLhYZ/i/eDHBuFDPpVnhphJUkSwAM1mIGVjyIGmhN/URnnESypVdPlSywlJOZAfmYKDY2BIvbW1yL2GvONb4VraSbIyUedGmSCjTVUAy8i2Bm2OUTCVJHzMbE3tcx1dY8sha+O4v5ceahG6ruKcAWUAlOGLy1LMPmLLuWLDQEaADnra9jAW2Ld40M4i1PRhlmrOEgP4rzMwdiha9iA1jm8ouDew1jIpc6ZPnBprEmY65mY6+YgHX0hlLK1rT1XCw55PokFzsi/AuH6qsP7JCE38R7qnTQ/e16ReVfwyqUkM4dXmqb5F2df4SbWbsdI0NZ6SUVZYCqAAANgALADtaORi99LxmSYjK5126BS5AsTqvGp2Cz5byydg4Iv6HnEyjxbvBX8XpCNRrOOYMjqFIuVOc2IYctNQfbnGWUVXG1Sv+KizkWKYdCt24co/DkmYzIwZCxKnNYDUAWuGGmu3vFqqgy1KC4sGvsTpzG8Z/wbxSkmSQwJmeZUNswCkXANztn5DvflBc+MLMsZZOujctv4eV/wCkYM8MjZDfvungq6pZkTlMV2HSyRFmBFCTdSBdXhQoURpUjEeeYkNEafCIVDij7wC43UEXg6xRNDARjFKSYRKgjFmzgkfMPxEWGGYMyy/KhZt2IBO/pygtwH4YzJjpNnEKh1yfePS/SNEouHZEqxSWARz5+/WFmMssQgLrNvchXaSoZTEyZbu47BYw3CNWzhRLJuMwN/KR1vDkrgCsKFxLFhfnuB06xuaSwBYAD+upj3MIqChiHdWTjE54H0/K+Y8f4RrFYuaablyqLhc3M3uBcjlFW3C1Qq5nkTVHUowH8o+ryAekcuqtoQD2NjFtjGsAaFmzTOleXncr5HfCyI4/w0x9HY98MqeofOl5RPzZbWPex5xnXFvAM2jGc+eX++Bt0zDlEwYw7KHMVmkoFGES8DDCsRFF80xRl6qSCR9Lw3Xr5tL7wsPrMlZLcfddPyB/OLNGCXPYBe7Xaelx72QQHEZtrhfSdLXvKCrlVU2ULrbse8DvGvHqU02VKV5fiNd2MzMUQAEoXCeYliLADsTpFTh1VPeqmSs15ZGYX5X1UjrY2jOOMPEnV89nUiz5bc7IAigDvYfWOZw2tlmvHIbu3uO34WhVUzYSCNluvDfE5rKWVPIyl1uyg3AZSVa3a6mJ1T5jKTfM4Psuv5iB3hHDjT0smSRqqjN2ZiWb6FiIJMPmDxC52UZE/wD0frYe0dARZqzuUQsQoudABr6CAriKsMqneudm01lyx+63lQZfvM1wfpD3G3GsmmlKjZiZubQZQfDQZph8xA+XS25JsLxzVVhnzZCLly5hMa5y5UCkKVFtTcjTTbeGRgX1Q7QL52rcNqFQT50t1Wa5szjKXYjOSAdSPNe+2sP8P8UTaMzDKPzoUsdVBNvNl2JAuPeNer6aTPpwlRLm00iWzSBLfdgllSYX3AHIkgXQDUCxw+rVBMYSyxS9lLWzEdTbSO2gqmywvEjdGjbi33VXcqxr+JJ7g+JNZsxLldAl2Ny2QWFyddu8QqTESk1Jh1ysreuUg2/CHKbDWmHQRe4dwko8003/AIf1jgayrAcXvPp+Fs0lFJObMGnfhaLifHyt4b0oExSoLg3AAtbJ2YHXtbvEzAuKBUMZYXw33AJuWHMqe3SAoMoFhoBHqTNQQSCDcEaEEbEGMduJyB9yNOy6J2BRGKwPi7os+K2LeDh/hgi85glj+78xI7jKNe8ZTJp3QgOrKbA6gjRgGU+hBB94IXwidX10sT5uZbHU7abLlBG5sDYg2vrtGnVCSlm0kmcyypxUkSUuZZyLMQBSV2CsbXF9ANTHc4bXxsgGQXJuT5LjqqB8MhY8ahZ3gw2g+wYbRV8R0LeKs3wyinyWuDbL8pAXRQQdBfkdrxbYKdomqJOozMFE1GGGRZiKmiOkWUsxz8g1UwT0KPAYURJUmhiaIfIhibAhVlXJvp1jujwVJd2bUnmRt6Q8h84iTUTgBrDkLx6xRzirrMQO6mI9fOAVmJsAOZtApN4gmPpKlWvsTdvoNIZJKyIXeU+OJ8hs0Ijm4pM53ho4s3eB2lwOrsWDuL62zHn22jl5NeCwVphyLma1tAb/AF2O3SKza9hNsp+isfBu/wDQ+qI0xN+8Py6pzqdIGZNDWzP+49jzBt9LRW8RYRW06GolTGZpYJZGJdXXdtDzG9x3EObXMcQA0/NI6kc0fuHyWjU2NWsLw/XLLqpLymvZlINj1Fox/h74qpMcJUy0lX++CSt+45esaRhkzPYowYHYg3H1EXRY6hVCCF87Y9J8ComyibmW7L62JAJioHWLvjauE7EKmYFIvMIseq2Vj7spPvFLHZ4VhzYG9V2riPoq8j76LXKPE8jU00nSZLUH1tf8vwgpqOHZE6alWoGdddblSRsxA+8OsAJlXwunbmuWx6fMIuuFeKTbI2/Q6Zh1HePFKyKWnme+A2LXOHoCuv6XXiaT2CMqd2byhlXlcKSfa5sIsZGFm1hNft8tvpaKWVUoTdXyno2kW1LXhfmZf+QjNdiVW913vP8AH8KpJTBo8A9lnnHvCM+fVy3mspkgKhIsMqgkscpO5v8AW0U2N4/MpMVDTbNIbwWyA5gJa3ymwtd0JZhe4vbtbSsaqEnIVugvsS4/kIy/EPhxUTphdqundj1LLtsALaR2H6dxdgmPxsgDLEag3N9jcdlTqKQmO7GnN7BeYj8VpjmcFlELOBBzTCWW6ZCUKgBevPUnrAng2ENObog+ZvyHeLbEPh1VyVzsJbILXZHBtc2vY2POLKRLEpAi7D8T1jr8SxujhpSygcHF+mhvYefn2RhmGOmlzTCzW+/kpUlElLZB78zDE2siwwfhmfVMuVGCE/OVuo9uftBPh/wfdv8AOm28/wB3YpbuNDf1jiGUksviPuumlxCCDwA7cBARqo7WojZaD4aUktw3h5rAAAksCepB5xfTcBksmXw0A/0g2+sWhhw5cs52OWPhb/nusGkT+hIPIg2I9CNo0DDOK6SZ4Mtmk5klMviO/wC0RwUXLd/NqC5Op0EWlR8MafUy7gm9rsbAnnYH8IBcW+D1Ukxpktpc1CS1gSrj2bQn3jUwuAQlzZXWFri3f8rOxOrjqw1zR4h/Cm1+NO7mV4rGWhKknylyDqGA0YKRYGw211i+waYNLCM9oZTK+VgVINiDoRbkRBzgvKJZKh7tNgswNARtRNpFnLiooDpFtLiLMTuhPR5ChQIXRiPOiQYYmiFCFASZaYPeOcVqklgl2Cgdf0hquWB/G6zxJQRvmDDXqup+ukSmPTMEl1T09S9dUuqlvCQCwNtbncgehg3pcNSTKNlF1Un6CBDgMgTp452Qj2LfqIPGN0I6gj6iMWo/5CSrYJyADZRqakaUELMzZwA99QHIvcdBuLekTqSWM8z/AG/y/wDcBHGPxNl0k6VIZAVaWkxmuQwzNZcgAscuUsbkaaDXex4m4malpJ8+UAXEtSl9RcuEv3t4gPtEt2skFk2znNJV/SIFLJawViF9D5hb629oiYodLWgd+H3F7V8p5jizq2Q6AZgBdWIGgYqwvbS4NtIIK14qTPAuFMxuoK+ZOJ8PEitnyhoEmOB/pvdfwIi84G4hWino8x38HXOBc2IBZMo7kZf90McY0U2oxKp8GU8y0wg5FZ/lAU3sNPlMQKnCZstCs6U8skaB1Kk26XjYpS1wGZVZQQdEUcPfD/8AxKRMq80xXZ55EsKCHPzJlc7DO2U7np2m8WfDqVKkSpdMkwT7GblbzuwKgsjsAAmQLfoSxGpIEEvw2rKIyZK06v4xRpTzAgV03JecAcoBLLlJLE7D5TaXQl5FMyrUCe0l3M2ZOLA5RZ2FxmK5QVsSD83pbqDVzNksCQAdAe32+aoFCWESy+EqDup2tY+WZltFdV4blTMt7jUe0TOC+KftLz5dRmYTGLgk3sGOig8rWFv6QTPhgGgsw6jf3H6R5njIfR18rHjdxd6HVdjQStfC2x4Q22MTABls+gvcHTTa/XeIcviKoeYECoCex0HUwR1GGaEKv10Aiir8PEuVMRXHizBbMBew/dHS994oQuikdYtAv7eforc87YmFx4Q/iHHE4TWEsrkBsCRvbc77HWHabj1v+4reqkfyMWPAPw9ae/jPkcSpgBkh8rEqdcx+6ALMP3tBdb3BHjnBlDMM+fdCM7LL8FiA0xcxZXAvqSVFgAQB3j044Vg5Y2Lp3sB4huT/AHdcmMSqWuLg7fhVGFYi2IN4FOrs2jNcAAAaakdyPpGj4B8NJSp/8lQ79ibfQx18O+D5WG09yc06aFaY3TTRF6KLn137C6rMX/dOvSMR1BSwSuFOPDxdWX4jPIwNJt8tFbU8hZahRoB6flEWqxhV5wKVvFAQlWY36DW3r0gD4z40qUy+AuRL6zDZzfktiLLCmSMOyk69lUETyM1tO61ebj3S5Bhp8dNr3076R8+z8ZqprBmqpmYaixygegWwjypraiaLTKmay9MxH4XiwI3HYe6j07rfpPEn8Q+sWdPi+bfnHzTT1c2S2aVOmKeoY6+vWDDh34jVKuonETEvYkizAdQRDDpoQlARlxphVp6TVGjizH+Jdr98v8ofweVtE7GrPJVgbglWHoRy+se4TJ2hpbyi6v6FNItZYiFSpE+WIYhd2hR1CgQvDDU0Q9DU7aFCFU120CmI/NBTWXOg1inxTBSZYZbl7kWA0vcaG+1usXGkBhBTUKYLXiTWi5sJl0PqbFf/ACAHvGiJNNopm4GpyM04sW3uGKgHtaLyQyWABvYWudz69456qLXPuCr0dw2xCz74g8M08wpUVU0SES63IzMwJLZFTcsGLEWvoxBGgiXT15qKULLw+qqKfw8mZzKk50C5dFLZjoN9IFPjhTTGqJLX/ZCWQv7ofMS1+hIya9u0BsviWvST4Iq5iygLWz2Ful97RNFFnaCdbeyRz8p7LXvh5jVAxeVSB5L3LPKmatcAKSrXIIFhoD7QZzZdtTGB/DXDX+3SpoJIQsWbYNdSth131O0bJi+KeXKIo1RY1x1uVZiie62ll3/isiT5ECrqSQLC5JuSepJN7x3PeRVyzKmoCGFiGGuvMd4EKzAUnzUuLEAu5GlxsAfx+kWlBRiUwCscq66m9gN4qNnfvdXjTR5bcrH8LSqoK+clOrTHlmZLIANmuCqsw20urW6iJzJiTOWmzmkXOY/cDeVU/wAuWLN5VVdeQgvqeIFk+PNlKDOmu5vbYAAA/QA/SBccWzGaxdGJOpb8z+UdI/8AUtTIP9qNosAMxFybc9vZcvI1rXEea94TwoI5llr52GY2sQoFz76Ae8EVQ32WayjNMknn8zIegvuLEafSBSkryk83Op25axNk8QsjtfmxNjGBUTTyzmd/iJ3uBqo2SmM3Bt8kX4bilMxDPPUKNw6lfwIgZq6QTq6omS3AlE5kOUgMAoGgNraiLvDcYkvT2MpCWzX0HNj/AEgRq8Ud7AWQA8u2hgNS6VpjDA30Usk5ePGbq14W4rkUlVMepLLcqZYHiEZ1DI7MFOXkACQTfoLxdYtxnT00iVNkCSFnZjMlStQZpCGaQ3LKSlw24bS2hjO+JMOuJbygzAJ5uZAJ8pt38xPrA7HomB00NVSseXajQjyF7acKJwIAJG+y+kDj8v7FKneOJ4ZbKyLkaYwPy+Hc5WGgIJ39YAMJ4xq62oMmWqooBLBQc9gctixOhuRe0NfBXCZc6ZOaZqygZVOxBsGI62uoPqsFf/Tooq2ZOUHOQrywNp0pc3jyxrrOClWtzMpTza3O4iejPJA06DnZaULW5WuO/ZSeF+GBOlrNm7MLgX673PW4I9oI24RkeGyGWGVgQwOtwf5esN8I1C2mS1IKpMLIRqGlT/20th287L/sMELxjBobsrD5XOK+aOLsAegqmkm5T5pbH7yHa/cWIPcRRNWGNt+MmBCbSeMB55Bv/schWHscp9jGElbxqQ1BLFVezVPGqJi0wmf5tYf4d4Bq6zzSpfk/ffyr7Hc+wgmmfCiskjNZJgGpCNc/QgXhesL6lHTKvKLGiZMmX+5fXtyHtBhhE8ECM7w1LKLggg2N9CP7tB1gczQRdbE5zczdlASAjClMT0ivozpFgkQFtt0qchQoUNQvCYjzzEgwxOEOahVjzCHFutvr2jzEFzah2ui6qNFbNcD30hnEdoEsTrnTNlYi4IIvoQRY6Rejh6myYTZXmJVbTEumpta3IHvFVhjTVJE1jmOq66Hsp2v2gKk8SzKV7pqv3kOx9OhgvwfiqmqwVDAN96W+h9jsYwcUwuem8drs7/fstmlqWPbl57KwxOQtQuWYNf73ga/6Ekg3AT/iL/yi9rqWcgvTzM3/ANczX6PAfP8AiLUI5lTKLK43vt6g31EYga52y0G6WARbh9Ckn5BduvOK/HMbl0+rsGmHRJY1JJ2vaBudxPWz/KiiWp3yjX6x3w/gIE1qme2ZZY0ZjfM/O1+QhenbVymLSBcoww+U0uXmmazZmrduij02ipx/FhLQoGGZiA7XHlBubetgYrMS40znLJ1Y6ZunZf1iinurswdiQLDQ7kDU69yYa1lz4gqucyu6MR8R3PAVbOops5yqG992B0tyBizp+DUVdTmY7n9I9l1SqLK7joAR+kWUpAd5kz/l/SJy9wFhotGjw2GAbZj3QzXYCynyn8xEcEjR1zd9j/WDCbIFtHa/8ViD+F4r2kK3LXnDeqR+7VE2EU03/WxVVRYiii2ZhqdCCefURGDA7XJJNha2pO0XLYKI0n4a8Ky1QzXVGLfLdbkWtbU/3r2ixTxiZ9h6rCq8HipW9Rziddu6yymlTZTeYMOTBgRt2PSO8S4elT1LS7I558ie4/ONy4p4ZSdKspCEaiwFmPQ84xeplmRMKHSxid4mo3iSJxHmNPQrUopKeqi6Lm7cf2E5wPUTKSVMvkLy5nihL2mABMrmx/zJTLdTluVIV9bERr0uokV1LnXzqy5lvoysBdTcaq6m2oNxyMZ/w5NlTc0maiOsxSBnAYBraEX2PeNGMsIkucgCqVVJqjYEaA27Hynse0K6ofVZpXfu5WbV0op35Btwq3CeFFo0SokFvNLXx1JLZwfMXF9mUsx7gmCMTAQDfTrHGFVgFOb/APaDBvRRcaf6bQJcF8YJVo4UBTLI8oYsAkwZlFyBquqHTdNLiHTjwh45VJouS08K74goPGkzZZ2mS2X/AJKQPxtGJ/Djgn7bUFpg/YyiM/8AE3JPzP8AWNxmz9op+GqEUVKFIszs7sO7uSPouUe0VmSFoKnyXsiBMkpQoAUAWAGgAEcf4gp2gWr8S1u7hQept+EdU0zZgbg84QPJVoUwtclQeOKRUmLMUW8Tf1HP8YsuHqB2liYLZddb6i24t15+8UPHFfmmSJQIuLk62GtgLk7QecOU4lyUCzFa6aDylS27FWA1F79Y6elc5lIHHk+yxqgASEKyk0+QDW8TUMR5BNgWHm525Q+hiF2u6jCcj2PIURpV7DcxRaHIZnnSFCFR4lzgJxw7wetTBzY7EEDqT2gexLhoMrtmYWzWGnmstxry1vy5RqU0rWHVRuWS4ud4fwWkRJBnWBckgdtbafhHFTStNfKu/PtF9Q4UshANyOutuvvC/qGra2mEDXeIkEjy81dw+gfUuvs3v9lUHH6yULqWC9Cb/wDidou8K4upqtRLrUGcaCZsw9x/6ilxmvGwgUxDTzXseXUxw8bQ7iy6Kek6QvG4m3f78LXmk0iLc1LFP3bqPqRrAjxRxN9oAkU4yyhp5Ra9uQ7QHycTQ/5in1X9IknGgBaSlv4jqfYQ7ovB1/CyZZZ5PA1pHmrJf2VlQXmtooGpF+frBPI4MnCnHiymAte9tR37Q38KaeWlSZs+xfKfDzfvHexPP9TGi8ScXJKlMXIGhAW+rG2gCxfgpGOZmcURSuonZWtuTv8AYLN+EuDZc6pZJ83KFGZANC452PbTSNS/6QpsiIApyXsTvY9esZmzMcrr5XWzKeh6HsdjBthOIPMkLOyeRtypJKMDZlYHUWIiWjLHXZYX/lWsUbNGWvDjlPsVX4/8P3RWmSWzDfKOQ6CAClmku3+o/wA42KmxAgb3B94A+J8BWRM8RD5ZpZrdDe5A7axBXUjWt6jB81YwrEHyPEMpv2+yqRBdwbjzLLte5VspHQHUfnAgGiLOExTmlOytpsbXsbi456xQpKgQyXOy1sSozUxZW7havifEl1N9BY69P7MZDjlXnHjGwuxJ9D/6iTiGM1NSMkywXS4UZb26xWcUyyKaw2zKD6a/naL1TUtnc2Nm11j0dE+lY+aQa20Cj0OOEDOqTcinVwjFAR1YbRplHxD9tw+dLlzAHddDe37RSGsSCCFfKFba1789Mhwfjaso5TyJM20p82ZGVXXzCxIDA2JERuGOJJtHPWbLsbHzIflccwR+fKH/AA3TOZm/8qhLWmcZZB8j2W7cD4jOMhGnq2exlzFa6mYg2YX+9Y272brFTwPwdNo6upGU+CQBLc7OC+ZLDcELob84O8AxZKmRLnJ8rqGHUX5HuDp7RMmzAIhL7NLeD7KA/uB5TSU1rExQcQTzmsNLbRaVmKgDeB2om52NzpuT0Aio5w2CtwMN8xQHV+XFJAmMWDWDXP72g9NbRoGJ1ayTrYKq3/Qe8BFIvj1E+dblaUedgbXHT+kWPE7GZUIrHyqgL687DeHHQBTVDum3OfomZtCalzM++dV6MN7djvBPwjXmVoRcWIHUHoDyBO8UtPXqTLycv5QSCjs4cbPr7846HDqlxj6Em3HkudcS52Yono6okbaH33ixlxVYeukWyCJZAAUoTkKFaFESVIxGqG0iVDM+TcaQrd0KLTzr2FhpudBbpYRTVy5Jf7U+MpYm9swUD94a6KRrobX2tDtZMmJfJcH0vtAti1XPMsyihKm2y2Is1ztvfXeLsURJuFGdVVTpaB5kxRbOxYehgcxbFtwDF9inyadIDK+Wbxy8meZ5c5drE5sMYa3ZMU1JMnvZRc79gOp/vWD3h34TSagZ5xmaaENYNf05RO+FNAuSZMKg+cW9h/f4waY6kqwZy6LfzZHeXm0sAxlEE6kRqU8LWNvbUrn66qfJJkB0H+XVK/weoSuXw/fY/VbQGcQ/C8UbB0JaWeu49+f97xrOA18h0yU8wMF3HiGYwufvZiW+sccTUBm07qu9jodj+h/rDpIw9pBUNPUvieDfTzWNtRqVykafSLDhngP7RMzAkhT8zkkD07xDe4i4wPjIUqFGzKCbhgub2IjKp8pfZ50XTVrnNjzxi5VjxDwiadM4mZrbi1od+HWJZZ8yQ3yzV8RRyzrYOPdSD/tMUWNcYGpHhysxUm7uwtcA3sq8veGMKrDInS5tvkYX/wBLAq34MfpD5HRxztMfqq8bZqmkeJt+EdYrTGnctLGZOabe69IBuL8T8WeuW4VVAtf7x3/KNDmz8+uhFr37WjMZlH526Ekj3O0W6956WUcrPwdg6+Y8KMkPIl4fWltHoS0c6WrtQ8WXHhwzilOGkuCL3U6R1U1FiANyYkVUv9m3pDmtIIKrySNcCFTz/hVPZc0gpOW3yswSYOwY+VvciKV+BKlXytTTEIFznKhQOpIJuPSNrwSa0uwYWHU9PWO+IsRk5k8RiMoJLJqwvsF6knkdI6qXMGeG1/NcBHYvsfZD3Bdf9mp1kk/Lz68z+JMXM3Gi0C03iUAm8kEXNjs1uV8ul4amcUkDyyQPXX845vI9xW8YgDsiGZMY3J0A3J0A9zAxxHjAdTJlTAgOjOefUAdIq6/G507RibdBpHMqolqP8m56k3h4gcNVWknew2Y26s8Gr6emRfO01gNrWF+/WK81rT5zFjubn8hEGpmlhYIqjoP1iVhNPYxKIyNTunRh0rgZdhwiKmorEEQfYPLEyWFPLUQKYbLuIJ8FNtItQOP0VPEYg1+dvKJ6elVRoPrD8R6eZpEi8aV77rNShQoUCEoUKFAheWhER5MGmkQp6nqfYwhNkIU4jwHM8xpdiL+ZRuCRe49ddIEJ/Czu2iGNHNMVa6+46xIKKedvWIgxjjm2VptW9rcqo+GMH+yysu7Mbn8h+J+sXLzWUoQrMQSbLa9rWOhIvvHZlgDy6nkeX9Yfo5OUXOpMWdAFVJJNypFHULMGdRrsbghhbcEHUekPvsYYzGG6uaVlsbX0099IRCyvEqH9q9ts7fziKcMuNRBj/hnMwy9HyAjIdCXOJC6ZlUGMAJ4QjhlFplI229IslogN7ReJgm1omyMABsDzh/wwJuo/9Qc1tkzgS5k8PexAJ/gP929IpqvCwGIA0ViB6Xg5k0IlIQg/v1irmYfFmWO7A3sqFPPaRzxoChKbRWiDNpjBhPoO0REwfMbW339IoCmuVrmvs26F52E6IxGpY/S2n6+8TnobqR2gor8MsEW2t7n8vzjyXh3aLE0ADgBwqcFWSwl3JKaw7BrrZmNuQubfSIWL8OFUDKSwUm+m19iT+HvBpQUV1FwNukSpuGKy5W2+kaEgD2lp5WNFIYpA8cLKEwa+pHpHMzBL8o0edw2L+U6d4hzsGK7iM7oOatk1jHjdZ6eH+0df4B2g6OHdo4bDu0OykqMyNCBWwTtD9PhVjttBkMK7RKTh48sp9D+sO6RKZ8QAqDDqe0EVBTa6RIpuHyDrYfj/ACi2lUCqRbl+PeJGRWVWonDxZe0wiRChRYAsqSUKFChUJQoUKBCUMzJcPR4YEKN9nhtqWJloRWG5UKLKk6Q4JcO5YUOCE34cN1a3W3WJMcFIClCqmobwhQjpFr4ceeHDcqfnKgS6OJlNJsTDoSOgIAEhdcLl1iJNpRE6PCsOIumg2VS9HDkihC6n++0WHhx6EhobbVPc8kWVXPpLkX3Ov5CO5NDFkUHSPbQFtzdIHkCwTaLYWEdXjorHmWHJiV4TICLQo9gQo02iB2ER/ssWUeWhCAnh5CrxSw/Kp4k5YUAFkhddeKI6jyPYVNShQoUCEoUKFAhKFChQIShQoUCF5HsKFAheQoUKBCUKFCgSpQoUKBCUewoUCEoUKFAkXMdQoUCEoUKFAhKFChQIXkIQoUCF7ChQoEJQjChQIShQoUCEoUKFAhKFChQIX//Z"/>
          <p:cNvSpPr>
            <a:spLocks noChangeAspect="1" noChangeArrowheads="1"/>
          </p:cNvSpPr>
          <p:nvPr/>
        </p:nvSpPr>
        <p:spPr bwMode="auto">
          <a:xfrm>
            <a:off x="63500" y="-893763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AutoShape 4" descr="data:image/jpeg;base64,/9j/4AAQSkZJRgABAQAAAQABAAD/2wCEAAkGBhQSERUUEhIUFRUWFxcXFhcXFxgUFxcYFRcYFxcYFRQXHSYeGBojGhQVHy8gIycpLCwsFx4xNTAqNSYsLCkBCQoKDgwOGg8PGi4kHyUqLDQsKi8sKSwvKio2LSwqKiosLCwsLCwqLCkpLywtMCwsLCwsLCwsLCwsLCwsLCwsLP/AABEIAMIBAwMBIgACEQEDEQH/xAAcAAABBQEBAQAAAAAAAAAAAAAGAAMEBQcCAQj/xAA/EAACAAQEBAQDBQYFBAMAAAABAgADBBEFEiExBkFRYRMicYEHMpEUQqHB0SNSYrHh8BUzcoKSFkOi8SRjwv/EABsBAAEFAQEAAAAAAAAAAAAAAAABAgMEBQYH/8QAMxEAAQMCBQIEBQQBBQAAAAAAAQACAwQRBRIhMUETUSJhgaEUcZHR4QYyscHwFSMzQlL/2gAMAwEAAhEDEQA/ANxhQoUCEoUeFo5LQIXcKG88e+J0hbIXceXjlnjlpo6wWQnM0eZojmfDobTXpC2shd3j28N576xwJsFkJ+8ex4seM9oahe3hXhvPHueC6Wy7vCvHGePC0CLJ28eZoYM6PDOh2VIpF4UNy2j0zQDbnCWQuyY8zRyTDBnwoF0KTmj0GIn2iOhOhcqFJvHscKY9DQ1C6hRxmjoGEQvYUKFAhKFChQISjkmOobcwoQuHeGJlRHE+bFVV1lonYy6S6sHrIaOIW5xWT5T5A9wL8jod7D63EVeJznk5c9hmvaxvtbntz/CLDIQ42TboxkTjMGhsOfUntDrUOmjRA4fZVkBubAEn1F7fjE44gIqO0cQE5QsQVpfmAJUbn+nKOKLGwb5mtYX7H176iJ7VQZSNNj6e/aMlOOaxbp4euCOyaTZaacXUggG5F9QCQOl+nKO6ckkX8t72vztvANw3j4E4FnCrY5iSbWtsbbwcyK6VNl+KGDKhuSCdCBfbcaa2hJoTEbWQCp4nW05w3Pm87xW02JSqm7qbhW1G1tND+cQ8WxNQgylTdst7hiLi/wDtiq6Mi905puQFafbY6FXA19v3JNhCrOIhlGXtGcZuApZJGt0CKEnX52jlqux+aA+RjDs1lub9Imz5E8DNkNoeC47Kv1CdkQs9xcERDbELHWKmgmTTc/KvU/pFdiWKWJ7H00i1C9wcGv2KMyMqbFs2gAzchsLdfaJM+pVbE76D66Rmgxy2oNiNomVvGTuTY5V003Oltz1uLxpmhdfRGZHVbPyqW16flqIqjiPeBD/qFje7nXfXfW+vvHn+M94kbRubujMtDkOvh5m8trEkjSx6e0eVT6ZrgD+Y5flA3hnGCMjic4GVQNRo1za9hqTtoNLCK/FOLpcxAFJz+XNpYEW1t6Hr2iAU0hfayMyNKPE1tqRfYf3yiQ1cMtwR7dYzeRjveLGRjHeHPoyDdLmRolVEhJ0C1NiN4tqWqvFd8Vkt1dZo9vEaS8PqYrEWTl3ChQoahKG5u0dmGZxhQhVla8UX2hPFUTL5SRzAG/O/KLmvHUwHY1fWxvF2J7NimlFVVNbwlNNLE0GZ5g1wAOZS/IHpp0gd4waW0qYxnhSrADNsrDTLZFJzMOt/prFTXfEoqUHht5CCT4lmYhGU5vKd2YH2AgQ4px4108eEuVcouCACGPzZmHzWJIHbYDWL1PTubaR+jRrmUYaXODWi5RPwZxqb/Z5jKFIYqzE3zaWGptaw27ROxPixw1pVmA3bWx7D9YCKWkSUL7t1P5Q8cQjm8RxSOSU/DDTv3XT0mDWAM517K84n4+USDIl5vEmKPEJ0CKd1B5k232AMCVNU6As1gfqfblEbiKqUsmgzWJJ/hGw9z/KB+oxAsd4vwV5NO0MFidz3P2WPV0whmcwHQI7osdWW15bsjWtcNY2O/aCjCfiCyjw5tp0oixFgHA9Nm05aRjCVhh+TirKdDEXVJ3VYsW/4VjVKpSXIsFnMbbm7L91sxuGsTp2MQMbqpKTZahJY++1kCtqCFVjvyOmg02jJJWOuBnlNZ1KsDzuhuGXow/EXEOYRibOGuxLXvcm9+f6xYqbupHyNOugPrz/SrPuxG2JY4XmNY6aH2tb8o6w0vPGWWpY7Fvui3fme0M8P8OtWOLI4lr8zWPmPNQdrDrGpU2HS6aVZVAyjkP5RkU1OXNBft2TWMLtXKtw9Fo5aqfNNO9hc36KO3WJdPjzZrMGF+Tjfra3aLHDcPCDxJgBmPqxP3RyUdh+JvHGP5TKBG4eXb/mAfwJjSAA0CsDReSpRJmKhtoHTnvy+txGe8d4jNlky5yoCFDK6ixYMNiOoOkalh8mygne1va94qse4bpamarVSB8q2UEsANdScpF+W8NFi4X7ocLhYZ/i/eDHBuFDPpVnhphJUkSwAM1mIGVjyIGmhN/URnnESypVdPlSywlJOZAfmYKDY2BIvbW1yL2GvONb4VraSbIyUedGmSCjTVUAy8i2Bm2OUTCVJHzMbE3tcx1dY8sha+O4v5ceahG6ruKcAWUAlOGLy1LMPmLLuWLDQEaADnra9jAW2Ld40M4i1PRhlmrOEgP4rzMwdiha9iA1jm8ouDew1jIpc6ZPnBprEmY65mY6+YgHX0hlLK1rT1XCw55PokFzsi/AuH6qsP7JCE38R7qnTQ/e16ReVfwyqUkM4dXmqb5F2df4SbWbsdI0NZ6SUVZYCqAAANgALADtaORi99LxmSYjK5126BS5AsTqvGp2Cz5byydg4Iv6HnEyjxbvBX8XpCNRrOOYMjqFIuVOc2IYctNQfbnGWUVXG1Sv+KizkWKYdCt24co/DkmYzIwZCxKnNYDUAWuGGmu3vFqqgy1KC4sGvsTpzG8Z/wbxSkmSQwJmeZUNswCkXANztn5DvflBc+MLMsZZOujctv4eV/wCkYM8MjZDfvungq6pZkTlMV2HSyRFmBFCTdSBdXhQoURpUjEeeYkNEafCIVDij7wC43UEXg6xRNDARjFKSYRKgjFmzgkfMPxEWGGYMyy/KhZt2IBO/pygtwH4YzJjpNnEKh1yfePS/SNEouHZEqxSWARz5+/WFmMssQgLrNvchXaSoZTEyZbu47BYw3CNWzhRLJuMwN/KR1vDkrgCsKFxLFhfnuB06xuaSwBYAD+upj3MIqChiHdWTjE54H0/K+Y8f4RrFYuaablyqLhc3M3uBcjlFW3C1Qq5nkTVHUowH8o+ryAekcuqtoQD2NjFtjGsAaFmzTOleXncr5HfCyI4/w0x9HY98MqeofOl5RPzZbWPex5xnXFvAM2jGc+eX++Bt0zDlEwYw7KHMVmkoFGES8DDCsRFF80xRl6qSCR9Lw3Xr5tL7wsPrMlZLcfddPyB/OLNGCXPYBe7Xaelx72QQHEZtrhfSdLXvKCrlVU2ULrbse8DvGvHqU02VKV5fiNd2MzMUQAEoXCeYliLADsTpFTh1VPeqmSs15ZGYX5X1UjrY2jOOMPEnV89nUiz5bc7IAigDvYfWOZw2tlmvHIbu3uO34WhVUzYSCNluvDfE5rKWVPIyl1uyg3AZSVa3a6mJ1T5jKTfM4Psuv5iB3hHDjT0smSRqqjN2ZiWb6FiIJMPmDxC52UZE/wD0frYe0dARZqzuUQsQoudABr6CAriKsMqneudm01lyx+63lQZfvM1wfpD3G3GsmmlKjZiZubQZQfDQZph8xA+XS25JsLxzVVhnzZCLly5hMa5y5UCkKVFtTcjTTbeGRgX1Q7QL52rcNqFQT50t1Wa5szjKXYjOSAdSPNe+2sP8P8UTaMzDKPzoUsdVBNvNl2JAuPeNer6aTPpwlRLm00iWzSBLfdgllSYX3AHIkgXQDUCxw+rVBMYSyxS9lLWzEdTbSO2gqmywvEjdGjbi33VXcqxr+JJ7g+JNZsxLldAl2Ny2QWFyddu8QqTESk1Jh1ysreuUg2/CHKbDWmHQRe4dwko8003/AIf1jgayrAcXvPp+Fs0lFJObMGnfhaLifHyt4b0oExSoLg3AAtbJ2YHXtbvEzAuKBUMZYXw33AJuWHMqe3SAoMoFhoBHqTNQQSCDcEaEEbEGMduJyB9yNOy6J2BRGKwPi7os+K2LeDh/hgi85glj+78xI7jKNe8ZTJp3QgOrKbA6gjRgGU+hBB94IXwidX10sT5uZbHU7abLlBG5sDYg2vrtGnVCSlm0kmcyypxUkSUuZZyLMQBSV2CsbXF9ANTHc4bXxsgGQXJuT5LjqqB8MhY8ahZ3gw2g+wYbRV8R0LeKs3wyinyWuDbL8pAXRQQdBfkdrxbYKdomqJOozMFE1GGGRZiKmiOkWUsxz8g1UwT0KPAYURJUmhiaIfIhibAhVlXJvp1jujwVJd2bUnmRt6Q8h84iTUTgBrDkLx6xRzirrMQO6mI9fOAVmJsAOZtApN4gmPpKlWvsTdvoNIZJKyIXeU+OJ8hs0Ijm4pM53ho4s3eB2lwOrsWDuL62zHn22jl5NeCwVphyLma1tAb/AF2O3SKza9hNsp+isfBu/wDQ+qI0xN+8Py6pzqdIGZNDWzP+49jzBt9LRW8RYRW06GolTGZpYJZGJdXXdtDzG9x3EObXMcQA0/NI6kc0fuHyWjU2NWsLw/XLLqpLymvZlINj1Fox/h74qpMcJUy0lX++CSt+45esaRhkzPYowYHYg3H1EXRY6hVCCF87Y9J8ComyibmW7L62JAJioHWLvjauE7EKmYFIvMIseq2Vj7spPvFLHZ4VhzYG9V2riPoq8j76LXKPE8jU00nSZLUH1tf8vwgpqOHZE6alWoGdddblSRsxA+8OsAJlXwunbmuWx6fMIuuFeKTbI2/Q6Zh1HePFKyKWnme+A2LXOHoCuv6XXiaT2CMqd2byhlXlcKSfa5sIsZGFm1hNft8tvpaKWVUoTdXyno2kW1LXhfmZf+QjNdiVW913vP8AH8KpJTBo8A9lnnHvCM+fVy3mspkgKhIsMqgkscpO5v8AW0U2N4/MpMVDTbNIbwWyA5gJa3ymwtd0JZhe4vbtbSsaqEnIVugvsS4/kIy/EPhxUTphdqundj1LLtsALaR2H6dxdgmPxsgDLEag3N9jcdlTqKQmO7GnN7BeYj8VpjmcFlELOBBzTCWW6ZCUKgBevPUnrAng2ENObog+ZvyHeLbEPh1VyVzsJbILXZHBtc2vY2POLKRLEpAi7D8T1jr8SxujhpSygcHF+mhvYefn2RhmGOmlzTCzW+/kpUlElLZB78zDE2siwwfhmfVMuVGCE/OVuo9uftBPh/wfdv8AOm28/wB3YpbuNDf1jiGUksviPuumlxCCDwA7cBARqo7WojZaD4aUktw3h5rAAAksCepB5xfTcBksmXw0A/0g2+sWhhw5cs52OWPhb/nusGkT+hIPIg2I9CNo0DDOK6SZ4Mtmk5klMviO/wC0RwUXLd/NqC5Op0EWlR8MafUy7gm9rsbAnnYH8IBcW+D1Ukxpktpc1CS1gSrj2bQn3jUwuAQlzZXWFri3f8rOxOrjqw1zR4h/Cm1+NO7mV4rGWhKknylyDqGA0YKRYGw211i+waYNLCM9oZTK+VgVINiDoRbkRBzgvKJZKh7tNgswNARtRNpFnLiooDpFtLiLMTuhPR5ChQIXRiPOiQYYmiFCFASZaYPeOcVqklgl2Cgdf0hquWB/G6zxJQRvmDDXqup+ukSmPTMEl1T09S9dUuqlvCQCwNtbncgehg3pcNSTKNlF1Un6CBDgMgTp452Qj2LfqIPGN0I6gj6iMWo/5CSrYJyADZRqakaUELMzZwA99QHIvcdBuLekTqSWM8z/AG/y/wDcBHGPxNl0k6VIZAVaWkxmuQwzNZcgAscuUsbkaaDXex4m4malpJ8+UAXEtSl9RcuEv3t4gPtEt2skFk2znNJV/SIFLJawViF9D5hb629oiYodLWgd+H3F7V8p5jizq2Q6AZgBdWIGgYqwvbS4NtIIK14qTPAuFMxuoK+ZOJ8PEitnyhoEmOB/pvdfwIi84G4hWino8x38HXOBc2IBZMo7kZf90McY0U2oxKp8GU8y0wg5FZ/lAU3sNPlMQKnCZstCs6U8skaB1Kk26XjYpS1wGZVZQQdEUcPfD/8AxKRMq80xXZ55EsKCHPzJlc7DO2U7np2m8WfDqVKkSpdMkwT7GblbzuwKgsjsAAmQLfoSxGpIEEvw2rKIyZK06v4xRpTzAgV03JecAcoBLLlJLE7D5TaXQl5FMyrUCe0l3M2ZOLA5RZ2FxmK5QVsSD83pbqDVzNksCQAdAe32+aoFCWESy+EqDup2tY+WZltFdV4blTMt7jUe0TOC+KftLz5dRmYTGLgk3sGOig8rWFv6QTPhgGgsw6jf3H6R5njIfR18rHjdxd6HVdjQStfC2x4Q22MTABls+gvcHTTa/XeIcviKoeYECoCex0HUwR1GGaEKv10Aiir8PEuVMRXHizBbMBew/dHS994oQuikdYtAv7eforc87YmFx4Q/iHHE4TWEsrkBsCRvbc77HWHabj1v+4reqkfyMWPAPw9ae/jPkcSpgBkh8rEqdcx+6ALMP3tBdb3BHjnBlDMM+fdCM7LL8FiA0xcxZXAvqSVFgAQB3j044Vg5Y2Lp3sB4huT/AHdcmMSqWuLg7fhVGFYi2IN4FOrs2jNcAAAaakdyPpGj4B8NJSp/8lQ79ibfQx18O+D5WG09yc06aFaY3TTRF6KLn137C6rMX/dOvSMR1BSwSuFOPDxdWX4jPIwNJt8tFbU8hZahRoB6flEWqxhV5wKVvFAQlWY36DW3r0gD4z40qUy+AuRL6zDZzfktiLLCmSMOyk69lUETyM1tO61ebj3S5Bhp8dNr3076R8+z8ZqprBmqpmYaixygegWwjypraiaLTKmay9MxH4XiwI3HYe6j07rfpPEn8Q+sWdPi+bfnHzTT1c2S2aVOmKeoY6+vWDDh34jVKuonETEvYkizAdQRDDpoQlARlxphVp6TVGjizH+Jdr98v8ofweVtE7GrPJVgbglWHoRy+se4TJ2hpbyi6v6FNItZYiFSpE+WIYhd2hR1CgQvDDU0Q9DU7aFCFU120CmI/NBTWXOg1inxTBSZYZbl7kWA0vcaG+1usXGkBhBTUKYLXiTWi5sJl0PqbFf/ACAHvGiJNNopm4GpyM04sW3uGKgHtaLyQyWABvYWudz69456qLXPuCr0dw2xCz74g8M08wpUVU0SES63IzMwJLZFTcsGLEWvoxBGgiXT15qKULLw+qqKfw8mZzKk50C5dFLZjoN9IFPjhTTGqJLX/ZCWQv7ofMS1+hIya9u0BsviWvST4Iq5iygLWz2Ful97RNFFnaCdbeyRz8p7LXvh5jVAxeVSB5L3LPKmatcAKSrXIIFhoD7QZzZdtTGB/DXDX+3SpoJIQsWbYNdSth131O0bJi+KeXKIo1RY1x1uVZiie62ll3/isiT5ECrqSQLC5JuSepJN7x3PeRVyzKmoCGFiGGuvMd4EKzAUnzUuLEAu5GlxsAfx+kWlBRiUwCscq66m9gN4qNnfvdXjTR5bcrH8LSqoK+clOrTHlmZLIANmuCqsw20urW6iJzJiTOWmzmkXOY/cDeVU/wAuWLN5VVdeQgvqeIFk+PNlKDOmu5vbYAAA/QA/SBccWzGaxdGJOpb8z+UdI/8AUtTIP9qNosAMxFybc9vZcvI1rXEea94TwoI5llr52GY2sQoFz76Ae8EVQ32WayjNMknn8zIegvuLEafSBSkryk83Op25axNk8QsjtfmxNjGBUTTyzmd/iJ3uBqo2SmM3Bt8kX4bilMxDPPUKNw6lfwIgZq6QTq6omS3AlE5kOUgMAoGgNraiLvDcYkvT2MpCWzX0HNj/AEgRq8Ud7AWQA8u2hgNS6VpjDA30Usk5ePGbq14W4rkUlVMepLLcqZYHiEZ1DI7MFOXkACQTfoLxdYtxnT00iVNkCSFnZjMlStQZpCGaQ3LKSlw24bS2hjO+JMOuJbygzAJ5uZAJ8pt38xPrA7HomB00NVSseXajQjyF7acKJwIAJG+y+kDj8v7FKneOJ4ZbKyLkaYwPy+Hc5WGgIJ39YAMJ4xq62oMmWqooBLBQc9gctixOhuRe0NfBXCZc6ZOaZqygZVOxBsGI62uoPqsFf/Tooq2ZOUHOQrywNp0pc3jyxrrOClWtzMpTza3O4iejPJA06DnZaULW5WuO/ZSeF+GBOlrNm7MLgX673PW4I9oI24RkeGyGWGVgQwOtwf5esN8I1C2mS1IKpMLIRqGlT/20th287L/sMELxjBobsrD5XOK+aOLsAegqmkm5T5pbH7yHa/cWIPcRRNWGNt+MmBCbSeMB55Bv/schWHscp9jGElbxqQ1BLFVezVPGqJi0wmf5tYf4d4Bq6zzSpfk/ffyr7Hc+wgmmfCiskjNZJgGpCNc/QgXhesL6lHTKvKLGiZMmX+5fXtyHtBhhE8ECM7w1LKLggg2N9CP7tB1gczQRdbE5zczdlASAjClMT0ivozpFgkQFtt0qchQoUNQvCYjzzEgwxOEOahVjzCHFutvr2jzEFzah2ui6qNFbNcD30hnEdoEsTrnTNlYi4IIvoQRY6Rejh6myYTZXmJVbTEumpta3IHvFVhjTVJE1jmOq66Hsp2v2gKk8SzKV7pqv3kOx9OhgvwfiqmqwVDAN96W+h9jsYwcUwuem8drs7/fstmlqWPbl57KwxOQtQuWYNf73ga/6Ekg3AT/iL/yi9rqWcgvTzM3/ANczX6PAfP8AiLUI5lTKLK43vt6g31EYga52y0G6WARbh9Ckn5BduvOK/HMbl0+rsGmHRJY1JJ2vaBudxPWz/KiiWp3yjX6x3w/gIE1qme2ZZY0ZjfM/O1+QhenbVymLSBcoww+U0uXmmazZmrduij02ipx/FhLQoGGZiA7XHlBubetgYrMS40znLJ1Y6ZunZf1iinurswdiQLDQ7kDU69yYa1lz4gqucyu6MR8R3PAVbOops5yqG992B0tyBizp+DUVdTmY7n9I9l1SqLK7joAR+kWUpAd5kz/l/SJy9wFhotGjw2GAbZj3QzXYCynyn8xEcEjR1zd9j/WDCbIFtHa/8ViD+F4r2kK3LXnDeqR+7VE2EU03/WxVVRYiii2ZhqdCCefURGDA7XJJNha2pO0XLYKI0n4a8Ky1QzXVGLfLdbkWtbU/3r2ixTxiZ9h6rCq8HipW9Rziddu6yymlTZTeYMOTBgRt2PSO8S4elT1LS7I558ie4/ONy4p4ZSdKspCEaiwFmPQ84xeplmRMKHSxid4mo3iSJxHmNPQrUopKeqi6Lm7cf2E5wPUTKSVMvkLy5nihL2mABMrmx/zJTLdTluVIV9bERr0uokV1LnXzqy5lvoysBdTcaq6m2oNxyMZ/w5NlTc0maiOsxSBnAYBraEX2PeNGMsIkucgCqVVJqjYEaA27Hynse0K6ofVZpXfu5WbV0op35Btwq3CeFFo0SokFvNLXx1JLZwfMXF9mUsx7gmCMTAQDfTrHGFVgFOb/APaDBvRRcaf6bQJcF8YJVo4UBTLI8oYsAkwZlFyBquqHTdNLiHTjwh45VJouS08K74goPGkzZZ2mS2X/AJKQPxtGJ/Djgn7bUFpg/YyiM/8AE3JPzP8AWNxmz9op+GqEUVKFIszs7sO7uSPouUe0VmSFoKnyXsiBMkpQoAUAWAGgAEcf4gp2gWr8S1u7hQept+EdU0zZgbg84QPJVoUwtclQeOKRUmLMUW8Tf1HP8YsuHqB2liYLZddb6i24t15+8UPHFfmmSJQIuLk62GtgLk7QecOU4lyUCzFa6aDylS27FWA1F79Y6elc5lIHHk+yxqgASEKyk0+QDW8TUMR5BNgWHm525Q+hiF2u6jCcj2PIURpV7DcxRaHIZnnSFCFR4lzgJxw7wetTBzY7EEDqT2gexLhoMrtmYWzWGnmstxry1vy5RqU0rWHVRuWS4ud4fwWkRJBnWBckgdtbafhHFTStNfKu/PtF9Q4UshANyOutuvvC/qGra2mEDXeIkEjy81dw+gfUuvs3v9lUHH6yULqWC9Cb/wDidou8K4upqtRLrUGcaCZsw9x/6ilxmvGwgUxDTzXseXUxw8bQ7iy6Kek6QvG4m3f78LXmk0iLc1LFP3bqPqRrAjxRxN9oAkU4yyhp5Ra9uQ7QHycTQ/5in1X9IknGgBaSlv4jqfYQ7ovB1/CyZZZ5PA1pHmrJf2VlQXmtooGpF+frBPI4MnCnHiymAte9tR37Q38KaeWlSZs+xfKfDzfvHexPP9TGi8ScXJKlMXIGhAW+rG2gCxfgpGOZmcURSuonZWtuTv8AYLN+EuDZc6pZJ83KFGZANC452PbTSNS/6QpsiIApyXsTvY9esZmzMcrr5XWzKeh6HsdjBthOIPMkLOyeRtypJKMDZlYHUWIiWjLHXZYX/lWsUbNGWvDjlPsVX4/8P3RWmSWzDfKOQ6CAClmku3+o/wA42KmxAgb3B94A+J8BWRM8RD5ZpZrdDe5A7axBXUjWt6jB81YwrEHyPEMpv2+yqRBdwbjzLLte5VspHQHUfnAgGiLOExTmlOytpsbXsbi456xQpKgQyXOy1sSozUxZW7havifEl1N9BY69P7MZDjlXnHjGwuxJ9D/6iTiGM1NSMkywXS4UZb26xWcUyyKaw2zKD6a/naL1TUtnc2Nm11j0dE+lY+aQa20Cj0OOEDOqTcinVwjFAR1YbRplHxD9tw+dLlzAHddDe37RSGsSCCFfKFba1789Mhwfjaso5TyJM20p82ZGVXXzCxIDA2JERuGOJJtHPWbLsbHzIflccwR+fKH/AA3TOZm/8qhLWmcZZB8j2W7cD4jOMhGnq2exlzFa6mYg2YX+9Y272brFTwPwdNo6upGU+CQBLc7OC+ZLDcELob84O8AxZKmRLnJ8rqGHUX5HuDp7RMmzAIhL7NLeD7KA/uB5TSU1rExQcQTzmsNLbRaVmKgDeB2om52NzpuT0Aio5w2CtwMN8xQHV+XFJAmMWDWDXP72g9NbRoGJ1ayTrYKq3/Qe8BFIvj1E+dblaUedgbXHT+kWPE7GZUIrHyqgL687DeHHQBTVDum3OfomZtCalzM++dV6MN7djvBPwjXmVoRcWIHUHoDyBO8UtPXqTLycv5QSCjs4cbPr7846HDqlxj6Em3HkudcS52Yono6okbaH33ixlxVYeukWyCJZAAUoTkKFaFESVIxGqG0iVDM+TcaQrd0KLTzr2FhpudBbpYRTVy5Jf7U+MpYm9swUD94a6KRrobX2tDtZMmJfJcH0vtAti1XPMsyihKm2y2Is1ztvfXeLsURJuFGdVVTpaB5kxRbOxYehgcxbFtwDF9inyadIDK+Wbxy8meZ5c5drE5sMYa3ZMU1JMnvZRc79gOp/vWD3h34TSagZ5xmaaENYNf05RO+FNAuSZMKg+cW9h/f4waY6kqwZy6LfzZHeXm0sAxlEE6kRqU8LWNvbUrn66qfJJkB0H+XVK/weoSuXw/fY/VbQGcQ/C8UbB0JaWeu49+f97xrOA18h0yU8wMF3HiGYwufvZiW+sccTUBm07qu9jodj+h/rDpIw9pBUNPUvieDfTzWNtRqVykafSLDhngP7RMzAkhT8zkkD07xDe4i4wPjIUqFGzKCbhgub2IjKp8pfZ50XTVrnNjzxi5VjxDwiadM4mZrbi1od+HWJZZ8yQ3yzV8RRyzrYOPdSD/tMUWNcYGpHhysxUm7uwtcA3sq8veGMKrDInS5tvkYX/wBLAq34MfpD5HRxztMfqq8bZqmkeJt+EdYrTGnctLGZOabe69IBuL8T8WeuW4VVAtf7x3/KNDmz8+uhFr37WjMZlH526Ekj3O0W6956WUcrPwdg6+Y8KMkPIl4fWltHoS0c6WrtQ8WXHhwzilOGkuCL3U6R1U1FiANyYkVUv9m3pDmtIIKrySNcCFTz/hVPZc0gpOW3yswSYOwY+VvciKV+BKlXytTTEIFznKhQOpIJuPSNrwSa0uwYWHU9PWO+IsRk5k8RiMoJLJqwvsF6knkdI6qXMGeG1/NcBHYvsfZD3Bdf9mp1kk/Lz68z+JMXM3Gi0C03iUAm8kEXNjs1uV8ul4amcUkDyyQPXX845vI9xW8YgDsiGZMY3J0A3J0A9zAxxHjAdTJlTAgOjOefUAdIq6/G507RibdBpHMqolqP8m56k3h4gcNVWknew2Y26s8Gr6emRfO01gNrWF+/WK81rT5zFjubn8hEGpmlhYIqjoP1iVhNPYxKIyNTunRh0rgZdhwiKmorEEQfYPLEyWFPLUQKYbLuIJ8FNtItQOP0VPEYg1+dvKJ6elVRoPrD8R6eZpEi8aV77rNShQoUCEoUKFAheWhER5MGmkQp6nqfYwhNkIU4jwHM8xpdiL+ZRuCRe49ddIEJ/Czu2iGNHNMVa6+46xIKKedvWIgxjjm2VptW9rcqo+GMH+yysu7Mbn8h+J+sXLzWUoQrMQSbLa9rWOhIvvHZlgDy6nkeX9Yfo5OUXOpMWdAFVJJNypFHULMGdRrsbghhbcEHUekPvsYYzGG6uaVlsbX0099IRCyvEqH9q9ts7fziKcMuNRBj/hnMwy9HyAjIdCXOJC6ZlUGMAJ4QjhlFplI229IslogN7ReJgm1omyMABsDzh/wwJuo/9Qc1tkzgS5k8PexAJ/gP929IpqvCwGIA0ViB6Xg5k0IlIQg/v1irmYfFmWO7A3sqFPPaRzxoChKbRWiDNpjBhPoO0REwfMbW339IoCmuVrmvs26F52E6IxGpY/S2n6+8TnobqR2gor8MsEW2t7n8vzjyXh3aLE0ADgBwqcFWSwl3JKaw7BrrZmNuQubfSIWL8OFUDKSwUm+m19iT+HvBpQUV1FwNukSpuGKy5W2+kaEgD2lp5WNFIYpA8cLKEwa+pHpHMzBL8o0edw2L+U6d4hzsGK7iM7oOatk1jHjdZ6eH+0df4B2g6OHdo4bDu0OykqMyNCBWwTtD9PhVjttBkMK7RKTh48sp9D+sO6RKZ8QAqDDqe0EVBTa6RIpuHyDrYfj/ACi2lUCqRbl+PeJGRWVWonDxZe0wiRChRYAsqSUKFChUJQoUKBCUMzJcPR4YEKN9nhtqWJloRWG5UKLKk6Q4JcO5YUOCE34cN1a3W3WJMcFIClCqmobwhQjpFr4ceeHDcqfnKgS6OJlNJsTDoSOgIAEhdcLl1iJNpRE6PCsOIumg2VS9HDkihC6n++0WHhx6EhobbVPc8kWVXPpLkX3Ov5CO5NDFkUHSPbQFtzdIHkCwTaLYWEdXjorHmWHJiV4TICLQo9gQo02iB2ER/ssWUeWhCAnh5CrxSw/Kp4k5YUAFkhddeKI6jyPYVNShQoUCEoUKFAhKFChQIShQoUCF5HsKFAheQoUKBCUKFCgSpQoUKBCUewoUCEoUKFAkXMdQoUCEoUKFAhKFChQIXkIQoUCF7ChQoEJQjChQIShQoUCEoUKFAhKFChQIX//Z"/>
          <p:cNvSpPr>
            <a:spLocks noChangeAspect="1" noChangeArrowheads="1"/>
          </p:cNvSpPr>
          <p:nvPr/>
        </p:nvSpPr>
        <p:spPr bwMode="auto">
          <a:xfrm>
            <a:off x="63500" y="-893763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0" name="AutoShape 6" descr="data:image/jpeg;base64,/9j/4AAQSkZJRgABAQAAAQABAAD/2wCEAAkGBhQSERUUEhIUFRUWFxcXFhcXFxgUFxcYFRcYFxcYFRQXHSYeGBojGhQVHy8gIycpLCwsFx4xNTAqNSYsLCkBCQoKDgwOGg8PGi4kHyUqLDQsKi8sKSwvKio2LSwqKiosLCwsLCwqLCkpLywtMCwsLCwsLCwsLCwsLCwsLCwsLP/AABEIAMIBAwMBIgACEQEDEQH/xAAcAAABBQEBAQAAAAAAAAAAAAAGAAMEBQcCAQj/xAA/EAACAAQEBAQDBQYFBAMAAAABAgADBBEFEiExBkFRYRMicYEHMpEUQqHB0SNSYrHh8BUzcoKSFkOi8SRjwv/EABsBAAEFAQEAAAAAAAAAAAAAAAABAgMEBQYH/8QAMxEAAQMCBQIEBQQBBQAAAAAAAQACAwQRBRIhMUETUSJhgaEUcZHR4QYyscHwFSMzQlL/2gAMAwEAAhEDEQA/ANxhQoUCEoUeFo5LQIXcKG88e+J0hbIXceXjlnjlpo6wWQnM0eZojmfDobTXpC2shd3j28N576xwJsFkJ+8ex4seM9oahe3hXhvPHueC6Wy7vCvHGePC0CLJ28eZoYM6PDOh2VIpF4UNy2j0zQDbnCWQuyY8zRyTDBnwoF0KTmj0GIn2iOhOhcqFJvHscKY9DQ1C6hRxmjoGEQvYUKFAhKFChQISjkmOobcwoQuHeGJlRHE+bFVV1lonYy6S6sHrIaOIW5xWT5T5A9wL8jod7D63EVeJznk5c9hmvaxvtbntz/CLDIQ42TboxkTjMGhsOfUntDrUOmjRA4fZVkBubAEn1F7fjE44gIqO0cQE5QsQVpfmAJUbn+nKOKLGwb5mtYX7H176iJ7VQZSNNj6e/aMlOOaxbp4euCOyaTZaacXUggG5F9QCQOl+nKO6ckkX8t72vztvANw3j4E4FnCrY5iSbWtsbbwcyK6VNl+KGDKhuSCdCBfbcaa2hJoTEbWQCp4nW05w3Pm87xW02JSqm7qbhW1G1tND+cQ8WxNQgylTdst7hiLi/wDtiq6Mi905puQFafbY6FXA19v3JNhCrOIhlGXtGcZuApZJGt0CKEnX52jlqux+aA+RjDs1lub9Imz5E8DNkNoeC47Kv1CdkQs9xcERDbELHWKmgmTTc/KvU/pFdiWKWJ7H00i1C9wcGv2KMyMqbFs2gAzchsLdfaJM+pVbE76D66Rmgxy2oNiNomVvGTuTY5V003Oltz1uLxpmhdfRGZHVbPyqW16flqIqjiPeBD/qFje7nXfXfW+vvHn+M94kbRubujMtDkOvh5m8trEkjSx6e0eVT6ZrgD+Y5flA3hnGCMjic4GVQNRo1za9hqTtoNLCK/FOLpcxAFJz+XNpYEW1t6Hr2iAU0hfayMyNKPE1tqRfYf3yiQ1cMtwR7dYzeRjveLGRjHeHPoyDdLmRolVEhJ0C1NiN4tqWqvFd8Vkt1dZo9vEaS8PqYrEWTl3ChQoahKG5u0dmGZxhQhVla8UX2hPFUTL5SRzAG/O/KLmvHUwHY1fWxvF2J7NimlFVVNbwlNNLE0GZ5g1wAOZS/IHpp0gd4waW0qYxnhSrADNsrDTLZFJzMOt/prFTXfEoqUHht5CCT4lmYhGU5vKd2YH2AgQ4px4108eEuVcouCACGPzZmHzWJIHbYDWL1PTubaR+jRrmUYaXODWi5RPwZxqb/Z5jKFIYqzE3zaWGptaw27ROxPixw1pVmA3bWx7D9YCKWkSUL7t1P5Q8cQjm8RxSOSU/DDTv3XT0mDWAM517K84n4+USDIl5vEmKPEJ0CKd1B5k232AMCVNU6As1gfqfblEbiKqUsmgzWJJ/hGw9z/KB+oxAsd4vwV5NO0MFidz3P2WPV0whmcwHQI7osdWW15bsjWtcNY2O/aCjCfiCyjw5tp0oixFgHA9Nm05aRjCVhh+TirKdDEXVJ3VYsW/4VjVKpSXIsFnMbbm7L91sxuGsTp2MQMbqpKTZahJY++1kCtqCFVjvyOmg02jJJWOuBnlNZ1KsDzuhuGXow/EXEOYRibOGuxLXvcm9+f6xYqbupHyNOugPrz/SrPuxG2JY4XmNY6aH2tb8o6w0vPGWWpY7Fvui3fme0M8P8OtWOLI4lr8zWPmPNQdrDrGpU2HS6aVZVAyjkP5RkU1OXNBft2TWMLtXKtw9Fo5aqfNNO9hc36KO3WJdPjzZrMGF+Tjfra3aLHDcPCDxJgBmPqxP3RyUdh+JvHGP5TKBG4eXb/mAfwJjSAA0CsDReSpRJmKhtoHTnvy+txGe8d4jNlky5yoCFDK6ixYMNiOoOkalh8mygne1va94qse4bpamarVSB8q2UEsANdScpF+W8NFi4X7ocLhYZ/i/eDHBuFDPpVnhphJUkSwAM1mIGVjyIGmhN/URnnESypVdPlSywlJOZAfmYKDY2BIvbW1yL2GvONb4VraSbIyUedGmSCjTVUAy8i2Bm2OUTCVJHzMbE3tcx1dY8sha+O4v5ceahG6ruKcAWUAlOGLy1LMPmLLuWLDQEaADnra9jAW2Ld40M4i1PRhlmrOEgP4rzMwdiha9iA1jm8ouDew1jIpc6ZPnBprEmY65mY6+YgHX0hlLK1rT1XCw55PokFzsi/AuH6qsP7JCE38R7qnTQ/e16ReVfwyqUkM4dXmqb5F2df4SbWbsdI0NZ6SUVZYCqAAANgALADtaORi99LxmSYjK5126BS5AsTqvGp2Cz5byydg4Iv6HnEyjxbvBX8XpCNRrOOYMjqFIuVOc2IYctNQfbnGWUVXG1Sv+KizkWKYdCt24co/DkmYzIwZCxKnNYDUAWuGGmu3vFqqgy1KC4sGvsTpzG8Z/wbxSkmSQwJmeZUNswCkXANztn5DvflBc+MLMsZZOujctv4eV/wCkYM8MjZDfvungq6pZkTlMV2HSyRFmBFCTdSBdXhQoURpUjEeeYkNEafCIVDij7wC43UEXg6xRNDARjFKSYRKgjFmzgkfMPxEWGGYMyy/KhZt2IBO/pygtwH4YzJjpNnEKh1yfePS/SNEouHZEqxSWARz5+/WFmMssQgLrNvchXaSoZTEyZbu47BYw3CNWzhRLJuMwN/KR1vDkrgCsKFxLFhfnuB06xuaSwBYAD+upj3MIqChiHdWTjE54H0/K+Y8f4RrFYuaablyqLhc3M3uBcjlFW3C1Qq5nkTVHUowH8o+ryAekcuqtoQD2NjFtjGsAaFmzTOleXncr5HfCyI4/w0x9HY98MqeofOl5RPzZbWPex5xnXFvAM2jGc+eX++Bt0zDlEwYw7KHMVmkoFGES8DDCsRFF80xRl6qSCR9Lw3Xr5tL7wsPrMlZLcfddPyB/OLNGCXPYBe7Xaelx72QQHEZtrhfSdLXvKCrlVU2ULrbse8DvGvHqU02VKV5fiNd2MzMUQAEoXCeYliLADsTpFTh1VPeqmSs15ZGYX5X1UjrY2jOOMPEnV89nUiz5bc7IAigDvYfWOZw2tlmvHIbu3uO34WhVUzYSCNluvDfE5rKWVPIyl1uyg3AZSVa3a6mJ1T5jKTfM4Psuv5iB3hHDjT0smSRqqjN2ZiWb6FiIJMPmDxC52UZE/wD0frYe0dARZqzuUQsQoudABr6CAriKsMqneudm01lyx+63lQZfvM1wfpD3G3GsmmlKjZiZubQZQfDQZph8xA+XS25JsLxzVVhnzZCLly5hMa5y5UCkKVFtTcjTTbeGRgX1Q7QL52rcNqFQT50t1Wa5szjKXYjOSAdSPNe+2sP8P8UTaMzDKPzoUsdVBNvNl2JAuPeNer6aTPpwlRLm00iWzSBLfdgllSYX3AHIkgXQDUCxw+rVBMYSyxS9lLWzEdTbSO2gqmywvEjdGjbi33VXcqxr+JJ7g+JNZsxLldAl2Ny2QWFyddu8QqTESk1Jh1ysreuUg2/CHKbDWmHQRe4dwko8003/AIf1jgayrAcXvPp+Fs0lFJObMGnfhaLifHyt4b0oExSoLg3AAtbJ2YHXtbvEzAuKBUMZYXw33AJuWHMqe3SAoMoFhoBHqTNQQSCDcEaEEbEGMduJyB9yNOy6J2BRGKwPi7os+K2LeDh/hgi85glj+78xI7jKNe8ZTJp3QgOrKbA6gjRgGU+hBB94IXwidX10sT5uZbHU7abLlBG5sDYg2vrtGnVCSlm0kmcyypxUkSUuZZyLMQBSV2CsbXF9ANTHc4bXxsgGQXJuT5LjqqB8MhY8ahZ3gw2g+wYbRV8R0LeKs3wyinyWuDbL8pAXRQQdBfkdrxbYKdomqJOozMFE1GGGRZiKmiOkWUsxz8g1UwT0KPAYURJUmhiaIfIhibAhVlXJvp1jujwVJd2bUnmRt6Q8h84iTUTgBrDkLx6xRzirrMQO6mI9fOAVmJsAOZtApN4gmPpKlWvsTdvoNIZJKyIXeU+OJ8hs0Ijm4pM53ho4s3eB2lwOrsWDuL62zHn22jl5NeCwVphyLma1tAb/AF2O3SKza9hNsp+isfBu/wDQ+qI0xN+8Py6pzqdIGZNDWzP+49jzBt9LRW8RYRW06GolTGZpYJZGJdXXdtDzG9x3EObXMcQA0/NI6kc0fuHyWjU2NWsLw/XLLqpLymvZlINj1Fox/h74qpMcJUy0lX++CSt+45esaRhkzPYowYHYg3H1EXRY6hVCCF87Y9J8ComyibmW7L62JAJioHWLvjauE7EKmYFIvMIseq2Vj7spPvFLHZ4VhzYG9V2riPoq8j76LXKPE8jU00nSZLUH1tf8vwgpqOHZE6alWoGdddblSRsxA+8OsAJlXwunbmuWx6fMIuuFeKTbI2/Q6Zh1HePFKyKWnme+A2LXOHoCuv6XXiaT2CMqd2byhlXlcKSfa5sIsZGFm1hNft8tvpaKWVUoTdXyno2kW1LXhfmZf+QjNdiVW913vP8AH8KpJTBo8A9lnnHvCM+fVy3mspkgKhIsMqgkscpO5v8AW0U2N4/MpMVDTbNIbwWyA5gJa3ymwtd0JZhe4vbtbSsaqEnIVugvsS4/kIy/EPhxUTphdqundj1LLtsALaR2H6dxdgmPxsgDLEag3N9jcdlTqKQmO7GnN7BeYj8VpjmcFlELOBBzTCWW6ZCUKgBevPUnrAng2ENObog+ZvyHeLbEPh1VyVzsJbILXZHBtc2vY2POLKRLEpAi7D8T1jr8SxujhpSygcHF+mhvYefn2RhmGOmlzTCzW+/kpUlElLZB78zDE2siwwfhmfVMuVGCE/OVuo9uftBPh/wfdv8AOm28/wB3YpbuNDf1jiGUksviPuumlxCCDwA7cBARqo7WojZaD4aUktw3h5rAAAksCepB5xfTcBksmXw0A/0g2+sWhhw5cs52OWPhb/nusGkT+hIPIg2I9CNo0DDOK6SZ4Mtmk5klMviO/wC0RwUXLd/NqC5Op0EWlR8MafUy7gm9rsbAnnYH8IBcW+D1Ukxpktpc1CS1gSrj2bQn3jUwuAQlzZXWFri3f8rOxOrjqw1zR4h/Cm1+NO7mV4rGWhKknylyDqGA0YKRYGw211i+waYNLCM9oZTK+VgVINiDoRbkRBzgvKJZKh7tNgswNARtRNpFnLiooDpFtLiLMTuhPR5ChQIXRiPOiQYYmiFCFASZaYPeOcVqklgl2Cgdf0hquWB/G6zxJQRvmDDXqup+ukSmPTMEl1T09S9dUuqlvCQCwNtbncgehg3pcNSTKNlF1Un6CBDgMgTp452Qj2LfqIPGN0I6gj6iMWo/5CSrYJyADZRqakaUELMzZwA99QHIvcdBuLekTqSWM8z/AG/y/wDcBHGPxNl0k6VIZAVaWkxmuQwzNZcgAscuUsbkaaDXex4m4malpJ8+UAXEtSl9RcuEv3t4gPtEt2skFk2znNJV/SIFLJawViF9D5hb629oiYodLWgd+H3F7V8p5jizq2Q6AZgBdWIGgYqwvbS4NtIIK14qTPAuFMxuoK+ZOJ8PEitnyhoEmOB/pvdfwIi84G4hWino8x38HXOBc2IBZMo7kZf90McY0U2oxKp8GU8y0wg5FZ/lAU3sNPlMQKnCZstCs6U8skaB1Kk26XjYpS1wGZVZQQdEUcPfD/8AxKRMq80xXZ55EsKCHPzJlc7DO2U7np2m8WfDqVKkSpdMkwT7GblbzuwKgsjsAAmQLfoSxGpIEEvw2rKIyZK06v4xRpTzAgV03JecAcoBLLlJLE7D5TaXQl5FMyrUCe0l3M2ZOLA5RZ2FxmK5QVsSD83pbqDVzNksCQAdAe32+aoFCWESy+EqDup2tY+WZltFdV4blTMt7jUe0TOC+KftLz5dRmYTGLgk3sGOig8rWFv6QTPhgGgsw6jf3H6R5njIfR18rHjdxd6HVdjQStfC2x4Q22MTABls+gvcHTTa/XeIcviKoeYECoCex0HUwR1GGaEKv10Aiir8PEuVMRXHizBbMBew/dHS994oQuikdYtAv7eforc87YmFx4Q/iHHE4TWEsrkBsCRvbc77HWHabj1v+4reqkfyMWPAPw9ae/jPkcSpgBkh8rEqdcx+6ALMP3tBdb3BHjnBlDMM+fdCM7LL8FiA0xcxZXAvqSVFgAQB3j044Vg5Y2Lp3sB4huT/AHdcmMSqWuLg7fhVGFYi2IN4FOrs2jNcAAAaakdyPpGj4B8NJSp/8lQ79ibfQx18O+D5WG09yc06aFaY3TTRF6KLn137C6rMX/dOvSMR1BSwSuFOPDxdWX4jPIwNJt8tFbU8hZahRoB6flEWqxhV5wKVvFAQlWY36DW3r0gD4z40qUy+AuRL6zDZzfktiLLCmSMOyk69lUETyM1tO61ebj3S5Bhp8dNr3076R8+z8ZqprBmqpmYaixygegWwjypraiaLTKmay9MxH4XiwI3HYe6j07rfpPEn8Q+sWdPi+bfnHzTT1c2S2aVOmKeoY6+vWDDh34jVKuonETEvYkizAdQRDDpoQlARlxphVp6TVGjizH+Jdr98v8ofweVtE7GrPJVgbglWHoRy+se4TJ2hpbyi6v6FNItZYiFSpE+WIYhd2hR1CgQvDDU0Q9DU7aFCFU120CmI/NBTWXOg1inxTBSZYZbl7kWA0vcaG+1usXGkBhBTUKYLXiTWi5sJl0PqbFf/ACAHvGiJNNopm4GpyM04sW3uGKgHtaLyQyWABvYWudz69456qLXPuCr0dw2xCz74g8M08wpUVU0SES63IzMwJLZFTcsGLEWvoxBGgiXT15qKULLw+qqKfw8mZzKk50C5dFLZjoN9IFPjhTTGqJLX/ZCWQv7ofMS1+hIya9u0BsviWvST4Iq5iygLWz2Ful97RNFFnaCdbeyRz8p7LXvh5jVAxeVSB5L3LPKmatcAKSrXIIFhoD7QZzZdtTGB/DXDX+3SpoJIQsWbYNdSth131O0bJi+KeXKIo1RY1x1uVZiie62ll3/isiT5ECrqSQLC5JuSepJN7x3PeRVyzKmoCGFiGGuvMd4EKzAUnzUuLEAu5GlxsAfx+kWlBRiUwCscq66m9gN4qNnfvdXjTR5bcrH8LSqoK+clOrTHlmZLIANmuCqsw20urW6iJzJiTOWmzmkXOY/cDeVU/wAuWLN5VVdeQgvqeIFk+PNlKDOmu5vbYAAA/QA/SBccWzGaxdGJOpb8z+UdI/8AUtTIP9qNosAMxFybc9vZcvI1rXEea94TwoI5llr52GY2sQoFz76Ae8EVQ32WayjNMknn8zIegvuLEafSBSkryk83Op25axNk8QsjtfmxNjGBUTTyzmd/iJ3uBqo2SmM3Bt8kX4bilMxDPPUKNw6lfwIgZq6QTq6omS3AlE5kOUgMAoGgNraiLvDcYkvT2MpCWzX0HNj/AEgRq8Ud7AWQA8u2hgNS6VpjDA30Usk5ePGbq14W4rkUlVMepLLcqZYHiEZ1DI7MFOXkACQTfoLxdYtxnT00iVNkCSFnZjMlStQZpCGaQ3LKSlw24bS2hjO+JMOuJbygzAJ5uZAJ8pt38xPrA7HomB00NVSseXajQjyF7acKJwIAJG+y+kDj8v7FKneOJ4ZbKyLkaYwPy+Hc5WGgIJ39YAMJ4xq62oMmWqooBLBQc9gctixOhuRe0NfBXCZc6ZOaZqygZVOxBsGI62uoPqsFf/Tooq2ZOUHOQrywNp0pc3jyxrrOClWtzMpTza3O4iejPJA06DnZaULW5WuO/ZSeF+GBOlrNm7MLgX673PW4I9oI24RkeGyGWGVgQwOtwf5esN8I1C2mS1IKpMLIRqGlT/20th287L/sMELxjBobsrD5XOK+aOLsAegqmkm5T5pbH7yHa/cWIPcRRNWGNt+MmBCbSeMB55Bv/schWHscp9jGElbxqQ1BLFVezVPGqJi0wmf5tYf4d4Bq6zzSpfk/ffyr7Hc+wgmmfCiskjNZJgGpCNc/QgXhesL6lHTKvKLGiZMmX+5fXtyHtBhhE8ECM7w1LKLggg2N9CP7tB1gczQRdbE5zczdlASAjClMT0ivozpFgkQFtt0qchQoUNQvCYjzzEgwxOEOahVjzCHFutvr2jzEFzah2ui6qNFbNcD30hnEdoEsTrnTNlYi4IIvoQRY6Rejh6myYTZXmJVbTEumpta3IHvFVhjTVJE1jmOq66Hsp2v2gKk8SzKV7pqv3kOx9OhgvwfiqmqwVDAN96W+h9jsYwcUwuem8drs7/fstmlqWPbl57KwxOQtQuWYNf73ga/6Ekg3AT/iL/yi9rqWcgvTzM3/ANczX6PAfP8AiLUI5lTKLK43vt6g31EYga52y0G6WARbh9Ckn5BduvOK/HMbl0+rsGmHRJY1JJ2vaBudxPWz/KiiWp3yjX6x3w/gIE1qme2ZZY0ZjfM/O1+QhenbVymLSBcoww+U0uXmmazZmrduij02ipx/FhLQoGGZiA7XHlBubetgYrMS40znLJ1Y6ZunZf1iinurswdiQLDQ7kDU69yYa1lz4gqucyu6MR8R3PAVbOops5yqG992B0tyBizp+DUVdTmY7n9I9l1SqLK7joAR+kWUpAd5kz/l/SJy9wFhotGjw2GAbZj3QzXYCynyn8xEcEjR1zd9j/WDCbIFtHa/8ViD+F4r2kK3LXnDeqR+7VE2EU03/WxVVRYiii2ZhqdCCefURGDA7XJJNha2pO0XLYKI0n4a8Ky1QzXVGLfLdbkWtbU/3r2ixTxiZ9h6rCq8HipW9Rziddu6yymlTZTeYMOTBgRt2PSO8S4elT1LS7I558ie4/ONy4p4ZSdKspCEaiwFmPQ84xeplmRMKHSxid4mo3iSJxHmNPQrUopKeqi6Lm7cf2E5wPUTKSVMvkLy5nihL2mABMrmx/zJTLdTluVIV9bERr0uokV1LnXzqy5lvoysBdTcaq6m2oNxyMZ/w5NlTc0maiOsxSBnAYBraEX2PeNGMsIkucgCqVVJqjYEaA27Hynse0K6ofVZpXfu5WbV0op35Btwq3CeFFo0SokFvNLXx1JLZwfMXF9mUsx7gmCMTAQDfTrHGFVgFOb/APaDBvRRcaf6bQJcF8YJVo4UBTLI8oYsAkwZlFyBquqHTdNLiHTjwh45VJouS08K74goPGkzZZ2mS2X/AJKQPxtGJ/Djgn7bUFpg/YyiM/8AE3JPzP8AWNxmz9op+GqEUVKFIszs7sO7uSPouUe0VmSFoKnyXsiBMkpQoAUAWAGgAEcf4gp2gWr8S1u7hQept+EdU0zZgbg84QPJVoUwtclQeOKRUmLMUW8Tf1HP8YsuHqB2liYLZddb6i24t15+8UPHFfmmSJQIuLk62GtgLk7QecOU4lyUCzFa6aDylS27FWA1F79Y6elc5lIHHk+yxqgASEKyk0+QDW8TUMR5BNgWHm525Q+hiF2u6jCcj2PIURpV7DcxRaHIZnnSFCFR4lzgJxw7wetTBzY7EEDqT2gexLhoMrtmYWzWGnmstxry1vy5RqU0rWHVRuWS4ud4fwWkRJBnWBckgdtbafhHFTStNfKu/PtF9Q4UshANyOutuvvC/qGra2mEDXeIkEjy81dw+gfUuvs3v9lUHH6yULqWC9Cb/wDidou8K4upqtRLrUGcaCZsw9x/6ilxmvGwgUxDTzXseXUxw8bQ7iy6Kek6QvG4m3f78LXmk0iLc1LFP3bqPqRrAjxRxN9oAkU4yyhp5Ra9uQ7QHycTQ/5in1X9IknGgBaSlv4jqfYQ7ovB1/CyZZZ5PA1pHmrJf2VlQXmtooGpF+frBPI4MnCnHiymAte9tR37Q38KaeWlSZs+xfKfDzfvHexPP9TGi8ScXJKlMXIGhAW+rG2gCxfgpGOZmcURSuonZWtuTv8AYLN+EuDZc6pZJ83KFGZANC452PbTSNS/6QpsiIApyXsTvY9esZmzMcrr5XWzKeh6HsdjBthOIPMkLOyeRtypJKMDZlYHUWIiWjLHXZYX/lWsUbNGWvDjlPsVX4/8P3RWmSWzDfKOQ6CAClmku3+o/wA42KmxAgb3B94A+J8BWRM8RD5ZpZrdDe5A7axBXUjWt6jB81YwrEHyPEMpv2+yqRBdwbjzLLte5VspHQHUfnAgGiLOExTmlOytpsbXsbi456xQpKgQyXOy1sSozUxZW7havifEl1N9BY69P7MZDjlXnHjGwuxJ9D/6iTiGM1NSMkywXS4UZb26xWcUyyKaw2zKD6a/naL1TUtnc2Nm11j0dE+lY+aQa20Cj0OOEDOqTcinVwjFAR1YbRplHxD9tw+dLlzAHddDe37RSGsSCCFfKFba1789Mhwfjaso5TyJM20p82ZGVXXzCxIDA2JERuGOJJtHPWbLsbHzIflccwR+fKH/AA3TOZm/8qhLWmcZZB8j2W7cD4jOMhGnq2exlzFa6mYg2YX+9Y272brFTwPwdNo6upGU+CQBLc7OC+ZLDcELob84O8AxZKmRLnJ8rqGHUX5HuDp7RMmzAIhL7NLeD7KA/uB5TSU1rExQcQTzmsNLbRaVmKgDeB2om52NzpuT0Aio5w2CtwMN8xQHV+XFJAmMWDWDXP72g9NbRoGJ1ayTrYKq3/Qe8BFIvj1E+dblaUedgbXHT+kWPE7GZUIrHyqgL687DeHHQBTVDum3OfomZtCalzM++dV6MN7djvBPwjXmVoRcWIHUHoDyBO8UtPXqTLycv5QSCjs4cbPr7846HDqlxj6Em3HkudcS52Yono6okbaH33ixlxVYeukWyCJZAAUoTkKFaFESVIxGqG0iVDM+TcaQrd0KLTzr2FhpudBbpYRTVy5Jf7U+MpYm9swUD94a6KRrobX2tDtZMmJfJcH0vtAti1XPMsyihKm2y2Is1ztvfXeLsURJuFGdVVTpaB5kxRbOxYehgcxbFtwDF9inyadIDK+Wbxy8meZ5c5drE5sMYa3ZMU1JMnvZRc79gOp/vWD3h34TSagZ5xmaaENYNf05RO+FNAuSZMKg+cW9h/f4waY6kqwZy6LfzZHeXm0sAxlEE6kRqU8LWNvbUrn66qfJJkB0H+XVK/weoSuXw/fY/VbQGcQ/C8UbB0JaWeu49+f97xrOA18h0yU8wMF3HiGYwufvZiW+sccTUBm07qu9jodj+h/rDpIw9pBUNPUvieDfTzWNtRqVykafSLDhngP7RMzAkhT8zkkD07xDe4i4wPjIUqFGzKCbhgub2IjKp8pfZ50XTVrnNjzxi5VjxDwiadM4mZrbi1od+HWJZZ8yQ3yzV8RRyzrYOPdSD/tMUWNcYGpHhysxUm7uwtcA3sq8veGMKrDInS5tvkYX/wBLAq34MfpD5HRxztMfqq8bZqmkeJt+EdYrTGnctLGZOabe69IBuL8T8WeuW4VVAtf7x3/KNDmz8+uhFr37WjMZlH526Ekj3O0W6956WUcrPwdg6+Y8KMkPIl4fWltHoS0c6WrtQ8WXHhwzilOGkuCL3U6R1U1FiANyYkVUv9m3pDmtIIKrySNcCFTz/hVPZc0gpOW3yswSYOwY+VvciKV+BKlXytTTEIFznKhQOpIJuPSNrwSa0uwYWHU9PWO+IsRk5k8RiMoJLJqwvsF6knkdI6qXMGeG1/NcBHYvsfZD3Bdf9mp1kk/Lz68z+JMXM3Gi0C03iUAm8kEXNjs1uV8ul4amcUkDyyQPXX845vI9xW8YgDsiGZMY3J0A3J0A9zAxxHjAdTJlTAgOjOefUAdIq6/G507RibdBpHMqolqP8m56k3h4gcNVWknew2Y26s8Gr6emRfO01gNrWF+/WK81rT5zFjubn8hEGpmlhYIqjoP1iVhNPYxKIyNTunRh0rgZdhwiKmorEEQfYPLEyWFPLUQKYbLuIJ8FNtItQOP0VPEYg1+dvKJ6elVRoPrD8R6eZpEi8aV77rNShQoUCEoUKFAheWhER5MGmkQp6nqfYwhNkIU4jwHM8xpdiL+ZRuCRe49ddIEJ/Czu2iGNHNMVa6+46xIKKedvWIgxjjm2VptW9rcqo+GMH+yysu7Mbn8h+J+sXLzWUoQrMQSbLa9rWOhIvvHZlgDy6nkeX9Yfo5OUXOpMWdAFVJJNypFHULMGdRrsbghhbcEHUekPvsYYzGG6uaVlsbX0099IRCyvEqH9q9ts7fziKcMuNRBj/hnMwy9HyAjIdCXOJC6ZlUGMAJ4QjhlFplI229IslogN7ReJgm1omyMABsDzh/wwJuo/9Qc1tkzgS5k8PexAJ/gP929IpqvCwGIA0ViB6Xg5k0IlIQg/v1irmYfFmWO7A3sqFPPaRzxoChKbRWiDNpjBhPoO0REwfMbW339IoCmuVrmvs26F52E6IxGpY/S2n6+8TnobqR2gor8MsEW2t7n8vzjyXh3aLE0ADgBwqcFWSwl3JKaw7BrrZmNuQubfSIWL8OFUDKSwUm+m19iT+HvBpQUV1FwNukSpuGKy5W2+kaEgD2lp5WNFIYpA8cLKEwa+pHpHMzBL8o0edw2L+U6d4hzsGK7iM7oOatk1jHjdZ6eH+0df4B2g6OHdo4bDu0OykqMyNCBWwTtD9PhVjttBkMK7RKTh48sp9D+sO6RKZ8QAqDDqe0EVBTa6RIpuHyDrYfj/ACi2lUCqRbl+PeJGRWVWonDxZe0wiRChRYAsqSUKFChUJQoUKBCUMzJcPR4YEKN9nhtqWJloRWG5UKLKk6Q4JcO5YUOCE34cN1a3W3WJMcFIClCqmobwhQjpFr4ceeHDcqfnKgS6OJlNJsTDoSOgIAEhdcLl1iJNpRE6PCsOIumg2VS9HDkihC6n++0WHhx6EhobbVPc8kWVXPpLkX3Ov5CO5NDFkUHSPbQFtzdIHkCwTaLYWEdXjorHmWHJiV4TICLQo9gQo02iB2ER/ssWUeWhCAnh5CrxSw/Kp4k5YUAFkhddeKI6jyPYVNShQoUCEoUKFAhKFChQIShQoUCF5HsKFAheQoUKBCUKFCgSpQoUKBCUewoUCEoUKFAkXMdQoUCEoUKFAhKFChQIXkIQoUCF7ChQoEJQjChQIShQoUCEoUKFAhKFChQIX//Z"/>
          <p:cNvSpPr>
            <a:spLocks noChangeAspect="1" noChangeArrowheads="1"/>
          </p:cNvSpPr>
          <p:nvPr/>
        </p:nvSpPr>
        <p:spPr bwMode="auto">
          <a:xfrm>
            <a:off x="63500" y="-893763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2" name="AutoShape 8" descr="data:image/jpeg;base64,/9j/4AAQSkZJRgABAQAAAQABAAD/2wCEAAkGBhQSERUUEhIUFRUWFxcXFhcXFxgUFxcYFRcYFxcYFRQXHSYeGBojGhQVHy8gIycpLCwsFx4xNTAqNSYsLCkBCQoKDgwOGg8PGi4kHyUqLDQsKi8sKSwvKio2LSwqKiosLCwsLCwqLCkpLywtMCwsLCwsLCwsLCwsLCwsLCwsLP/AABEIAMIBAwMBIgACEQEDEQH/xAAcAAABBQEBAQAAAAAAAAAAAAAGAAMEBQcCAQj/xAA/EAACAAQEBAQDBQYFBAMAAAABAgADBBEFEiExBkFRYRMicYEHMpEUQqHB0SNSYrHh8BUzcoKSFkOi8SRjwv/EABsBAAEFAQEAAAAAAAAAAAAAAAABAgMEBQYH/8QAMxEAAQMCBQIEBQQBBQAAAAAAAQACAwQRBRIhMUETUSJhgaEUcZHR4QYyscHwFSMzQlL/2gAMAwEAAhEDEQA/ANxhQoUCEoUeFo5LQIXcKG88e+J0hbIXceXjlnjlpo6wWQnM0eZojmfDobTXpC2shd3j28N576xwJsFkJ+8ex4seM9oahe3hXhvPHueC6Wy7vCvHGePC0CLJ28eZoYM6PDOh2VIpF4UNy2j0zQDbnCWQuyY8zRyTDBnwoF0KTmj0GIn2iOhOhcqFJvHscKY9DQ1C6hRxmjoGEQvYUKFAhKFChQISjkmOobcwoQuHeGJlRHE+bFVV1lonYy6S6sHrIaOIW5xWT5T5A9wL8jod7D63EVeJznk5c9hmvaxvtbntz/CLDIQ42TboxkTjMGhsOfUntDrUOmjRA4fZVkBubAEn1F7fjE44gIqO0cQE5QsQVpfmAJUbn+nKOKLGwb5mtYX7H176iJ7VQZSNNj6e/aMlOOaxbp4euCOyaTZaacXUggG5F9QCQOl+nKO6ckkX8t72vztvANw3j4E4FnCrY5iSbWtsbbwcyK6VNl+KGDKhuSCdCBfbcaa2hJoTEbWQCp4nW05w3Pm87xW02JSqm7qbhW1G1tND+cQ8WxNQgylTdst7hiLi/wDtiq6Mi905puQFafbY6FXA19v3JNhCrOIhlGXtGcZuApZJGt0CKEnX52jlqux+aA+RjDs1lub9Imz5E8DNkNoeC47Kv1CdkQs9xcERDbELHWKmgmTTc/KvU/pFdiWKWJ7H00i1C9wcGv2KMyMqbFs2gAzchsLdfaJM+pVbE76D66Rmgxy2oNiNomVvGTuTY5V003Oltz1uLxpmhdfRGZHVbPyqW16flqIqjiPeBD/qFje7nXfXfW+vvHn+M94kbRubujMtDkOvh5m8trEkjSx6e0eVT6ZrgD+Y5flA3hnGCMjic4GVQNRo1za9hqTtoNLCK/FOLpcxAFJz+XNpYEW1t6Hr2iAU0hfayMyNKPE1tqRfYf3yiQ1cMtwR7dYzeRjveLGRjHeHPoyDdLmRolVEhJ0C1NiN4tqWqvFd8Vkt1dZo9vEaS8PqYrEWTl3ChQoahKG5u0dmGZxhQhVla8UX2hPFUTL5SRzAG/O/KLmvHUwHY1fWxvF2J7NimlFVVNbwlNNLE0GZ5g1wAOZS/IHpp0gd4waW0qYxnhSrADNsrDTLZFJzMOt/prFTXfEoqUHht5CCT4lmYhGU5vKd2YH2AgQ4px4108eEuVcouCACGPzZmHzWJIHbYDWL1PTubaR+jRrmUYaXODWi5RPwZxqb/Z5jKFIYqzE3zaWGptaw27ROxPixw1pVmA3bWx7D9YCKWkSUL7t1P5Q8cQjm8RxSOSU/DDTv3XT0mDWAM517K84n4+USDIl5vEmKPEJ0CKd1B5k232AMCVNU6As1gfqfblEbiKqUsmgzWJJ/hGw9z/KB+oxAsd4vwV5NO0MFidz3P2WPV0whmcwHQI7osdWW15bsjWtcNY2O/aCjCfiCyjw5tp0oixFgHA9Nm05aRjCVhh+TirKdDEXVJ3VYsW/4VjVKpSXIsFnMbbm7L91sxuGsTp2MQMbqpKTZahJY++1kCtqCFVjvyOmg02jJJWOuBnlNZ1KsDzuhuGXow/EXEOYRibOGuxLXvcm9+f6xYqbupHyNOugPrz/SrPuxG2JY4XmNY6aH2tb8o6w0vPGWWpY7Fvui3fme0M8P8OtWOLI4lr8zWPmPNQdrDrGpU2HS6aVZVAyjkP5RkU1OXNBft2TWMLtXKtw9Fo5aqfNNO9hc36KO3WJdPjzZrMGF+Tjfra3aLHDcPCDxJgBmPqxP3RyUdh+JvHGP5TKBG4eXb/mAfwJjSAA0CsDReSpRJmKhtoHTnvy+txGe8d4jNlky5yoCFDK6ixYMNiOoOkalh8mygne1va94qse4bpamarVSB8q2UEsANdScpF+W8NFi4X7ocLhYZ/i/eDHBuFDPpVnhphJUkSwAM1mIGVjyIGmhN/URnnESypVdPlSywlJOZAfmYKDY2BIvbW1yL2GvONb4VraSbIyUedGmSCjTVUAy8i2Bm2OUTCVJHzMbE3tcx1dY8sha+O4v5ceahG6ruKcAWUAlOGLy1LMPmLLuWLDQEaADnra9jAW2Ld40M4i1PRhlmrOEgP4rzMwdiha9iA1jm8ouDew1jIpc6ZPnBprEmY65mY6+YgHX0hlLK1rT1XCw55PokFzsi/AuH6qsP7JCE38R7qnTQ/e16ReVfwyqUkM4dXmqb5F2df4SbWbsdI0NZ6SUVZYCqAAANgALADtaORi99LxmSYjK5126BS5AsTqvGp2Cz5byydg4Iv6HnEyjxbvBX8XpCNRrOOYMjqFIuVOc2IYctNQfbnGWUVXG1Sv+KizkWKYdCt24co/DkmYzIwZCxKnNYDUAWuGGmu3vFqqgy1KC4sGvsTpzG8Z/wbxSkmSQwJmeZUNswCkXANztn5DvflBc+MLMsZZOujctv4eV/wCkYM8MjZDfvungq6pZkTlMV2HSyRFmBFCTdSBdXhQoURpUjEeeYkNEafCIVDij7wC43UEXg6xRNDARjFKSYRKgjFmzgkfMPxEWGGYMyy/KhZt2IBO/pygtwH4YzJjpNnEKh1yfePS/SNEouHZEqxSWARz5+/WFmMssQgLrNvchXaSoZTEyZbu47BYw3CNWzhRLJuMwN/KR1vDkrgCsKFxLFhfnuB06xuaSwBYAD+upj3MIqChiHdWTjE54H0/K+Y8f4RrFYuaablyqLhc3M3uBcjlFW3C1Qq5nkTVHUowH8o+ryAekcuqtoQD2NjFtjGsAaFmzTOleXncr5HfCyI4/w0x9HY98MqeofOl5RPzZbWPex5xnXFvAM2jGc+eX++Bt0zDlEwYw7KHMVmkoFGES8DDCsRFF80xRl6qSCR9Lw3Xr5tL7wsPrMlZLcfddPyB/OLNGCXPYBe7Xaelx72QQHEZtrhfSdLXvKCrlVU2ULrbse8DvGvHqU02VKV5fiNd2MzMUQAEoXCeYliLADsTpFTh1VPeqmSs15ZGYX5X1UjrY2jOOMPEnV89nUiz5bc7IAigDvYfWOZw2tlmvHIbu3uO34WhVUzYSCNluvDfE5rKWVPIyl1uyg3AZSVa3a6mJ1T5jKTfM4Psuv5iB3hHDjT0smSRqqjN2ZiWb6FiIJMPmDxC52UZE/wD0frYe0dARZqzuUQsQoudABr6CAriKsMqneudm01lyx+63lQZfvM1wfpD3G3GsmmlKjZiZubQZQfDQZph8xA+XS25JsLxzVVhnzZCLly5hMa5y5UCkKVFtTcjTTbeGRgX1Q7QL52rcNqFQT50t1Wa5szjKXYjOSAdSPNe+2sP8P8UTaMzDKPzoUsdVBNvNl2JAuPeNer6aTPpwlRLm00iWzSBLfdgllSYX3AHIkgXQDUCxw+rVBMYSyxS9lLWzEdTbSO2gqmywvEjdGjbi33VXcqxr+JJ7g+JNZsxLldAl2Ny2QWFyddu8QqTESk1Jh1ysreuUg2/CHKbDWmHQRe4dwko8003/AIf1jgayrAcXvPp+Fs0lFJObMGnfhaLifHyt4b0oExSoLg3AAtbJ2YHXtbvEzAuKBUMZYXw33AJuWHMqe3SAoMoFhoBHqTNQQSCDcEaEEbEGMduJyB9yNOy6J2BRGKwPi7os+K2LeDh/hgi85glj+78xI7jKNe8ZTJp3QgOrKbA6gjRgGU+hBB94IXwidX10sT5uZbHU7abLlBG5sDYg2vrtGnVCSlm0kmcyypxUkSUuZZyLMQBSV2CsbXF9ANTHc4bXxsgGQXJuT5LjqqB8MhY8ahZ3gw2g+wYbRV8R0LeKs3wyinyWuDbL8pAXRQQdBfkdrxbYKdomqJOozMFE1GGGRZiKmiOkWUsxz8g1UwT0KPAYURJUmhiaIfIhibAhVlXJvp1jujwVJd2bUnmRt6Q8h84iTUTgBrDkLx6xRzirrMQO6mI9fOAVmJsAOZtApN4gmPpKlWvsTdvoNIZJKyIXeU+OJ8hs0Ijm4pM53ho4s3eB2lwOrsWDuL62zHn22jl5NeCwVphyLma1tAb/AF2O3SKza9hNsp+isfBu/wDQ+qI0xN+8Py6pzqdIGZNDWzP+49jzBt9LRW8RYRW06GolTGZpYJZGJdXXdtDzG9x3EObXMcQA0/NI6kc0fuHyWjU2NWsLw/XLLqpLymvZlINj1Fox/h74qpMcJUy0lX++CSt+45esaRhkzPYowYHYg3H1EXRY6hVCCF87Y9J8ComyibmW7L62JAJioHWLvjauE7EKmYFIvMIseq2Vj7spPvFLHZ4VhzYG9V2riPoq8j76LXKPE8jU00nSZLUH1tf8vwgpqOHZE6alWoGdddblSRsxA+8OsAJlXwunbmuWx6fMIuuFeKTbI2/Q6Zh1HePFKyKWnme+A2LXOHoCuv6XXiaT2CMqd2byhlXlcKSfa5sIsZGFm1hNft8tvpaKWVUoTdXyno2kW1LXhfmZf+QjNdiVW913vP8AH8KpJTBo8A9lnnHvCM+fVy3mspkgKhIsMqgkscpO5v8AW0U2N4/MpMVDTbNIbwWyA5gJa3ymwtd0JZhe4vbtbSsaqEnIVugvsS4/kIy/EPhxUTphdqundj1LLtsALaR2H6dxdgmPxsgDLEag3N9jcdlTqKQmO7GnN7BeYj8VpjmcFlELOBBzTCWW6ZCUKgBevPUnrAng2ENObog+ZvyHeLbEPh1VyVzsJbILXZHBtc2vY2POLKRLEpAi7D8T1jr8SxujhpSygcHF+mhvYefn2RhmGOmlzTCzW+/kpUlElLZB78zDE2siwwfhmfVMuVGCE/OVuo9uftBPh/wfdv8AOm28/wB3YpbuNDf1jiGUksviPuumlxCCDwA7cBARqo7WojZaD4aUktw3h5rAAAksCepB5xfTcBksmXw0A/0g2+sWhhw5cs52OWPhb/nusGkT+hIPIg2I9CNo0DDOK6SZ4Mtmk5klMviO/wC0RwUXLd/NqC5Op0EWlR8MafUy7gm9rsbAnnYH8IBcW+D1Ukxpktpc1CS1gSrj2bQn3jUwuAQlzZXWFri3f8rOxOrjqw1zR4h/Cm1+NO7mV4rGWhKknylyDqGA0YKRYGw211i+waYNLCM9oZTK+VgVINiDoRbkRBzgvKJZKh7tNgswNARtRNpFnLiooDpFtLiLMTuhPR5ChQIXRiPOiQYYmiFCFASZaYPeOcVqklgl2Cgdf0hquWB/G6zxJQRvmDDXqup+ukSmPTMEl1T09S9dUuqlvCQCwNtbncgehg3pcNSTKNlF1Un6CBDgMgTp452Qj2LfqIPGN0I6gj6iMWo/5CSrYJyADZRqakaUELMzZwA99QHIvcdBuLekTqSWM8z/AG/y/wDcBHGPxNl0k6VIZAVaWkxmuQwzNZcgAscuUsbkaaDXex4m4malpJ8+UAXEtSl9RcuEv3t4gPtEt2skFk2znNJV/SIFLJawViF9D5hb629oiYodLWgd+H3F7V8p5jizq2Q6AZgBdWIGgYqwvbS4NtIIK14qTPAuFMxuoK+ZOJ8PEitnyhoEmOB/pvdfwIi84G4hWino8x38HXOBc2IBZMo7kZf90McY0U2oxKp8GU8y0wg5FZ/lAU3sNPlMQKnCZstCs6U8skaB1Kk26XjYpS1wGZVZQQdEUcPfD/8AxKRMq80xXZ55EsKCHPzJlc7DO2U7np2m8WfDqVKkSpdMkwT7GblbzuwKgsjsAAmQLfoSxGpIEEvw2rKIyZK06v4xRpTzAgV03JecAcoBLLlJLE7D5TaXQl5FMyrUCe0l3M2ZOLA5RZ2FxmK5QVsSD83pbqDVzNksCQAdAe32+aoFCWESy+EqDup2tY+WZltFdV4blTMt7jUe0TOC+KftLz5dRmYTGLgk3sGOig8rWFv6QTPhgGgsw6jf3H6R5njIfR18rHjdxd6HVdjQStfC2x4Q22MTABls+gvcHTTa/XeIcviKoeYECoCex0HUwR1GGaEKv10Aiir8PEuVMRXHizBbMBew/dHS994oQuikdYtAv7eforc87YmFx4Q/iHHE4TWEsrkBsCRvbc77HWHabj1v+4reqkfyMWPAPw9ae/jPkcSpgBkh8rEqdcx+6ALMP3tBdb3BHjnBlDMM+fdCM7LL8FiA0xcxZXAvqSVFgAQB3j044Vg5Y2Lp3sB4huT/AHdcmMSqWuLg7fhVGFYi2IN4FOrs2jNcAAAaakdyPpGj4B8NJSp/8lQ79ibfQx18O+D5WG09yc06aFaY3TTRF6KLn137C6rMX/dOvSMR1BSwSuFOPDxdWX4jPIwNJt8tFbU8hZahRoB6flEWqxhV5wKVvFAQlWY36DW3r0gD4z40qUy+AuRL6zDZzfktiLLCmSMOyk69lUETyM1tO61ebj3S5Bhp8dNr3076R8+z8ZqprBmqpmYaixygegWwjypraiaLTKmay9MxH4XiwI3HYe6j07rfpPEn8Q+sWdPi+bfnHzTT1c2S2aVOmKeoY6+vWDDh34jVKuonETEvYkizAdQRDDpoQlARlxphVp6TVGjizH+Jdr98v8ofweVtE7GrPJVgbglWHoRy+se4TJ2hpbyi6v6FNItZYiFSpE+WIYhd2hR1CgQvDDU0Q9DU7aFCFU120CmI/NBTWXOg1inxTBSZYZbl7kWA0vcaG+1usXGkBhBTUKYLXiTWi5sJl0PqbFf/ACAHvGiJNNopm4GpyM04sW3uGKgHtaLyQyWABvYWudz69456qLXPuCr0dw2xCz74g8M08wpUVU0SES63IzMwJLZFTcsGLEWvoxBGgiXT15qKULLw+qqKfw8mZzKk50C5dFLZjoN9IFPjhTTGqJLX/ZCWQv7ofMS1+hIya9u0BsviWvST4Iq5iygLWz2Ful97RNFFnaCdbeyRz8p7LXvh5jVAxeVSB5L3LPKmatcAKSrXIIFhoD7QZzZdtTGB/DXDX+3SpoJIQsWbYNdSth131O0bJi+KeXKIo1RY1x1uVZiie62ll3/isiT5ECrqSQLC5JuSepJN7x3PeRVyzKmoCGFiGGuvMd4EKzAUnzUuLEAu5GlxsAfx+kWlBRiUwCscq66m9gN4qNnfvdXjTR5bcrH8LSqoK+clOrTHlmZLIANmuCqsw20urW6iJzJiTOWmzmkXOY/cDeVU/wAuWLN5VVdeQgvqeIFk+PNlKDOmu5vbYAAA/QA/SBccWzGaxdGJOpb8z+UdI/8AUtTIP9qNosAMxFybc9vZcvI1rXEea94TwoI5llr52GY2sQoFz76Ae8EVQ32WayjNMknn8zIegvuLEafSBSkryk83Op25axNk8QsjtfmxNjGBUTTyzmd/iJ3uBqo2SmM3Bt8kX4bilMxDPPUKNw6lfwIgZq6QTq6omS3AlE5kOUgMAoGgNraiLvDcYkvT2MpCWzX0HNj/AEgRq8Ud7AWQA8u2hgNS6VpjDA30Usk5ePGbq14W4rkUlVMepLLcqZYHiEZ1DI7MFOXkACQTfoLxdYtxnT00iVNkCSFnZjMlStQZpCGaQ3LKSlw24bS2hjO+JMOuJbygzAJ5uZAJ8pt38xPrA7HomB00NVSseXajQjyF7acKJwIAJG+y+kDj8v7FKneOJ4ZbKyLkaYwPy+Hc5WGgIJ39YAMJ4xq62oMmWqooBLBQc9gctixOhuRe0NfBXCZc6ZOaZqygZVOxBsGI62uoPqsFf/Tooq2ZOUHOQrywNp0pc3jyxrrOClWtzMpTza3O4iejPJA06DnZaULW5WuO/ZSeF+GBOlrNm7MLgX673PW4I9oI24RkeGyGWGVgQwOtwf5esN8I1C2mS1IKpMLIRqGlT/20th287L/sMELxjBobsrD5XOK+aOLsAegqmkm5T5pbH7yHa/cWIPcRRNWGNt+MmBCbSeMB55Bv/schWHscp9jGElbxqQ1BLFVezVPGqJi0wmf5tYf4d4Bq6zzSpfk/ffyr7Hc+wgmmfCiskjNZJgGpCNc/QgXhesL6lHTKvKLGiZMmX+5fXtyHtBhhE8ECM7w1LKLggg2N9CP7tB1gczQRdbE5zczdlASAjClMT0ivozpFgkQFtt0qchQoUNQvCYjzzEgwxOEOahVjzCHFutvr2jzEFzah2ui6qNFbNcD30hnEdoEsTrnTNlYi4IIvoQRY6Rejh6myYTZXmJVbTEumpta3IHvFVhjTVJE1jmOq66Hsp2v2gKk8SzKV7pqv3kOx9OhgvwfiqmqwVDAN96W+h9jsYwcUwuem8drs7/fstmlqWPbl57KwxOQtQuWYNf73ga/6Ekg3AT/iL/yi9rqWcgvTzM3/ANczX6PAfP8AiLUI5lTKLK43vt6g31EYga52y0G6WARbh9Ckn5BduvOK/HMbl0+rsGmHRJY1JJ2vaBudxPWz/KiiWp3yjX6x3w/gIE1qme2ZZY0ZjfM/O1+QhenbVymLSBcoww+U0uXmmazZmrduij02ipx/FhLQoGGZiA7XHlBubetgYrMS40znLJ1Y6ZunZf1iinurswdiQLDQ7kDU69yYa1lz4gqucyu6MR8R3PAVbOops5yqG992B0tyBizp+DUVdTmY7n9I9l1SqLK7joAR+kWUpAd5kz/l/SJy9wFhotGjw2GAbZj3QzXYCynyn8xEcEjR1zd9j/WDCbIFtHa/8ViD+F4r2kK3LXnDeqR+7VE2EU03/WxVVRYiii2ZhqdCCefURGDA7XJJNha2pO0XLYKI0n4a8Ky1QzXVGLfLdbkWtbU/3r2ixTxiZ9h6rCq8HipW9Rziddu6yymlTZTeYMOTBgRt2PSO8S4elT1LS7I558ie4/ONy4p4ZSdKspCEaiwFmPQ84xeplmRMKHSxid4mo3iSJxHmNPQrUopKeqi6Lm7cf2E5wPUTKSVMvkLy5nihL2mABMrmx/zJTLdTluVIV9bERr0uokV1LnXzqy5lvoysBdTcaq6m2oNxyMZ/w5NlTc0maiOsxSBnAYBraEX2PeNGMsIkucgCqVVJqjYEaA27Hynse0K6ofVZpXfu5WbV0op35Btwq3CeFFo0SokFvNLXx1JLZwfMXF9mUsx7gmCMTAQDfTrHGFVgFOb/APaDBvRRcaf6bQJcF8YJVo4UBTLI8oYsAkwZlFyBquqHTdNLiHTjwh45VJouS08K74goPGkzZZ2mS2X/AJKQPxtGJ/Djgn7bUFpg/YyiM/8AE3JPzP8AWNxmz9op+GqEUVKFIszs7sO7uSPouUe0VmSFoKnyXsiBMkpQoAUAWAGgAEcf4gp2gWr8S1u7hQept+EdU0zZgbg84QPJVoUwtclQeOKRUmLMUW8Tf1HP8YsuHqB2liYLZddb6i24t15+8UPHFfmmSJQIuLk62GtgLk7QecOU4lyUCzFa6aDylS27FWA1F79Y6elc5lIHHk+yxqgASEKyk0+QDW8TUMR5BNgWHm525Q+hiF2u6jCcj2PIURpV7DcxRaHIZnnSFCFR4lzgJxw7wetTBzY7EEDqT2gexLhoMrtmYWzWGnmstxry1vy5RqU0rWHVRuWS4ud4fwWkRJBnWBckgdtbafhHFTStNfKu/PtF9Q4UshANyOutuvvC/qGra2mEDXeIkEjy81dw+gfUuvs3v9lUHH6yULqWC9Cb/wDidou8K4upqtRLrUGcaCZsw9x/6ilxmvGwgUxDTzXseXUxw8bQ7iy6Kek6QvG4m3f78LXmk0iLc1LFP3bqPqRrAjxRxN9oAkU4yyhp5Ra9uQ7QHycTQ/5in1X9IknGgBaSlv4jqfYQ7ovB1/CyZZZ5PA1pHmrJf2VlQXmtooGpF+frBPI4MnCnHiymAte9tR37Q38KaeWlSZs+xfKfDzfvHexPP9TGi8ScXJKlMXIGhAW+rG2gCxfgpGOZmcURSuonZWtuTv8AYLN+EuDZc6pZJ83KFGZANC452PbTSNS/6QpsiIApyXsTvY9esZmzMcrr5XWzKeh6HsdjBthOIPMkLOyeRtypJKMDZlYHUWIiWjLHXZYX/lWsUbNGWvDjlPsVX4/8P3RWmSWzDfKOQ6CAClmku3+o/wA42KmxAgb3B94A+J8BWRM8RD5ZpZrdDe5A7axBXUjWt6jB81YwrEHyPEMpv2+yqRBdwbjzLLte5VspHQHUfnAgGiLOExTmlOytpsbXsbi456xQpKgQyXOy1sSozUxZW7havifEl1N9BY69P7MZDjlXnHjGwuxJ9D/6iTiGM1NSMkywXS4UZb26xWcUyyKaw2zKD6a/naL1TUtnc2Nm11j0dE+lY+aQa20Cj0OOEDOqTcinVwjFAR1YbRplHxD9tw+dLlzAHddDe37RSGsSCCFfKFba1789Mhwfjaso5TyJM20p82ZGVXXzCxIDA2JERuGOJJtHPWbLsbHzIflccwR+fKH/AA3TOZm/8qhLWmcZZB8j2W7cD4jOMhGnq2exlzFa6mYg2YX+9Y272brFTwPwdNo6upGU+CQBLc7OC+ZLDcELob84O8AxZKmRLnJ8rqGHUX5HuDp7RMmzAIhL7NLeD7KA/uB5TSU1rExQcQTzmsNLbRaVmKgDeB2om52NzpuT0Aio5w2CtwMN8xQHV+XFJAmMWDWDXP72g9NbRoGJ1ayTrYKq3/Qe8BFIvj1E+dblaUedgbXHT+kWPE7GZUIrHyqgL687DeHHQBTVDum3OfomZtCalzM++dV6MN7djvBPwjXmVoRcWIHUHoDyBO8UtPXqTLycv5QSCjs4cbPr7846HDqlxj6Em3HkudcS52Yono6okbaH33ixlxVYeukWyCJZAAUoTkKFaFESVIxGqG0iVDM+TcaQrd0KLTzr2FhpudBbpYRTVy5Jf7U+MpYm9swUD94a6KRrobX2tDtZMmJfJcH0vtAti1XPMsyihKm2y2Is1ztvfXeLsURJuFGdVVTpaB5kxRbOxYehgcxbFtwDF9inyadIDK+Wbxy8meZ5c5drE5sMYa3ZMU1JMnvZRc79gOp/vWD3h34TSagZ5xmaaENYNf05RO+FNAuSZMKg+cW9h/f4waY6kqwZy6LfzZHeXm0sAxlEE6kRqU8LWNvbUrn66qfJJkB0H+XVK/weoSuXw/fY/VbQGcQ/C8UbB0JaWeu49+f97xrOA18h0yU8wMF3HiGYwufvZiW+sccTUBm07qu9jodj+h/rDpIw9pBUNPUvieDfTzWNtRqVykafSLDhngP7RMzAkhT8zkkD07xDe4i4wPjIUqFGzKCbhgub2IjKp8pfZ50XTVrnNjzxi5VjxDwiadM4mZrbi1od+HWJZZ8yQ3yzV8RRyzrYOPdSD/tMUWNcYGpHhysxUm7uwtcA3sq8veGMKrDInS5tvkYX/wBLAq34MfpD5HRxztMfqq8bZqmkeJt+EdYrTGnctLGZOabe69IBuL8T8WeuW4VVAtf7x3/KNDmz8+uhFr37WjMZlH526Ekj3O0W6956WUcrPwdg6+Y8KMkPIl4fWltHoS0c6WrtQ8WXHhwzilOGkuCL3U6R1U1FiANyYkVUv9m3pDmtIIKrySNcCFTz/hVPZc0gpOW3yswSYOwY+VvciKV+BKlXytTTEIFznKhQOpIJuPSNrwSa0uwYWHU9PWO+IsRk5k8RiMoJLJqwvsF6knkdI6qXMGeG1/NcBHYvsfZD3Bdf9mp1kk/Lz68z+JMXM3Gi0C03iUAm8kEXNjs1uV8ul4amcUkDyyQPXX845vI9xW8YgDsiGZMY3J0A3J0A9zAxxHjAdTJlTAgOjOefUAdIq6/G507RibdBpHMqolqP8m56k3h4gcNVWknew2Y26s8Gr6emRfO01gNrWF+/WK81rT5zFjubn8hEGpmlhYIqjoP1iVhNPYxKIyNTunRh0rgZdhwiKmorEEQfYPLEyWFPLUQKYbLuIJ8FNtItQOP0VPEYg1+dvKJ6elVRoPrD8R6eZpEi8aV77rNShQoUCEoUKFAheWhER5MGmkQp6nqfYwhNkIU4jwHM8xpdiL+ZRuCRe49ddIEJ/Czu2iGNHNMVa6+46xIKKedvWIgxjjm2VptW9rcqo+GMH+yysu7Mbn8h+J+sXLzWUoQrMQSbLa9rWOhIvvHZlgDy6nkeX9Yfo5OUXOpMWdAFVJJNypFHULMGdRrsbghhbcEHUekPvsYYzGG6uaVlsbX0099IRCyvEqH9q9ts7fziKcMuNRBj/hnMwy9HyAjIdCXOJC6ZlUGMAJ4QjhlFplI229IslogN7ReJgm1omyMABsDzh/wwJuo/9Qc1tkzgS5k8PexAJ/gP929IpqvCwGIA0ViB6Xg5k0IlIQg/v1irmYfFmWO7A3sqFPPaRzxoChKbRWiDNpjBhPoO0REwfMbW339IoCmuVrmvs26F52E6IxGpY/S2n6+8TnobqR2gor8MsEW2t7n8vzjyXh3aLE0ADgBwqcFWSwl3JKaw7BrrZmNuQubfSIWL8OFUDKSwUm+m19iT+HvBpQUV1FwNukSpuGKy5W2+kaEgD2lp5WNFIYpA8cLKEwa+pHpHMzBL8o0edw2L+U6d4hzsGK7iM7oOatk1jHjdZ6eH+0df4B2g6OHdo4bDu0OykqMyNCBWwTtD9PhVjttBkMK7RKTh48sp9D+sO6RKZ8QAqDDqe0EVBTa6RIpuHyDrYfj/ACi2lUCqRbl+PeJGRWVWonDxZe0wiRChRYAsqSUKFChUJQoUKBCUMzJcPR4YEKN9nhtqWJloRWG5UKLKk6Q4JcO5YUOCE34cN1a3W3WJMcFIClCqmobwhQjpFr4ceeHDcqfnKgS6OJlNJsTDoSOgIAEhdcLl1iJNpRE6PCsOIumg2VS9HDkihC6n++0WHhx6EhobbVPc8kWVXPpLkX3Ov5CO5NDFkUHSPbQFtzdIHkCwTaLYWEdXjorHmWHJiV4TICLQo9gQo02iB2ER/ssWUeWhCAnh5CrxSw/Kp4k5YUAFkhddeKI6jyPYVNShQoUCEoUKFAhKFChQIShQoUCF5HsKFAheQoUKBCUKFCgSpQoUKBCUewoUCEoUKFAkXMdQoUCEoUKFAhKFChQIXkIQoUCF7ChQoEJQjChQIShQoUCEoUKFAhKFChQIX//Z"/>
          <p:cNvSpPr>
            <a:spLocks noChangeAspect="1" noChangeArrowheads="1"/>
          </p:cNvSpPr>
          <p:nvPr/>
        </p:nvSpPr>
        <p:spPr bwMode="auto">
          <a:xfrm>
            <a:off x="63500" y="-893763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4" name="AutoShape 10" descr="data:image/jpeg;base64,/9j/4AAQSkZJRgABAQAAAQABAAD/2wCEAAkGBhQSERUUEhIUFRUWFxcXFhcXFxgUFxcYFRcYFxcYFRQXHSYeGBojGhQVHy8gIycpLCwsFx4xNTAqNSYsLCkBCQoKDgwOGg8PGi4kHyUqLDQsKi8sKSwvKio2LSwqKiosLCwsLCwqLCkpLywtMCwsLCwsLCwsLCwsLCwsLCwsLP/AABEIAMIBAwMBIgACEQEDEQH/xAAcAAABBQEBAQAAAAAAAAAAAAAGAAMEBQcCAQj/xAA/EAACAAQEBAQDBQYFBAMAAAABAgADBBEFEiExBkFRYRMicYEHMpEUQqHB0SNSYrHh8BUzcoKSFkOi8SRjwv/EABsBAAEFAQEAAAAAAAAAAAAAAAABAgMEBQYH/8QAMxEAAQMCBQIEBQQBBQAAAAAAAQACAwQRBRIhMUETUSJhgaEUcZHR4QYyscHwFSMzQlL/2gAMAwEAAhEDEQA/ANxhQoUCEoUeFo5LQIXcKG88e+J0hbIXceXjlnjlpo6wWQnM0eZojmfDobTXpC2shd3j28N576xwJsFkJ+8ex4seM9oahe3hXhvPHueC6Wy7vCvHGePC0CLJ28eZoYM6PDOh2VIpF4UNy2j0zQDbnCWQuyY8zRyTDBnwoF0KTmj0GIn2iOhOhcqFJvHscKY9DQ1C6hRxmjoGEQvYUKFAhKFChQISjkmOobcwoQuHeGJlRHE+bFVV1lonYy6S6sHrIaOIW5xWT5T5A9wL8jod7D63EVeJznk5c9hmvaxvtbntz/CLDIQ42TboxkTjMGhsOfUntDrUOmjRA4fZVkBubAEn1F7fjE44gIqO0cQE5QsQVpfmAJUbn+nKOKLGwb5mtYX7H176iJ7VQZSNNj6e/aMlOOaxbp4euCOyaTZaacXUggG5F9QCQOl+nKO6ckkX8t72vztvANw3j4E4FnCrY5iSbWtsbbwcyK6VNl+KGDKhuSCdCBfbcaa2hJoTEbWQCp4nW05w3Pm87xW02JSqm7qbhW1G1tND+cQ8WxNQgylTdst7hiLi/wDtiq6Mi905puQFafbY6FXA19v3JNhCrOIhlGXtGcZuApZJGt0CKEnX52jlqux+aA+RjDs1lub9Imz5E8DNkNoeC47Kv1CdkQs9xcERDbELHWKmgmTTc/KvU/pFdiWKWJ7H00i1C9wcGv2KMyMqbFs2gAzchsLdfaJM+pVbE76D66Rmgxy2oNiNomVvGTuTY5V003Oltz1uLxpmhdfRGZHVbPyqW16flqIqjiPeBD/qFje7nXfXfW+vvHn+M94kbRubujMtDkOvh5m8trEkjSx6e0eVT6ZrgD+Y5flA3hnGCMjic4GVQNRo1za9hqTtoNLCK/FOLpcxAFJz+XNpYEW1t6Hr2iAU0hfayMyNKPE1tqRfYf3yiQ1cMtwR7dYzeRjveLGRjHeHPoyDdLmRolVEhJ0C1NiN4tqWqvFd8Vkt1dZo9vEaS8PqYrEWTl3ChQoahKG5u0dmGZxhQhVla8UX2hPFUTL5SRzAG/O/KLmvHUwHY1fWxvF2J7NimlFVVNbwlNNLE0GZ5g1wAOZS/IHpp0gd4waW0qYxnhSrADNsrDTLZFJzMOt/prFTXfEoqUHht5CCT4lmYhGU5vKd2YH2AgQ4px4108eEuVcouCACGPzZmHzWJIHbYDWL1PTubaR+jRrmUYaXODWi5RPwZxqb/Z5jKFIYqzE3zaWGptaw27ROxPixw1pVmA3bWx7D9YCKWkSUL7t1P5Q8cQjm8RxSOSU/DDTv3XT0mDWAM517K84n4+USDIl5vEmKPEJ0CKd1B5k232AMCVNU6As1gfqfblEbiKqUsmgzWJJ/hGw9z/KB+oxAsd4vwV5NO0MFidz3P2WPV0whmcwHQI7osdWW15bsjWtcNY2O/aCjCfiCyjw5tp0oixFgHA9Nm05aRjCVhh+TirKdDEXVJ3VYsW/4VjVKpSXIsFnMbbm7L91sxuGsTp2MQMbqpKTZahJY++1kCtqCFVjvyOmg02jJJWOuBnlNZ1KsDzuhuGXow/EXEOYRibOGuxLXvcm9+f6xYqbupHyNOugPrz/SrPuxG2JY4XmNY6aH2tb8o6w0vPGWWpY7Fvui3fme0M8P8OtWOLI4lr8zWPmPNQdrDrGpU2HS6aVZVAyjkP5RkU1OXNBft2TWMLtXKtw9Fo5aqfNNO9hc36KO3WJdPjzZrMGF+Tjfra3aLHDcPCDxJgBmPqxP3RyUdh+JvHGP5TKBG4eXb/mAfwJjSAA0CsDReSpRJmKhtoHTnvy+txGe8d4jNlky5yoCFDK6ixYMNiOoOkalh8mygne1va94qse4bpamarVSB8q2UEsANdScpF+W8NFi4X7ocLhYZ/i/eDHBuFDPpVnhphJUkSwAM1mIGVjyIGmhN/URnnESypVdPlSywlJOZAfmYKDY2BIvbW1yL2GvONb4VraSbIyUedGmSCjTVUAy8i2Bm2OUTCVJHzMbE3tcx1dY8sha+O4v5ceahG6ruKcAWUAlOGLy1LMPmLLuWLDQEaADnra9jAW2Ld40M4i1PRhlmrOEgP4rzMwdiha9iA1jm8ouDew1jIpc6ZPnBprEmY65mY6+YgHX0hlLK1rT1XCw55PokFzsi/AuH6qsP7JCE38R7qnTQ/e16ReVfwyqUkM4dXmqb5F2df4SbWbsdI0NZ6SUVZYCqAAANgALADtaORi99LxmSYjK5126BS5AsTqvGp2Cz5byydg4Iv6HnEyjxbvBX8XpCNRrOOYMjqFIuVOc2IYctNQfbnGWUVXG1Sv+KizkWKYdCt24co/DkmYzIwZCxKnNYDUAWuGGmu3vFqqgy1KC4sGvsTpzG8Z/wbxSkmSQwJmeZUNswCkXANztn5DvflBc+MLMsZZOujctv4eV/wCkYM8MjZDfvungq6pZkTlMV2HSyRFmBFCTdSBdXhQoURpUjEeeYkNEafCIVDij7wC43UEXg6xRNDARjFKSYRKgjFmzgkfMPxEWGGYMyy/KhZt2IBO/pygtwH4YzJjpNnEKh1yfePS/SNEouHZEqxSWARz5+/WFmMssQgLrNvchXaSoZTEyZbu47BYw3CNWzhRLJuMwN/KR1vDkrgCsKFxLFhfnuB06xuaSwBYAD+upj3MIqChiHdWTjE54H0/K+Y8f4RrFYuaablyqLhc3M3uBcjlFW3C1Qq5nkTVHUowH8o+ryAekcuqtoQD2NjFtjGsAaFmzTOleXncr5HfCyI4/w0x9HY98MqeofOl5RPzZbWPex5xnXFvAM2jGc+eX++Bt0zDlEwYw7KHMVmkoFGES8DDCsRFF80xRl6qSCR9Lw3Xr5tL7wsPrMlZLcfddPyB/OLNGCXPYBe7Xaelx72QQHEZtrhfSdLXvKCrlVU2ULrbse8DvGvHqU02VKV5fiNd2MzMUQAEoXCeYliLADsTpFTh1VPeqmSs15ZGYX5X1UjrY2jOOMPEnV89nUiz5bc7IAigDvYfWOZw2tlmvHIbu3uO34WhVUzYSCNluvDfE5rKWVPIyl1uyg3AZSVa3a6mJ1T5jKTfM4Psuv5iB3hHDjT0smSRqqjN2ZiWb6FiIJMPmDxC52UZE/wD0frYe0dARZqzuUQsQoudABr6CAriKsMqneudm01lyx+63lQZfvM1wfpD3G3GsmmlKjZiZubQZQfDQZph8xA+XS25JsLxzVVhnzZCLly5hMa5y5UCkKVFtTcjTTbeGRgX1Q7QL52rcNqFQT50t1Wa5szjKXYjOSAdSPNe+2sP8P8UTaMzDKPzoUsdVBNvNl2JAuPeNer6aTPpwlRLm00iWzSBLfdgllSYX3AHIkgXQDUCxw+rVBMYSyxS9lLWzEdTbSO2gqmywvEjdGjbi33VXcqxr+JJ7g+JNZsxLldAl2Ny2QWFyddu8QqTESk1Jh1ysreuUg2/CHKbDWmHQRe4dwko8003/AIf1jgayrAcXvPp+Fs0lFJObMGnfhaLifHyt4b0oExSoLg3AAtbJ2YHXtbvEzAuKBUMZYXw33AJuWHMqe3SAoMoFhoBHqTNQQSCDcEaEEbEGMduJyB9yNOy6J2BRGKwPi7os+K2LeDh/hgi85glj+78xI7jKNe8ZTJp3QgOrKbA6gjRgGU+hBB94IXwidX10sT5uZbHU7abLlBG5sDYg2vrtGnVCSlm0kmcyypxUkSUuZZyLMQBSV2CsbXF9ANTHc4bXxsgGQXJuT5LjqqB8MhY8ahZ3gw2g+wYbRV8R0LeKs3wyinyWuDbL8pAXRQQdBfkdrxbYKdomqJOozMFE1GGGRZiKmiOkWUsxz8g1UwT0KPAYURJUmhiaIfIhibAhVlXJvp1jujwVJd2bUnmRt6Q8h84iTUTgBrDkLx6xRzirrMQO6mI9fOAVmJsAOZtApN4gmPpKlWvsTdvoNIZJKyIXeU+OJ8hs0Ijm4pM53ho4s3eB2lwOrsWDuL62zHn22jl5NeCwVphyLma1tAb/AF2O3SKza9hNsp+isfBu/wDQ+qI0xN+8Py6pzqdIGZNDWzP+49jzBt9LRW8RYRW06GolTGZpYJZGJdXXdtDzG9x3EObXMcQA0/NI6kc0fuHyWjU2NWsLw/XLLqpLymvZlINj1Fox/h74qpMcJUy0lX++CSt+45esaRhkzPYowYHYg3H1EXRY6hVCCF87Y9J8ComyibmW7L62JAJioHWLvjauE7EKmYFIvMIseq2Vj7spPvFLHZ4VhzYG9V2riPoq8j76LXKPE8jU00nSZLUH1tf8vwgpqOHZE6alWoGdddblSRsxA+8OsAJlXwunbmuWx6fMIuuFeKTbI2/Q6Zh1HePFKyKWnme+A2LXOHoCuv6XXiaT2CMqd2byhlXlcKSfa5sIsZGFm1hNft8tvpaKWVUoTdXyno2kW1LXhfmZf+QjNdiVW913vP8AH8KpJTBo8A9lnnHvCM+fVy3mspkgKhIsMqgkscpO5v8AW0U2N4/MpMVDTbNIbwWyA5gJa3ymwtd0JZhe4vbtbSsaqEnIVugvsS4/kIy/EPhxUTphdqundj1LLtsALaR2H6dxdgmPxsgDLEag3N9jcdlTqKQmO7GnN7BeYj8VpjmcFlELOBBzTCWW6ZCUKgBevPUnrAng2ENObog+ZvyHeLbEPh1VyVzsJbILXZHBtc2vY2POLKRLEpAi7D8T1jr8SxujhpSygcHF+mhvYefn2RhmGOmlzTCzW+/kpUlElLZB78zDE2siwwfhmfVMuVGCE/OVuo9uftBPh/wfdv8AOm28/wB3YpbuNDf1jiGUksviPuumlxCCDwA7cBARqo7WojZaD4aUktw3h5rAAAksCepB5xfTcBksmXw0A/0g2+sWhhw5cs52OWPhb/nusGkT+hIPIg2I9CNo0DDOK6SZ4Mtmk5klMviO/wC0RwUXLd/NqC5Op0EWlR8MafUy7gm9rsbAnnYH8IBcW+D1Ukxpktpc1CS1gSrj2bQn3jUwuAQlzZXWFri3f8rOxOrjqw1zR4h/Cm1+NO7mV4rGWhKknylyDqGA0YKRYGw211i+waYNLCM9oZTK+VgVINiDoRbkRBzgvKJZKh7tNgswNARtRNpFnLiooDpFtLiLMTuhPR5ChQIXRiPOiQYYmiFCFASZaYPeOcVqklgl2Cgdf0hquWB/G6zxJQRvmDDXqup+ukSmPTMEl1T09S9dUuqlvCQCwNtbncgehg3pcNSTKNlF1Un6CBDgMgTp452Qj2LfqIPGN0I6gj6iMWo/5CSrYJyADZRqakaUELMzZwA99QHIvcdBuLekTqSWM8z/AG/y/wDcBHGPxNl0k6VIZAVaWkxmuQwzNZcgAscuUsbkaaDXex4m4malpJ8+UAXEtSl9RcuEv3t4gPtEt2skFk2znNJV/SIFLJawViF9D5hb629oiYodLWgd+H3F7V8p5jizq2Q6AZgBdWIGgYqwvbS4NtIIK14qTPAuFMxuoK+ZOJ8PEitnyhoEmOB/pvdfwIi84G4hWino8x38HXOBc2IBZMo7kZf90McY0U2oxKp8GU8y0wg5FZ/lAU3sNPlMQKnCZstCs6U8skaB1Kk26XjYpS1wGZVZQQdEUcPfD/8AxKRMq80xXZ55EsKCHPzJlc7DO2U7np2m8WfDqVKkSpdMkwT7GblbzuwKgsjsAAmQLfoSxGpIEEvw2rKIyZK06v4xRpTzAgV03JecAcoBLLlJLE7D5TaXQl5FMyrUCe0l3M2ZOLA5RZ2FxmK5QVsSD83pbqDVzNksCQAdAe32+aoFCWESy+EqDup2tY+WZltFdV4blTMt7jUe0TOC+KftLz5dRmYTGLgk3sGOig8rWFv6QTPhgGgsw6jf3H6R5njIfR18rHjdxd6HVdjQStfC2x4Q22MTABls+gvcHTTa/XeIcviKoeYECoCex0HUwR1GGaEKv10Aiir8PEuVMRXHizBbMBew/dHS994oQuikdYtAv7eforc87YmFx4Q/iHHE4TWEsrkBsCRvbc77HWHabj1v+4reqkfyMWPAPw9ae/jPkcSpgBkh8rEqdcx+6ALMP3tBdb3BHjnBlDMM+fdCM7LL8FiA0xcxZXAvqSVFgAQB3j044Vg5Y2Lp3sB4huT/AHdcmMSqWuLg7fhVGFYi2IN4FOrs2jNcAAAaakdyPpGj4B8NJSp/8lQ79ibfQx18O+D5WG09yc06aFaY3TTRF6KLn137C6rMX/dOvSMR1BSwSuFOPDxdWX4jPIwNJt8tFbU8hZahRoB6flEWqxhV5wKVvFAQlWY36DW3r0gD4z40qUy+AuRL6zDZzfktiLLCmSMOyk69lUETyM1tO61ebj3S5Bhp8dNr3076R8+z8ZqprBmqpmYaixygegWwjypraiaLTKmay9MxH4XiwI3HYe6j07rfpPEn8Q+sWdPi+bfnHzTT1c2S2aVOmKeoY6+vWDDh34jVKuonETEvYkizAdQRDDpoQlARlxphVp6TVGjizH+Jdr98v8ofweVtE7GrPJVgbglWHoRy+se4TJ2hpbyi6v6FNItZYiFSpE+WIYhd2hR1CgQvDDU0Q9DU7aFCFU120CmI/NBTWXOg1inxTBSZYZbl7kWA0vcaG+1usXGkBhBTUKYLXiTWi5sJl0PqbFf/ACAHvGiJNNopm4GpyM04sW3uGKgHtaLyQyWABvYWudz69456qLXPuCr0dw2xCz74g8M08wpUVU0SES63IzMwJLZFTcsGLEWvoxBGgiXT15qKULLw+qqKfw8mZzKk50C5dFLZjoN9IFPjhTTGqJLX/ZCWQv7ofMS1+hIya9u0BsviWvST4Iq5iygLWz2Ful97RNFFnaCdbeyRz8p7LXvh5jVAxeVSB5L3LPKmatcAKSrXIIFhoD7QZzZdtTGB/DXDX+3SpoJIQsWbYNdSth131O0bJi+KeXKIo1RY1x1uVZiie62ll3/isiT5ECrqSQLC5JuSepJN7x3PeRVyzKmoCGFiGGuvMd4EKzAUnzUuLEAu5GlxsAfx+kWlBRiUwCscq66m9gN4qNnfvdXjTR5bcrH8LSqoK+clOrTHlmZLIANmuCqsw20urW6iJzJiTOWmzmkXOY/cDeVU/wAuWLN5VVdeQgvqeIFk+PNlKDOmu5vbYAAA/QA/SBccWzGaxdGJOpb8z+UdI/8AUtTIP9qNosAMxFybc9vZcvI1rXEea94TwoI5llr52GY2sQoFz76Ae8EVQ32WayjNMknn8zIegvuLEafSBSkryk83Op25axNk8QsjtfmxNjGBUTTyzmd/iJ3uBqo2SmM3Bt8kX4bilMxDPPUKNw6lfwIgZq6QTq6omS3AlE5kOUgMAoGgNraiLvDcYkvT2MpCWzX0HNj/AEgRq8Ud7AWQA8u2hgNS6VpjDA30Usk5ePGbq14W4rkUlVMepLLcqZYHiEZ1DI7MFOXkACQTfoLxdYtxnT00iVNkCSFnZjMlStQZpCGaQ3LKSlw24bS2hjO+JMOuJbygzAJ5uZAJ8pt38xPrA7HomB00NVSseXajQjyF7acKJwIAJG+y+kDj8v7FKneOJ4ZbKyLkaYwPy+Hc5WGgIJ39YAMJ4xq62oMmWqooBLBQc9gctixOhuRe0NfBXCZc6ZOaZqygZVOxBsGI62uoPqsFf/Tooq2ZOUHOQrywNp0pc3jyxrrOClWtzMpTza3O4iejPJA06DnZaULW5WuO/ZSeF+GBOlrNm7MLgX673PW4I9oI24RkeGyGWGVgQwOtwf5esN8I1C2mS1IKpMLIRqGlT/20th287L/sMELxjBobsrD5XOK+aOLsAegqmkm5T5pbH7yHa/cWIPcRRNWGNt+MmBCbSeMB55Bv/schWHscp9jGElbxqQ1BLFVezVPGqJi0wmf5tYf4d4Bq6zzSpfk/ffyr7Hc+wgmmfCiskjNZJgGpCNc/QgXhesL6lHTKvKLGiZMmX+5fXtyHtBhhE8ECM7w1LKLggg2N9CP7tB1gczQRdbE5zczdlASAjClMT0ivozpFgkQFtt0qchQoUNQvCYjzzEgwxOEOahVjzCHFutvr2jzEFzah2ui6qNFbNcD30hnEdoEsTrnTNlYi4IIvoQRY6Rejh6myYTZXmJVbTEumpta3IHvFVhjTVJE1jmOq66Hsp2v2gKk8SzKV7pqv3kOx9OhgvwfiqmqwVDAN96W+h9jsYwcUwuem8drs7/fstmlqWPbl57KwxOQtQuWYNf73ga/6Ekg3AT/iL/yi9rqWcgvTzM3/ANczX6PAfP8AiLUI5lTKLK43vt6g31EYga52y0G6WARbh9Ckn5BduvOK/HMbl0+rsGmHRJY1JJ2vaBudxPWz/KiiWp3yjX6x3w/gIE1qme2ZZY0ZjfM/O1+QhenbVymLSBcoww+U0uXmmazZmrduij02ipx/FhLQoGGZiA7XHlBubetgYrMS40znLJ1Y6ZunZf1iinurswdiQLDQ7kDU69yYa1lz4gqucyu6MR8R3PAVbOops5yqG992B0tyBizp+DUVdTmY7n9I9l1SqLK7joAR+kWUpAd5kz/l/SJy9wFhotGjw2GAbZj3QzXYCynyn8xEcEjR1zd9j/WDCbIFtHa/8ViD+F4r2kK3LXnDeqR+7VE2EU03/WxVVRYiii2ZhqdCCefURGDA7XJJNha2pO0XLYKI0n4a8Ky1QzXVGLfLdbkWtbU/3r2ixTxiZ9h6rCq8HipW9Rziddu6yymlTZTeYMOTBgRt2PSO8S4elT1LS7I558ie4/ONy4p4ZSdKspCEaiwFmPQ84xeplmRMKHSxid4mo3iSJxHmNPQrUopKeqi6Lm7cf2E5wPUTKSVMvkLy5nihL2mABMrmx/zJTLdTluVIV9bERr0uokV1LnXzqy5lvoysBdTcaq6m2oNxyMZ/w5NlTc0maiOsxSBnAYBraEX2PeNGMsIkucgCqVVJqjYEaA27Hynse0K6ofVZpXfu5WbV0op35Btwq3CeFFo0SokFvNLXx1JLZwfMXF9mUsx7gmCMTAQDfTrHGFVgFOb/APaDBvRRcaf6bQJcF8YJVo4UBTLI8oYsAkwZlFyBquqHTdNLiHTjwh45VJouS08K74goPGkzZZ2mS2X/AJKQPxtGJ/Djgn7bUFpg/YyiM/8AE3JPzP8AWNxmz9op+GqEUVKFIszs7sO7uSPouUe0VmSFoKnyXsiBMkpQoAUAWAGgAEcf4gp2gWr8S1u7hQept+EdU0zZgbg84QPJVoUwtclQeOKRUmLMUW8Tf1HP8YsuHqB2liYLZddb6i24t15+8UPHFfmmSJQIuLk62GtgLk7QecOU4lyUCzFa6aDylS27FWA1F79Y6elc5lIHHk+yxqgASEKyk0+QDW8TUMR5BNgWHm525Q+hiF2u6jCcj2PIURpV7DcxRaHIZnnSFCFR4lzgJxw7wetTBzY7EEDqT2gexLhoMrtmYWzWGnmstxry1vy5RqU0rWHVRuWS4ud4fwWkRJBnWBckgdtbafhHFTStNfKu/PtF9Q4UshANyOutuvvC/qGra2mEDXeIkEjy81dw+gfUuvs3v9lUHH6yULqWC9Cb/wDidou8K4upqtRLrUGcaCZsw9x/6ilxmvGwgUxDTzXseXUxw8bQ7iy6Kek6QvG4m3f78LXmk0iLc1LFP3bqPqRrAjxRxN9oAkU4yyhp5Ra9uQ7QHycTQ/5in1X9IknGgBaSlv4jqfYQ7ovB1/CyZZZ5PA1pHmrJf2VlQXmtooGpF+frBPI4MnCnHiymAte9tR37Q38KaeWlSZs+xfKfDzfvHexPP9TGi8ScXJKlMXIGhAW+rG2gCxfgpGOZmcURSuonZWtuTv8AYLN+EuDZc6pZJ83KFGZANC452PbTSNS/6QpsiIApyXsTvY9esZmzMcrr5XWzKeh6HsdjBthOIPMkLOyeRtypJKMDZlYHUWIiWjLHXZYX/lWsUbNGWvDjlPsVX4/8P3RWmSWzDfKOQ6CAClmku3+o/wA42KmxAgb3B94A+J8BWRM8RD5ZpZrdDe5A7axBXUjWt6jB81YwrEHyPEMpv2+yqRBdwbjzLLte5VspHQHUfnAgGiLOExTmlOytpsbXsbi456xQpKgQyXOy1sSozUxZW7havifEl1N9BY69P7MZDjlXnHjGwuxJ9D/6iTiGM1NSMkywXS4UZb26xWcUyyKaw2zKD6a/naL1TUtnc2Nm11j0dE+lY+aQa20Cj0OOEDOqTcinVwjFAR1YbRplHxD9tw+dLlzAHddDe37RSGsSCCFfKFba1789Mhwfjaso5TyJM20p82ZGVXXzCxIDA2JERuGOJJtHPWbLsbHzIflccwR+fKH/AA3TOZm/8qhLWmcZZB8j2W7cD4jOMhGnq2exlzFa6mYg2YX+9Y272brFTwPwdNo6upGU+CQBLc7OC+ZLDcELob84O8AxZKmRLnJ8rqGHUX5HuDp7RMmzAIhL7NLeD7KA/uB5TSU1rExQcQTzmsNLbRaVmKgDeB2om52NzpuT0Aio5w2CtwMN8xQHV+XFJAmMWDWDXP72g9NbRoGJ1ayTrYKq3/Qe8BFIvj1E+dblaUedgbXHT+kWPE7GZUIrHyqgL687DeHHQBTVDum3OfomZtCalzM++dV6MN7djvBPwjXmVoRcWIHUHoDyBO8UtPXqTLycv5QSCjs4cbPr7846HDqlxj6Em3HkudcS52Yono6okbaH33ixlxVYeukWyCJZAAUoTkKFaFESVIxGqG0iVDM+TcaQrd0KLTzr2FhpudBbpYRTVy5Jf7U+MpYm9swUD94a6KRrobX2tDtZMmJfJcH0vtAti1XPMsyihKm2y2Is1ztvfXeLsURJuFGdVVTpaB5kxRbOxYehgcxbFtwDF9inyadIDK+Wbxy8meZ5c5drE5sMYa3ZMU1JMnvZRc79gOp/vWD3h34TSagZ5xmaaENYNf05RO+FNAuSZMKg+cW9h/f4waY6kqwZy6LfzZHeXm0sAxlEE6kRqU8LWNvbUrn66qfJJkB0H+XVK/weoSuXw/fY/VbQGcQ/C8UbB0JaWeu49+f97xrOA18h0yU8wMF3HiGYwufvZiW+sccTUBm07qu9jodj+h/rDpIw9pBUNPUvieDfTzWNtRqVykafSLDhngP7RMzAkhT8zkkD07xDe4i4wPjIUqFGzKCbhgub2IjKp8pfZ50XTVrnNjzxi5VjxDwiadM4mZrbi1od+HWJZZ8yQ3yzV8RRyzrYOPdSD/tMUWNcYGpHhysxUm7uwtcA3sq8veGMKrDInS5tvkYX/wBLAq34MfpD5HRxztMfqq8bZqmkeJt+EdYrTGnctLGZOabe69IBuL8T8WeuW4VVAtf7x3/KNDmz8+uhFr37WjMZlH526Ekj3O0W6956WUcrPwdg6+Y8KMkPIl4fWltHoS0c6WrtQ8WXHhwzilOGkuCL3U6R1U1FiANyYkVUv9m3pDmtIIKrySNcCFTz/hVPZc0gpOW3yswSYOwY+VvciKV+BKlXytTTEIFznKhQOpIJuPSNrwSa0uwYWHU9PWO+IsRk5k8RiMoJLJqwvsF6knkdI6qXMGeG1/NcBHYvsfZD3Bdf9mp1kk/Lz68z+JMXM3Gi0C03iUAm8kEXNjs1uV8ul4amcUkDyyQPXX845vI9xW8YgDsiGZMY3J0A3J0A9zAxxHjAdTJlTAgOjOefUAdIq6/G507RibdBpHMqolqP8m56k3h4gcNVWknew2Y26s8Gr6emRfO01gNrWF+/WK81rT5zFjubn8hEGpmlhYIqjoP1iVhNPYxKIyNTunRh0rgZdhwiKmorEEQfYPLEyWFPLUQKYbLuIJ8FNtItQOP0VPEYg1+dvKJ6elVRoPrD8R6eZpEi8aV77rNShQoUCEoUKFAheWhER5MGmkQp6nqfYwhNkIU4jwHM8xpdiL+ZRuCRe49ddIEJ/Czu2iGNHNMVa6+46xIKKedvWIgxjjm2VptW9rcqo+GMH+yysu7Mbn8h+J+sXLzWUoQrMQSbLa9rWOhIvvHZlgDy6nkeX9Yfo5OUXOpMWdAFVJJNypFHULMGdRrsbghhbcEHUekPvsYYzGG6uaVlsbX0099IRCyvEqH9q9ts7fziKcMuNRBj/hnMwy9HyAjIdCXOJC6ZlUGMAJ4QjhlFplI229IslogN7ReJgm1omyMABsDzh/wwJuo/9Qc1tkzgS5k8PexAJ/gP929IpqvCwGIA0ViB6Xg5k0IlIQg/v1irmYfFmWO7A3sqFPPaRzxoChKbRWiDNpjBhPoO0REwfMbW339IoCmuVrmvs26F52E6IxGpY/S2n6+8TnobqR2gor8MsEW2t7n8vzjyXh3aLE0ADgBwqcFWSwl3JKaw7BrrZmNuQubfSIWL8OFUDKSwUm+m19iT+HvBpQUV1FwNukSpuGKy5W2+kaEgD2lp5WNFIYpA8cLKEwa+pHpHMzBL8o0edw2L+U6d4hzsGK7iM7oOatk1jHjdZ6eH+0df4B2g6OHdo4bDu0OykqMyNCBWwTtD9PhVjttBkMK7RKTh48sp9D+sO6RKZ8QAqDDqe0EVBTa6RIpuHyDrYfj/ACi2lUCqRbl+PeJGRWVWonDxZe0wiRChRYAsqSUKFChUJQoUKBCUMzJcPR4YEKN9nhtqWJloRWG5UKLKk6Q4JcO5YUOCE34cN1a3W3WJMcFIClCqmobwhQjpFr4ceeHDcqfnKgS6OJlNJsTDoSOgIAEhdcLl1iJNpRE6PCsOIumg2VS9HDkihC6n++0WHhx6EhobbVPc8kWVXPpLkX3Ov5CO5NDFkUHSPbQFtzdIHkCwTaLYWEdXjorHmWHJiV4TICLQo9gQo02iB2ER/ssWUeWhCAnh5CrxSw/Kp4k5YUAFkhddeKI6jyPYVNShQoUCEoUKFAhKFChQIShQoUCF5HsKFAheQoUKBCUKFCgSpQoUKBCUewoUCEoUKFAkXMdQoUCEoUKFAhKFChQIXkIQoUCF7ChQoEJQjChQIShQoUCEoUKFAhKFChQIX//Z"/>
          <p:cNvSpPr>
            <a:spLocks noChangeAspect="1" noChangeArrowheads="1"/>
          </p:cNvSpPr>
          <p:nvPr/>
        </p:nvSpPr>
        <p:spPr bwMode="auto">
          <a:xfrm>
            <a:off x="63500" y="-893763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6" name="AutoShape 12" descr="data:image/jpeg;base64,/9j/4AAQSkZJRgABAQAAAQABAAD/2wCEAAkGBxQTEhUUExQWFhQXGBgWGBgYGBwYHBocGBcYHhcbHBoYHigiGB0nHBgYIjEkJSkrLi4uGB8zODMsNygtLisBCgoKDg0OGxAQGywkHyUsLywsLCwsLCwsLCwsLiwsLCwsLCwsLCwsLCwsLCwsLCwsLCwsLCwsLCwsLCwsLCwsLP/AABEIAKgBKwMBIgACEQEDEQH/xAAbAAAABwEAAAAAAAAAAAAAAAAAAQIDBAUGB//EAEAQAAIBAwMBBgQCBwcEAgMAAAECEQADIQQSMUEFBhMiUWEycYGRocEHQlKxs9HwFCM0YnKD4RUkgvEzQ1OTsv/EABoBAAMBAQEBAAAAAAAAAAAAAAECAwAEBQb/xAAsEQACAgEEAgEDAwQDAAAAAAAAAQIRAwQSITFBURMiMmEFFHGhsdHwQoGR/9oADAMBAAIRAxEAPwDkWnsFp2/qqzHphRJOeaUAJHUYnp8x/wA0HRYG0kkkgqRxxGes56YiiKkEgiCMEHoRyK9FHJIn9pau3c8Pw7Qt7V2tBncfU+9RDRLSwKoibYQp60k/n9wP3mitoWPBPUxUjs/RvcuIiqSzMFAA6k4pkIxkClKsmKc1Wma27I4IZWKkH1Bg0UVRKybG4owtOBTz6U7o9MbjhRyaNGXJHApUVcajsZkU8TPpnE8Gq2yTMA/F5T7g/OjHnoEk49jW2lRTjrkgcSY/oUUU9E2xMVOsaMlS2OGaJE7VGSfToAOuaYtxtI2gkkQZyI6R1mR9q1Hc7sizduW1v7mDkwqsROOSYwARBEzSyltVjRjudGdvPJJUFRyACTBxJzS9Q0tuJHnzK5jiBnqMT6Yq77d7I8O9eCKAtsmFJORMLzziDHWPcTn7hOcQJ49OcfjRi1JWhZJxdMSqkx1n3j9/51MGnIgPwQCrcjkAZ4xmc4I+dR7en6tABjkiSJgkDr1+1SLUnkGZndPEjn5zmmYEKS2wBRX3BiVIUnaYODxn4QZjoKfGm3MVYBDJGCAMDM/Qn05+4srO3qMQSCByC3zzIJkDBqSLRbABIIXBiJMAHHrI/rFIzIrb1gxnzACBB+EGSFPr5m+4PNVty2QMj2+3/sfcVo1uicZyuARBK+VYG2RhuOuSeKTd04KsAoJBaSVMEZAPGDg8/lgDLky5FJNTdXpCsx0g8dDkHBIioZFBoYRRGlGkmlYyCojR1O0nZT3ELWxu2/Eo+ID1jqPl6UraQyTfRXGiNO3LRFNNQGE0BQp7RXFW4hddyBgWHEicwehpQjM05q7gZ2ZV2qSSFGds9JPNDVspdigIUkkA8gTge9MUoQGuvfo+/wABZ+d3+NcrkNde/R9/gLPzu/xrlRzfaVxHHlWjApaClbZq6RNsTbaD9/xFOW2A5E4I5jMGD9DBjrFL01vcwWQoJ5PA4z+FK1OlKGJBHQjrRRn7LzuxrbSI4eN049xFVtu/tvG4nIbcvznyx8jB+lQRTq4j7/yplHyLKdpIla6xcRyLoKufMZ583XFNA0d68zsSzFj6kzMcc0bfKKrFEZBRV53c7Xs6cP4lnxGJlTjEDjPH0qmpd2yV2kj4huHykifbINFxTVMEZuLtE3V9tPckGAD6dOYFQbKEmACT6ATx7CkRUrQ6l7Th7bFXEwRyJBB/An70yjXQJS3PkaOaLYYnpxNLFTLCJ4byzC4GXYoGD+0SflTtE07ItsZ9sDHXr/X0rbfo90sNcvHAtoxJiecD3nmsjZtyRzzgj16xXSOxLQfTpY09wW1LE3rjFVZgpEwGwJBEAziahqZbcdezo0sN+S/Qjvb2Ulzdc3Mkotwtt8hwVUE8ic8+ntXOr9s5iG2xuYSwyBGfWTHpNbmz3hA0gtNNxgzglV3q1rIO8g4+Z6z61hGBmII4+c/b1qekbaaKa2NNMVbtOy4O7EEbjIG4ASDAgsQR7inLVs7T6/X3H+noc/OhatFgRgBBuYjMKSqkkTzLAfM/Z17mdoJdYGfhmB1AmYkjryfWK6jjokC6yhgJKspjG8RJgZGCTkNyJ96K5dgEe+c/s8iF6TBkjp7Gox1IIyIjjESIgA7fYnJzSruonzNAAYmFkGSBmP1RAUdOPWaFGomXr5YEPk+pGYCmZAIiB9eMjq+deCNqKDACruRTAI5gHcCScHPJ+tNqtWXG4nzRBkziDH0gx8gKYuuUJgxuBxgkK6nB9PKfxpaHRbppQRAIZhmdhIUIoZ2yAAFByDO7YehzWdodn5lWkGSJhS2NxKr+z094xnyiHb1bjhsQy9DhuYB+/wCNP6fte6jK4bKjaJAIiIiCIOD+6g0x1RWmkGtT2Z3eTWWWezdi+kg2WE7seTaV4nIiIkc5rbaHunZTQizqTaDtbZgzbVZLhzAecxx8hXPkzRidGLTyn0cfrWdyWi8sGN3lP7x+IFZQj+hWq7mWS11APX91DJzEOFNTLvvn3fVk/tFpY6XVHQnhh7Hg+9c4v24Nd80+mVhdtNw6bfuK4h2va2sR71HDO1RbUQS5RW0DRmkmrnMEaTSjRUoxI0odR4oWVB2kkYBPA+ddY7hXN2htH1N3+Ncrj8mIkxzHSuvfo9/wFn53f41yoZeiuM5MqUKVNPjSsE8QcSIrrZzq2R8g9QR+FKa4TzmnNXrHu3HuXSXuPksTBJxk4zxTtnQMULyABW/kNeiOp5x/x96OD9+KCCSJMD19Kdv2trEBgwBgMOD7iaZCMl3+zbiWrd1gNl2dpDAnBzIBkfWo4pCfanriQYkH3BkfeqxJy/Au7c3EHAwowAPhAHTrjJ6kmkg8+9IBpUH8/pTCP2Gv9f0KcnJ9/wCulEBJgDnAFO3bZDMCNpBII9DORToViQKXORBj+vlRlWXnEj8PSn10Z37Zg4bPlgESM9MEe3vWboFWO6RyDKkriMHPEciMHP361etetW7EXEZmYwB+rtZVPIIzIIOeketUvZtsswAHoRjiJ9p6nr6Vedr6tdWlpbSEeFFo7mUfDxkkR1xXJna6/J36RO7/AAVOh1LgXXsqUQyiwVZgbjKGHO+GCn19Ac1X7PKHO7buKkgjnBMD1gn+fSp7ILdpDgjfOw5kgkgMMGIME/5sc1H1d5GVdoVTCo3MyvL/ACPHXg460+BVH+Seqdzr0M32hmAhgwG0sdxUMQw82AGAwTwPNRb9oAJ/WO6IIiRED6Mcc4pq3znopieDIiRPB4P0+VFaYev5f+8SKucw61xZYEYIAXeWlIZSDgCTtBWIjzfWmXvDaAJnrOeDiPp6z16GKa3fX5/L+jSRigYPf9xTbNROaRNK2MkCaI0DR2l3EAkCTEnge59qVsZGr/Rz2rbs6gIybnuMioYkbtwKgj/UFgjg8+ovdR3mtX21Om7T8oW4xtX7aT4bByuwADcRjkjImcxVF2Z3U1K6i0qrtub1ZHkFZBkNIkQIn5Cqjt+zba87m490zl2hQ7dXCoAFk5zPqea8rVyjuTTPo/0rFkcZJLleeqHO2u7dzTvbDlSbgLgKZgAwJ9J5+46Vre5uj8GLhjOBP4mqrsns9vCW66nzcEmZHTnPHrW17DsrsVmBkiAT7+g6CKeWS4JI5firLJv34J2mb+83HC1xfvBcDXGI6kn7muod6NeLFloPmYFQPY4Y/bH1rkGuu7mpsC8kdVJdDQZdpBB3SIM4ETIIjM46iI601QNCrs4wiKKlURFAIVdj/R7pX/6fZ8jZ8Q/CeDdcg1x2uw/o+vN/YLPmb/7Byel14qOboti7OUG0cnkAxI46x94P2oeIYicelJFHFdlHLYinUusBE49KTShRSNYoxjMnk4j069f+KkG8vhhAomZL9eePlEVM0Xd7U3bD6i3ZZrNud7yoAgScEyYBHANV4FMkmK20K2xIkET0/fUjWaNre2dvnUOIYNhuJ2nyn2OaFlGuMAImAMAAYAHQegoXbcYxPWJ+x+VUSJNkcDmjBoyKAWmoFikFP2z6wABzE56fv9uKaUVbdh9qNp2L2434yUV4UfFG74T9DRd1wBVfJDvvuPO4DAPEgdY6Tz7Vf9iaLxVvXbrFvCVMmTIJ2jnkQOsYqle+TuYgbmJYmADJMyIHlE+ldM7v9lWW0RY3WD6gEkMd0fEEkwOsnjrUdTJRhyV00XKfBn7nZKrZ8UuPE2l9uPhHHX9mPwHvVWndpnl2v/FuIgFgN2cTE55x96f7TvKrA2kU7VAd92CYggBwAD1mAcnOasNUHIChoA8oCAEEjHIwxwM5rh326Z6qwNRtENO7rbWAuJdGHJcQ3wkkBgTzu6/sj3qj1toG2Gg7jtEmAAFXgIvqCpk8/ednp+0XVbu7PkYABRukjEH2jPyqs1XYdw6FrrQqq4aIlolVYgg8S3H+U1XFJp1+Uc+ox8W+XTMeBjkR1HypLKZDHrmfWD/Ol7cH1jgZ65+XT7inbVpBbZi48QEBUgmQRltwwIxg816B5hEYYj3n8PWmmFSH9f69f6+dNsYmQCTBBmYznAwZ96VoKdkc0mnNlALSUPYyRSQaecUyRSSGTOn/AKO9dffS6rapueBZYWgBLB3VgFU+mOPfFZKz2FqA6m7YZUUgkXB4cxECGgtPsKpNDrrtlg9p2RhmVMff15PPrR9sds6nUEG7fuNBkLwsjIMLA5rz82nuW89fS/qDhieL35Os6ixcMNKhMYkCB9cA1X9q9uWbbbvELkfDbX4RHqw/cM1zb+3tGaYuXyetPHB7Iy1XotO3+23vuWYyT9gOgA6CqI04aQaskkjlcnJ2xNFQJpJNBmoVQpNGKAaCrr36Pv8AAWfnd/jXK5EFrr/cEf8AYWf9z+K9SzfaVxvk5cNO4QXNp2ElN0Y3ASVn1gg0j2jP4/1/Kl+JAKySskgGQJ/aiYBgU3XYjlYqRER5pmZ6ekfPr70AaDqRBIIB4/4qb2J2n/Z7oui3bubZ8twblyOYkZFE1c8gbUOim2LrFDnarHYZGZGM4HSmEPr6f+qcvWXtkb02lhuAI6NIBA9MGPlSAKeIkh60zLDCRMwfX1g9aOZo33bFBaVBaFmdpMTjpMD7UStFUiSkJIpSGM0R/qKct3IVgRMjGRgyDPBzAjEc/SmALuEFmKgKpJ4mFBPHJMDjM8U/aQeJtUggnbPGDzG4iI4kmKTduAqIbCgABgB8WXwAQRunMzSGtkAyOsEYkED7gZ+X2rIzLBdBflyqn+78hKsGA+EETJmZGOOfQ1cdmdoP4YRmjbbaMxGYUD3PSo3dt7qubwkDILDGdpnMQDtJyMgEmrBNd45e2xBAA9fKd3mPlU8j3ET8xXnazI2nFo9b9PxJSWRMqdWN4ZFycH0GI5AE5JA/4qy0twolvcpWIAmcwc5NTbfZpVXdAPMyYG6CFMyQQOQTGI5zil9o6cFnJaWgT5S3w+rCQpwOo+xrii+n+T0tyeRxT8B3e3ktRd29IAEEyT/IH7+81q37Ke/Y2gIq3rRJBMEeIN3PQzE/I1hbt/wkVtreYgfEyYJOfKwJEirrUdpbrKxtEJEuocyVMgOZaZMCT9apklU0kT/b7ov+LMd3kttaZU3Ntb+9CQAqMSR5YPAAwRjiqiBA6GM56zzkDpGJP5Vpu9OhldF5jLaZR52wNu5jljC/EAAKz26AVQkqxGCOSPhkSQCJPXM/SvVxP6EfP5l9bBq1ECA2VnzHJJPxR6EY+lQypqUBnBkQOR7D1njNKdeMzyY6DPGeZwcetWoi5ckIpgE49o6evp0pB4qZcusdm47goAVWmNu4nbgzEk8etRWYxEmDBI6SJgx9T96VoZNMZNIIp0rSStTaHTGitFsp3bQ20tDbhsKKbaniKQRStBTGjSGp0im2FTZRDZpNL20YSkopY1TtpiDIpQt0pbdbaByDRSTXXO4g/wCxs/7n8V65RbrrHcb/AANr/c/ivU86+kOJ3I5KaCqScZpV8QQYIVhKz1EkSPXII+lC3ciCJkf1/OursnVDotNCswOyYzMe4xx9KZ206CSMtx0J9T0papTqIkpCFk09bSac0m0OpdSyAjcoMEjqJ6VN1JR7rtbt7LXIUEttEYyec1RKiUnZC20QFPrampFnRM3AP7/3VThdklb6Ips+WYxIz8wT6/l0oOzO5JyzHoIknGAPyqa2gIPoKaa0ynGCuQR7cH7xW4G5XYybxAKwB5lY46qCOeQPMcfyFBEkEkgA8AZkiJgdOZzHtSvD3NABZm+5PJiPrVn2RpdzgEkJIPpwxAJ+UnPIkxJEUs5KEbY0IuctqLi126LWjtWfDVZbdughiQxBaZ6iBEcGqvRaqz5WfeRt80IqgiAFC+fkZ83XPyqw75WUFu4bYMJcNoXGQhmBAbcxIBILKSDnH1pWn7o2x2cuouC8WKI7LIQBWMTJQmIKnjg5rxVl+S2vLPoXijjSj5pB6nvrqctbuv4cgW0gBjPlVQJIEz8M9a2Gq7MtNaOFa/sDMZMljO4gccg8VS9yOw1ZCxszbENZN1SSGQkqwiJHBnAPljgxa6q6tq/bcXxuuBfMSxW4xIgbQCu2XMGRE9ZkTzZIRkkPBN8ozqW31ELDOLYEYxtz5TGTzyM0V2/qLKMWQW9nhtaG1HxJnzMCSwbdjketSO9fYz2d9xQ/hnYV+IbSbnmBMYEHE/llPaPdhrdhNSoLXJUsh4gyVnrk7Z4+LrWUZN7m/PQ0s8E9qXj+5J782l/s9jyyLTeGYJgjaB0PQoR9awl22oIiCCokgQeSDz+tjn3FanXd5Ll/SbWdLu8wUNoIykNMgq3xAkCDzJ+VW3efTFdEUhd1kW+gaBt2OOscz0r0sGSoxT8tni6nD9cq9L/f/Dn8KBwZPGePc+vX7UpLw2uCqkttIY4KwSTtjGeD8qbKHJxESfQD+hR7tsESGEzOfX7Y/Ou885LyHY1rotxEPluAK4A5AMjnIzUO5bIMEEH0Pv8A8RUgW1IaWhpUAQSDJ8xJ5EQPU5poW59/r/P6UBvAyy/WkEVNuJBIwf1QZBwD6j5c001uloNkcJRpZmnWTA/r+ulINTZlIa1FraaYIp+481GYVNloiTSTTmyjCUtD2IW3Sxbp6zbJIAEkkAAdSeBUjXaN7TFHUqw5B9xI/Ctx0K5Mg7aAWlkUkmtRrFTFdU7i/wCBs/7n8V65PXWO4n+Bs/7n8V659R9pfAuTkW4mMnGB7dcemSfvT4QQCJ9D888fSKjxBIkHMSOD7iakWhXTDkSfBLNwsFkztXaOkAT6c807aQHkximFpc10xSOWTbY4BT9izuOKjWda6P5SwESY+tWug7WLtDTmeR+cVB6qKnsoqtK3DfZJ0+k9ea2XdTS3kJ2aUXAwBLm4oAWCQAMmZGay73BxVt2Z3u/sCElZ3kR5wvUTyD09q5v1L5fhbx9l9C4fJUiPrdZaUvJtowZgLZYkyvIlRxnGeI6ioWgbxstbCD1G7nII8xPv96pu0wx1bOqlk3knxDzug8gSfi6DpW20/bOhS1sTT3GaFYlnIM5k4kfh1NSx5pxr5O68f1OieNO9pW2+wgW3EhQMyTH1n51T3O1Fi6ot7vOCrwxIgkbgRwDMmfSr4dvWCI8G8yvjab5AOw4EBAJJiY/9wtfrdObdxLVprbudzRe3CQ0gFdsR5jERFUnmWVbXZsWFQdi+7/eFNhW+ouKLniv4jHzMpEKECmRAiDzLfTXp+kK1eJtm0hDLtcHcFhgdwPlwI9ayHdHRpN7exmQInbuEkNn0MqCPetOypumHlisnxWmVHkwxjA+1SeOC4R3fyhHdVxcXbZS4bIuFU3D9UKsAkY9RM/yqzfsi7ZuW2Lt4SLtKR5dqpAx+sxYDEYHpWRtvqDqLgskrYlmR2kAnbDjyA/8A2ZkgAkHIgxc2lLpLM/jmDLxsCieIYliOnEweJiuTJgcnZaE00k2I1na/gXLPioHR9xIODnYVy0bF8xMweDHWLBv0gWTNt7asT5douEzJwo/uwP8AmOeapTpGuXU8QBRDbWCBgzTuAAfqEG4EjIDHpU232daMbmY+UqZReGIJzPyM81bBUk3JGzwSaXfHa6IHcns63q9SxKqltHL7Af2SIU5PmJ59RPrXQe0NHaZipQlbgZH2xG09W9ese9YLS2yuvupbKx4Su7gAbbg8o8ggGRskY/HCtVp3Lkm424EbosKMDnaVufPGY/e7uUqT4RCcF3VX/gznbvZvg6m4toFFRiFBJmMDnnzTPyaoFvRiFDT8XmgZC4nnBPMfniLm9bQu6glikKekfCR/q8sj8zFNtYzBwIBz1r1YT4R4U8VSZUavTIHYW9xSTtLAAkYiQOvNMmyOIPX/AIx0q51agtIUIJ4E4+5pqxpS7QoJbJjrCiTP0FOpok8UmVdywevyzSrWkL7ogbV3QZzkCBjnPWtT2T2ZbcOLu+dp2BEd8+p2KcDHzmrjut2QLl0lVtMQCSHkbZOYULzyORH7ubNrMeOMn67K49JOTjfTObXrUdKi3F/D61qu29CqXHEcMR7c5z1rOai30+1UhLfFNeRckNjI5GAZ9o6/1mmStS7bFW3YJzgjGfai/sxAE/rCR1nzEdOMg8/mKDQEyIbZpwWqm2LUdPzo2QHk49qUpXBYd00cXla3Z8a4PgWYAP7R9YExVn+kCxf8RfHspaIQQVMlh6H1g7s+9U3YeraxeFwRKnrgD1k/Kan9v9421iJdaNxXgSQMk9eua82azfu419tHfB41pmmuTLFKG2Kn7Bnr6VGZK9RI8y2MEV1LuOsaK1/ufxXrmO2K6h3JP/ZWv9z+K9c2q+3/ALOjTv6jn/8AYuzxAF7U5Any2yM56R6D1+tQtXp0RiLdzevQldrRAORkdYwelVWmvQ3z6VP3GfoPtQ08250UzrgftlAPMzT6BAw9slx6HpV5pO6124VKlAjLulrlkMARglPFBHTqOazq2xMmfl61baS6oB3YBUA+wWIH3Efejmy5YN+vBscMckvZZ9n9z9cQxW1ZnawjxrLSM8ecwcQD86R2l3f1OmCvftbFJABDKwmOPITBwaYtavaVIIjfJ9CJHPWnO19a96QGiWViJgAAQYEYyfxqeLUSUk3z4GniU47VwWvda2njqL5UW2DIWbMblwR6EHgmoPeYW7d3w0Y3V8VVDbQBt3TKt+0YKzMQWqtS7tPldcA9STwesVVdodqkhFW7cO190GCJG7c6wZEQOZxJkcUc+VvyWw4IwVGgZl2wLSj/AFNJHHrNV+k1i7QDIgENHU5g9fWOmB6marWZboDTcmBuLNMtHmMj1MkU+fKYaWUwcRJET989anLHKdNFCZb1irwxxMEgZAOPv/OrHRObp2KSSwIwFnndj0GP6ms14lsFpk5gRn9Ubvp1qRb7UCFgqMGwB0zmQZzPSkUafLClydU7vG3YO02M7pDG5bcwEzIEdQ3wjij2AncIghpHIGMjA4P5ffm/Z3bT7gT+qCADgjcp49Pin3q+7E7RL31tsdquYkzjLEY5JyBFdHxpRcr4HlJydI0OlVVXACjmAoQZBAhVgQIwPY+9Fp+0kO5d6mGA2++SB6TA4+dY/vd26bU6YDa4+MiR1IgTkAj8PwyiPDADcGBzBjI5j0NZbH2wXJOqO13rVosuyYhZ3AYYbvh/ZAk5HqecimHO24DJ5EwT7n0iMx+dZrsDvILyBH22ygCvcbd/m8xH7TMyjoPwFRm7xNuJmRJzkbZnn7nHsKEY22kO1JJN9F5Z7O8JtVcuXLtm3dYszqguFFDluhMhpGYER1zUhLYEE3CwkegdhA80RC9MViu1+1lW05b9cMAMdQR19JH2qy0veZSu7gR6SZA8gPm/aBk/hS48GyTSfjofNlcqsPU6111hVJdH3SozDKM7QBMhQpIAM7varTtRrdlgrtDQpI2/KfnEmsBre1WfVO6Ykkz6eXJzODkfWn9X2tcu3C9xvEYgCSBwIjERXRDnhPrs45KLttdmw7StqoDA7VwSzcAAjefoJMVFtKzAvunlskAwzGIHOARM1mu1O8D3LXhhYHrEmMY9hP5UjRiQrm6ZjI2yBkTndJzimT5I/HaaN5o+8dzS4QgC4VDFhgCCSRkZ9OZqpXvB4ZYpeMkCCDByR6Z9ape3O9BulFuFCoVbc7QIVeCPRoBz71QLqA7kWle5LlsJJgHy8E8icR0FcuRQTla+7spFSpV46N12iwdmYnkk/c5/GqrW6ULzz7f1npVlpu3SMbYUgDaRGIzu6kx+8fKmtTaV/NaBMcqOD6Eek+nHpXTjzxfHRz5MLKq9cW3dZrQ3ICdniKrE4O3cpBUn6VMtdskEeTTnif8AtrPoZPwjqP31X6zR3ApOxgIJnkAD3FVbNcA+HE9BnOBnkia59Ru3fT0NgSUeUa1u3t6f4fTSwMsLIVgRMEFRg8faqlbfFF2dpbhO0LOR14/L8qmamyUMMIP9cEc0cDfNmyK+hKWvTOCcVD7LszZtT+wv7qkdteJp7Q3Bka4DENEqOQyjJnHOKr+xNYAApUs3kySYUKPhKHBkEGfSqfItwPjbjRb32UDpUFLG9iEVmIBY7RJAAyfkKtE71X+f7v8A/Tb+3w4FP6PvffDLHggsMkWkHTIkLSfu+OgvS35Me92up9xj/wBja/3P4r1ku9HeLx7So9q2AtwGVUKwXqBHAzW07s3LTaZG06tbskvsVjuYDxGmT1zNTy5d8L/I2PEoSo5Doezrs7ltOYLLPhlh1BHETmrNey7yQDYvegHhP1/8fWuiaXvhcAkwTOVAjHsetS9T33uqQLe2cgghsR+fNK8kkvp4LLHFvnk5pb0GqMi3pL5Imf7l8RzJjn2qL/0/WEFhp9Rt5J8C5H3211213zvxb/8Aj8w8xaYXzHjbkjbnPoaK7311HmA8LEkMoYjAO2QTgHB+VRe6T5KqMUqRya32drTtH9m1EmImzcAMnEErkcT8/rVlp+wNc7r/ANnfKyCd1l1HHtB/W4HpW4v94dYxO2+oDgbQYWCeRn3MZ9s1Xa7tjWhhsvs3EifuZ6cdZGRTbb4NSK/u33Rv2tQxvaF9ShUqPFRlQEkGYaJIgj61ttNqDpCwt6KxZkZ22lSfmQJYR6TWS7R1OoYjbqbhhQGyRmDujPOfQfDRDtW8L9nznb4bHzGclQDM+44NaUR4tFtf0drVWr1saTSad9pNu75bMOW9QvmB4Psfess36PtUx/8Ak0rE8Bb4n2wQKtdU73V8N2JUkvGMHGfao1mxDEAXUbyjxR8JAjj04itCUkqQZJCNN+jTU7R/e6USSSTdx/liEMz+Y9Jp0/o51F1DOp0sdWF1mmTJ3EJnPrzil3dEJEKTBAhiB9egiPSp9jRwXAkSZUSQJBPER7fSjuYBnsb9Gyqs/wBuslxJhVJExgb9wY8DpjOKl6juICpI1loOJkjdC7R58wSYkHpFSB2cEuK4UErBEY8w4OPck/8AiKjhGKXi7Dc0S2c8Ex6T0p1OVVYCDd/R5pbitdv9oksWVSVQHoAo85LNPM8RHpUPvL3WtaMX7lvV3burQbizAfrlRuVw24NBImW/WkVbdqIxKW90rtGP8wHQz+y0H6+lDVdgnVN4ROxWkEnzCUzwCPfPvQeNPlg3NGF7mEre8NlUK+3duto8hSWGHBHMH6D0rddqdkC6jDeVXcT/AHentRj4ZYMhnJwfWaIfo7fTFXtnxWyAoULAMmSxf0xwenFV2t7J7QtvKWmLEDEB1+R/VPH0xTR46YykmuSz7E1j6RHCObiBt5DWkQmQS0GXPIHymldoHS6u6r3tI4d5EpeRdxHr/djd8yf5U1pNLrnt3xd0+2VEBUVTIH6pB83PSgvZd/YFgg7QMrcHzBLJFNfO6+RnsfHgj6LsXsxGZnGrlgybC1lgu4EfFtBBAMiePeKl3ez+yCDtt6ncAFw6z5QBuAYkZ54HPAGKhajQu1xAWtgIZjxEUgg5OSJE0/b7CvTuJtgPGTdtRwR+1zx96WTd3YEoj2l7rdnXdwtXNb8PmH9z6jElMmR0J/Km7HdLs/eqC7rCGyRNoAZiW8vPHT0+VBuzr9u4WRCYEDaVbduH+UyYmRHpRP2de2s/hORtwdhkyB7YMg0ryzX/ACB8UH4LjQ6gogs6MkWrYEb0tbmIwWYgAEn3E032B2rcW7eclFQ3DuFhbal/KAC3lw3lzOTFVml7TOnIgbGE4YAcjqGHOfSnuz9euwCSTOfrMD25rlXMuS0opR4LnvHqtFrFTxjqFK/rIFDCY8pLIecYqFoe7/ZVzcEvahZMwXiCARiU/qPnS7mosC0ytu8SZBHop59o/qaof7WBeUkAA3GMBRAmfhHQc/Kaso+iDivRPvdz9JuJs67aony3FDD5bgyyMZEUze7huzebtNMEORs9wQf/AJMcDPyqP2tqbILSodYMwSCDESPWB0Pp71Q3rnlSRJI6MYPzk+n7qdbq7JuMTUt3JdiFXV2tnm8wncx/V3LgE+p3fSl3v0e3Qn+LtsI+FlKgGZw24kfb/jLam+4hACRjHGfn1jj3mk6zUsQFJYhBJ2ggkEypP0PyrXL2bbE1entanTpbU2bFy4AQLiFbhJ3ZlnXcOeMdKm+Dr7wV/DthgTBItTzmNwJAx+ArIaG+9xdwLQmZ4284JHWaD9v3Qq21Zk2bmZgTLTPT2pdtsa6RN7092NdduI66QSE2t4b2wCQSZjcvr+FUR7ua1YJ0t0Y6LP32zFWeo71vARbzhxAA3GGx1n+s1N7J7xX7g3M2VABB/Wgnn5+tZwdCblZlrnYeqY7Tprw92tsAPqRA4roXcfTuNFaBVgZuYII/+1/WqVu8uoa4YubUmYienrHFbzu5rrp06Frik+bP/m0fhQbcY7QKKcrOSteKsSDH1qZbuBiMyYEkxJJ5mP8Amol/vHejykD5BfX3FN6ftu+RlyD7QOuOBTms0t/S3WtrttuY9FP5D1/fTVns/Uf/AInAJjKkdPvVaO27+xmFw4MZPEzEAtP8qh2ddcaCzk/Sf31RUbcasdmttIYQQMZTpxILCB9+lV+r8pGASMEgjcB7Cc8dOk/Wsu647fiboZxz9BUrsy7ZuhfF8TcpG0W/MT6/LGODyabgFtj/AGaihcNuMyTgjrwYkTEmSZx7U1ZUreTG8C22TJgN+tjjnr1NbHs7sKxctlxZv7T5hI27oz+qJM/j0qOuhsXHxo9YI8hZNye8EORI988CpSkmUimiss3AqMxGVUk+sRP1xSrV0G2b7ugtjCQQxJYGP7sSTnpGflWk/wClKhAXRXbvobl4FRgTIL+0cHIp1OzrhCgaHSIowAwU7R7bVgCpWUbMt2NbuX2jaSEYqzFWC7iAQDtVox0Mc8+r5W4XHh2bpG8oSLb4IAgwVHlOckitr2ha1TFPDe2gxuiT6TGPSY+VI/6PcI82qvbo5BAH2ituN4M3r+zdQX227L+HgG4dqxgEEBzEBtwPWIo7mguK53XLFtYgBrokn9o7FaBGenA+dXp7ro2bt27c5kFtq+x2jj707Y7raZSD4e4j9piw+oJg/ajuBwZYWdOTDX7l11ckW7Vs7jyBBbBgHoBxNXfd7sT++S/4RsKisAHcvcubhALcKgHpE1o9LpltrtRFUegAFPKCeKO8FDjLTDpSiaCgnjmlTMNG3S0QUIo2+VGwUOjHWg4BxyPQ0zuoTShGb3Zlh8tZtsfUop9OpHsKjHsDTQIsIIJgAEDPOBiptHNYNshnsaxAHg28cAoDH3qN2j2BbeGtraRhxNpGU/NcTjAPSas80RrUa2ZPtLu+UG8WhcY7i/gubZBYgGFu70bA9Bx71mNR2YigMdQ1rATZfs3EMmYm4oIJGMheOJmup0i4gIgwR75pk6M3ZzC32E9yFVrN6AZ8K8mcejbW5ETBFVOs7GvLc2vpr+3cQh8JyMAc7QYHAnrmMV1DVd3dNcJZrKFjywG0/OVjPvzUbSd1hajwb+oRceUXJUwfRgY9MRxT7hTn+i0Xi3Vts21uSDI2lT1DCVMjj0jmq/tLSldQbYfCqQpHUxn+vauo9o6PWgg2b1pxuEJdtyAP9QySPpSr+nvlZuraukDIRSszgxuPpiCc+1CzHMtJcPmXKn9YcbvfHINQ9bb+IAS3A+vyINXNztDs+zdYXbN+zd+FgXJiD0JMfWod+/2fcJ2ap1PEPb3evVSMY5oqLsVyVGc1HZvm3EicEAR++Ymr/sa38RggsAM5yJyAcR9al9n9kaK7bAOpZoMyU2R9DmOepqs1d4aWf7Pf8QtMttiJwV69AKfsn1yBV2ng8zx/Ouk91c6W3/5//wBtXG01lwHB/f8Aka6n3H1DHRWiSSZudT/+V/WkyrgaDM0ncW5n++GfY8dfyqXY7hZzdx/oz7/r0KFOZIstN3DXrcb/AMUUfeZ+9Wq9x9MF5uT/AKgP3LQoUlj0T9F3Y0yRFoE+rkvn23ExVvouyLKHclpFOTKoAc85A60KFK2wpE9F9KPZQoUgRQSlbKFCsEMLRxQoUDAij20KFYwRFBQRkUKFYwRXrQ20KFYwNtDZ7UKFYwRWjK0KFYwkpRFaOhRMFGKSUoUKxgG3SdvtQoVjBBaMp6en/uhQogE7aLZj3oUKxhq5YU8gH5gH99V9/sDTPhtNZP8Atp1+lChRsFFRqu4Wibizs90dl/OPwqq1f6NNMx8ty8g9JDfiVoUKdSYrivRAP6MFAMalt3SUEfUA5+4rUd2e7dyzpkt70baXyNwmbjHgzHNChQnJtAjFJn//2Q=="/>
          <p:cNvSpPr>
            <a:spLocks noChangeAspect="1" noChangeArrowheads="1"/>
          </p:cNvSpPr>
          <p:nvPr/>
        </p:nvSpPr>
        <p:spPr bwMode="auto">
          <a:xfrm>
            <a:off x="63500" y="-771525"/>
            <a:ext cx="2847975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8" name="AutoShape 14" descr="data:image/jpeg;base64,/9j/4AAQSkZJRgABAQAAAQABAAD/2wCEAAkGBxQTEhUUExQWFhQXGBgWGBgYGBwYHBocGBcYHhcbHBoYHigiGB0nHBgYIjEkJSkrLi4uGB8zODMsNygtLisBCgoKDg0OGxAQGywkHyUsLywsLCwsLCwsLCwsLiwsLCwsLCwsLCwsLCwsLCwsLCwsLCwsLCwsLCwsLCwsLCwsLP/AABEIAKgBKwMBIgACEQEDEQH/xAAbAAAABwEAAAAAAAAAAAAAAAAAAQIDBAUGB//EAEAQAAIBAwMBBgQCBwcEAgMAAAECEQADIQQSMUEFBhMiUWEycYGRocEHQlKxs9HwFCM0YnKD4RUkgvEzQ1OTsv/EABoBAAMBAQEBAAAAAAAAAAAAAAECAwAEBQb/xAAsEQACAgEEAgEDAwQDAAAAAAAAAQIRAwQSITFBURMiMmEFFHGhsdHwQoGR/9oADAMBAAIRAxEAPwDkWnsFp2/qqzHphRJOeaUAJHUYnp8x/wA0HRYG0kkkgqRxxGes56YiiKkEgiCMEHoRyK9FHJIn9pau3c8Pw7Qt7V2tBncfU+9RDRLSwKoibYQp60k/n9wP3mitoWPBPUxUjs/RvcuIiqSzMFAA6k4pkIxkClKsmKc1Wma27I4IZWKkH1Bg0UVRKybG4owtOBTz6U7o9MbjhRyaNGXJHApUVcajsZkU8TPpnE8Gq2yTMA/F5T7g/OjHnoEk49jW2lRTjrkgcSY/oUUU9E2xMVOsaMlS2OGaJE7VGSfToAOuaYtxtI2gkkQZyI6R1mR9q1Hc7sizduW1v7mDkwqsROOSYwARBEzSyltVjRjudGdvPJJUFRyACTBxJzS9Q0tuJHnzK5jiBnqMT6Yq77d7I8O9eCKAtsmFJORMLzziDHWPcTn7hOcQJ49OcfjRi1JWhZJxdMSqkx1n3j9/51MGnIgPwQCrcjkAZ4xmc4I+dR7en6tABjkiSJgkDr1+1SLUnkGZndPEjn5zmmYEKS2wBRX3BiVIUnaYODxn4QZjoKfGm3MVYBDJGCAMDM/Qn05+4srO3qMQSCByC3zzIJkDBqSLRbABIIXBiJMAHHrI/rFIzIrb1gxnzACBB+EGSFPr5m+4PNVty2QMj2+3/sfcVo1uicZyuARBK+VYG2RhuOuSeKTd04KsAoJBaSVMEZAPGDg8/lgDLky5FJNTdXpCsx0g8dDkHBIioZFBoYRRGlGkmlYyCojR1O0nZT3ELWxu2/Eo+ID1jqPl6UraQyTfRXGiNO3LRFNNQGE0BQp7RXFW4hddyBgWHEicwehpQjM05q7gZ2ZV2qSSFGds9JPNDVspdigIUkkA8gTge9MUoQGuvfo+/wABZ+d3+NcrkNde/R9/gLPzu/xrlRzfaVxHHlWjApaClbZq6RNsTbaD9/xFOW2A5E4I5jMGD9DBjrFL01vcwWQoJ5PA4z+FK1OlKGJBHQjrRRn7LzuxrbSI4eN049xFVtu/tvG4nIbcvznyx8jB+lQRTq4j7/yplHyLKdpIla6xcRyLoKufMZ583XFNA0d68zsSzFj6kzMcc0bfKKrFEZBRV53c7Xs6cP4lnxGJlTjEDjPH0qmpd2yV2kj4huHykifbINFxTVMEZuLtE3V9tPckGAD6dOYFQbKEmACT6ATx7CkRUrQ6l7Th7bFXEwRyJBB/An70yjXQJS3PkaOaLYYnpxNLFTLCJ4byzC4GXYoGD+0SflTtE07ItsZ9sDHXr/X0rbfo90sNcvHAtoxJiecD3nmsjZtyRzzgj16xXSOxLQfTpY09wW1LE3rjFVZgpEwGwJBEAziahqZbcdezo0sN+S/Qjvb2Ulzdc3Mkotwtt8hwVUE8ic8+ntXOr9s5iG2xuYSwyBGfWTHpNbmz3hA0gtNNxgzglV3q1rIO8g4+Z6z61hGBmII4+c/b1qekbaaKa2NNMVbtOy4O7EEbjIG4ASDAgsQR7inLVs7T6/X3H+noc/OhatFgRgBBuYjMKSqkkTzLAfM/Z17mdoJdYGfhmB1AmYkjryfWK6jjokC6yhgJKspjG8RJgZGCTkNyJ96K5dgEe+c/s8iF6TBkjp7Gox1IIyIjjESIgA7fYnJzSruonzNAAYmFkGSBmP1RAUdOPWaFGomXr5YEPk+pGYCmZAIiB9eMjq+deCNqKDACruRTAI5gHcCScHPJ+tNqtWXG4nzRBkziDH0gx8gKYuuUJgxuBxgkK6nB9PKfxpaHRbppQRAIZhmdhIUIoZ2yAAFByDO7YehzWdodn5lWkGSJhS2NxKr+z094xnyiHb1bjhsQy9DhuYB+/wCNP6fte6jK4bKjaJAIiIiCIOD+6g0x1RWmkGtT2Z3eTWWWezdi+kg2WE7seTaV4nIiIkc5rbaHunZTQizqTaDtbZgzbVZLhzAecxx8hXPkzRidGLTyn0cfrWdyWi8sGN3lP7x+IFZQj+hWq7mWS11APX91DJzEOFNTLvvn3fVk/tFpY6XVHQnhh7Hg+9c4v24Nd80+mVhdtNw6bfuK4h2va2sR71HDO1RbUQS5RW0DRmkmrnMEaTSjRUoxI0odR4oWVB2kkYBPA+ddY7hXN2htH1N3+Ncrj8mIkxzHSuvfo9/wFn53f41yoZeiuM5MqUKVNPjSsE8QcSIrrZzq2R8g9QR+FKa4TzmnNXrHu3HuXSXuPksTBJxk4zxTtnQMULyABW/kNeiOp5x/x96OD9+KCCSJMD19Kdv2trEBgwBgMOD7iaZCMl3+zbiWrd1gNl2dpDAnBzIBkfWo4pCfanriQYkH3BkfeqxJy/Au7c3EHAwowAPhAHTrjJ6kmkg8+9IBpUH8/pTCP2Gv9f0KcnJ9/wCulEBJgDnAFO3bZDMCNpBII9DORToViQKXORBj+vlRlWXnEj8PSn10Z37Zg4bPlgESM9MEe3vWboFWO6RyDKkriMHPEciMHP361etetW7EXEZmYwB+rtZVPIIzIIOeketUvZtsswAHoRjiJ9p6nr6Vedr6tdWlpbSEeFFo7mUfDxkkR1xXJna6/J36RO7/AAVOh1LgXXsqUQyiwVZgbjKGHO+GCn19Ac1X7PKHO7buKkgjnBMD1gn+fSp7ILdpDgjfOw5kgkgMMGIME/5sc1H1d5GVdoVTCo3MyvL/ACPHXg460+BVH+Seqdzr0M32hmAhgwG0sdxUMQw82AGAwTwPNRb9oAJ/WO6IIiRED6Mcc4pq3znopieDIiRPB4P0+VFaYev5f+8SKucw61xZYEYIAXeWlIZSDgCTtBWIjzfWmXvDaAJnrOeDiPp6z16GKa3fX5/L+jSRigYPf9xTbNROaRNK2MkCaI0DR2l3EAkCTEnge59qVsZGr/Rz2rbs6gIybnuMioYkbtwKgj/UFgjg8+ovdR3mtX21Om7T8oW4xtX7aT4bByuwADcRjkjImcxVF2Z3U1K6i0qrtub1ZHkFZBkNIkQIn5Cqjt+zba87m490zl2hQ7dXCoAFk5zPqea8rVyjuTTPo/0rFkcZJLleeqHO2u7dzTvbDlSbgLgKZgAwJ9J5+46Vre5uj8GLhjOBP4mqrsns9vCW66nzcEmZHTnPHrW17DsrsVmBkiAT7+g6CKeWS4JI5firLJv34J2mb+83HC1xfvBcDXGI6kn7muod6NeLFloPmYFQPY4Y/bH1rkGuu7mpsC8kdVJdDQZdpBB3SIM4ETIIjM46iI601QNCrs4wiKKlURFAIVdj/R7pX/6fZ8jZ8Q/CeDdcg1x2uw/o+vN/YLPmb/7Byel14qOboti7OUG0cnkAxI46x94P2oeIYicelJFHFdlHLYinUusBE49KTShRSNYoxjMnk4j069f+KkG8vhhAomZL9eePlEVM0Xd7U3bD6i3ZZrNud7yoAgScEyYBHANV4FMkmK20K2xIkET0/fUjWaNre2dvnUOIYNhuJ2nyn2OaFlGuMAImAMAAYAHQegoXbcYxPWJ+x+VUSJNkcDmjBoyKAWmoFikFP2z6wABzE56fv9uKaUVbdh9qNp2L2434yUV4UfFG74T9DRd1wBVfJDvvuPO4DAPEgdY6Tz7Vf9iaLxVvXbrFvCVMmTIJ2jnkQOsYqle+TuYgbmJYmADJMyIHlE+ldM7v9lWW0RY3WD6gEkMd0fEEkwOsnjrUdTJRhyV00XKfBn7nZKrZ8UuPE2l9uPhHHX9mPwHvVWndpnl2v/FuIgFgN2cTE55x96f7TvKrA2kU7VAd92CYggBwAD1mAcnOasNUHIChoA8oCAEEjHIwxwM5rh326Z6qwNRtENO7rbWAuJdGHJcQ3wkkBgTzu6/sj3qj1toG2Gg7jtEmAAFXgIvqCpk8/ednp+0XVbu7PkYABRukjEH2jPyqs1XYdw6FrrQqq4aIlolVYgg8S3H+U1XFJp1+Uc+ox8W+XTMeBjkR1HypLKZDHrmfWD/Ol7cH1jgZ65+XT7inbVpBbZi48QEBUgmQRltwwIxg816B5hEYYj3n8PWmmFSH9f69f6+dNsYmQCTBBmYznAwZ96VoKdkc0mnNlALSUPYyRSQaecUyRSSGTOn/AKO9dffS6rapueBZYWgBLB3VgFU+mOPfFZKz2FqA6m7YZUUgkXB4cxECGgtPsKpNDrrtlg9p2RhmVMff15PPrR9sds6nUEG7fuNBkLwsjIMLA5rz82nuW89fS/qDhieL35Os6ixcMNKhMYkCB9cA1X9q9uWbbbvELkfDbX4RHqw/cM1zb+3tGaYuXyetPHB7Iy1XotO3+23vuWYyT9gOgA6CqI04aQaskkjlcnJ2xNFQJpJNBmoVQpNGKAaCrr36Pv8AAWfnd/jXK5EFrr/cEf8AYWf9z+K9SzfaVxvk5cNO4QXNp2ElN0Y3ASVn1gg0j2jP4/1/Kl+JAKySskgGQJ/aiYBgU3XYjlYqRER5pmZ6ekfPr70AaDqRBIIB4/4qb2J2n/Z7oui3bubZ8twblyOYkZFE1c8gbUOim2LrFDnarHYZGZGM4HSmEPr6f+qcvWXtkb02lhuAI6NIBA9MGPlSAKeIkh60zLDCRMwfX1g9aOZo33bFBaVBaFmdpMTjpMD7UStFUiSkJIpSGM0R/qKct3IVgRMjGRgyDPBzAjEc/SmALuEFmKgKpJ4mFBPHJMDjM8U/aQeJtUggnbPGDzG4iI4kmKTduAqIbCgABgB8WXwAQRunMzSGtkAyOsEYkED7gZ+X2rIzLBdBflyqn+78hKsGA+EETJmZGOOfQ1cdmdoP4YRmjbbaMxGYUD3PSo3dt7qubwkDILDGdpnMQDtJyMgEmrBNd45e2xBAA9fKd3mPlU8j3ET8xXnazI2nFo9b9PxJSWRMqdWN4ZFycH0GI5AE5JA/4qy0twolvcpWIAmcwc5NTbfZpVXdAPMyYG6CFMyQQOQTGI5zil9o6cFnJaWgT5S3w+rCQpwOo+xrii+n+T0tyeRxT8B3e3ktRd29IAEEyT/IH7+81q37Ke/Y2gIq3rRJBMEeIN3PQzE/I1hbt/wkVtreYgfEyYJOfKwJEirrUdpbrKxtEJEuocyVMgOZaZMCT9apklU0kT/b7ov+LMd3kttaZU3Ntb+9CQAqMSR5YPAAwRjiqiBA6GM56zzkDpGJP5Vpu9OhldF5jLaZR52wNu5jljC/EAAKz26AVQkqxGCOSPhkSQCJPXM/SvVxP6EfP5l9bBq1ECA2VnzHJJPxR6EY+lQypqUBnBkQOR7D1njNKdeMzyY6DPGeZwcetWoi5ckIpgE49o6evp0pB4qZcusdm47goAVWmNu4nbgzEk8etRWYxEmDBI6SJgx9T96VoZNMZNIIp0rSStTaHTGitFsp3bQ20tDbhsKKbaniKQRStBTGjSGp0im2FTZRDZpNL20YSkopY1TtpiDIpQt0pbdbaByDRSTXXO4g/wCxs/7n8V65RbrrHcb/AANr/c/ivU86+kOJ3I5KaCqScZpV8QQYIVhKz1EkSPXII+lC3ciCJkf1/OursnVDotNCswOyYzMe4xx9KZ206CSMtx0J9T0papTqIkpCFk09bSac0m0OpdSyAjcoMEjqJ6VN1JR7rtbt7LXIUEttEYyec1RKiUnZC20QFPrampFnRM3AP7/3VThdklb6Ips+WYxIz8wT6/l0oOzO5JyzHoIknGAPyqa2gIPoKaa0ynGCuQR7cH7xW4G5XYybxAKwB5lY46qCOeQPMcfyFBEkEkgA8AZkiJgdOZzHtSvD3NABZm+5PJiPrVn2RpdzgEkJIPpwxAJ+UnPIkxJEUs5KEbY0IuctqLi126LWjtWfDVZbdughiQxBaZ6iBEcGqvRaqz5WfeRt80IqgiAFC+fkZ83XPyqw75WUFu4bYMJcNoXGQhmBAbcxIBILKSDnH1pWn7o2x2cuouC8WKI7LIQBWMTJQmIKnjg5rxVl+S2vLPoXijjSj5pB6nvrqctbuv4cgW0gBjPlVQJIEz8M9a2Gq7MtNaOFa/sDMZMljO4gccg8VS9yOw1ZCxszbENZN1SSGQkqwiJHBnAPljgxa6q6tq/bcXxuuBfMSxW4xIgbQCu2XMGRE9ZkTzZIRkkPBN8ozqW31ELDOLYEYxtz5TGTzyM0V2/qLKMWQW9nhtaG1HxJnzMCSwbdjketSO9fYz2d9xQ/hnYV+IbSbnmBMYEHE/llPaPdhrdhNSoLXJUsh4gyVnrk7Z4+LrWUZN7m/PQ0s8E9qXj+5J782l/s9jyyLTeGYJgjaB0PQoR9awl22oIiCCokgQeSDz+tjn3FanXd5Ll/SbWdLu8wUNoIykNMgq3xAkCDzJ+VW3efTFdEUhd1kW+gaBt2OOscz0r0sGSoxT8tni6nD9cq9L/f/Dn8KBwZPGePc+vX7UpLw2uCqkttIY4KwSTtjGeD8qbKHJxESfQD+hR7tsESGEzOfX7Y/Ou885LyHY1rotxEPluAK4A5AMjnIzUO5bIMEEH0Pv8A8RUgW1IaWhpUAQSDJ8xJ5EQPU5poW59/r/P6UBvAyy/WkEVNuJBIwf1QZBwD6j5c001uloNkcJRpZmnWTA/r+ulINTZlIa1FraaYIp+481GYVNloiTSTTmyjCUtD2IW3Sxbp6zbJIAEkkAAdSeBUjXaN7TFHUqw5B9xI/Ctx0K5Mg7aAWlkUkmtRrFTFdU7i/wCBs/7n8V65PXWO4n+Bs/7n8V659R9pfAuTkW4mMnGB7dcemSfvT4QQCJ9D888fSKjxBIkHMSOD7iakWhXTDkSfBLNwsFkztXaOkAT6c807aQHkximFpc10xSOWTbY4BT9izuOKjWda6P5SwESY+tWug7WLtDTmeR+cVB6qKnsoqtK3DfZJ0+k9ea2XdTS3kJ2aUXAwBLm4oAWCQAMmZGay73BxVt2Z3u/sCElZ3kR5wvUTyD09q5v1L5fhbx9l9C4fJUiPrdZaUvJtowZgLZYkyvIlRxnGeI6ioWgbxstbCD1G7nII8xPv96pu0wx1bOqlk3knxDzug8gSfi6DpW20/bOhS1sTT3GaFYlnIM5k4kfh1NSx5pxr5O68f1OieNO9pW2+wgW3EhQMyTH1n51T3O1Fi6ot7vOCrwxIgkbgRwDMmfSr4dvWCI8G8yvjab5AOw4EBAJJiY/9wtfrdObdxLVprbudzRe3CQ0gFdsR5jERFUnmWVbXZsWFQdi+7/eFNhW+ouKLniv4jHzMpEKECmRAiDzLfTXp+kK1eJtm0hDLtcHcFhgdwPlwI9ayHdHRpN7exmQInbuEkNn0MqCPetOypumHlisnxWmVHkwxjA+1SeOC4R3fyhHdVxcXbZS4bIuFU3D9UKsAkY9RM/yqzfsi7ZuW2Lt4SLtKR5dqpAx+sxYDEYHpWRtvqDqLgskrYlmR2kAnbDjyA/8A2ZkgAkHIgxc2lLpLM/jmDLxsCieIYliOnEweJiuTJgcnZaE00k2I1na/gXLPioHR9xIODnYVy0bF8xMweDHWLBv0gWTNt7asT5douEzJwo/uwP8AmOeapTpGuXU8QBRDbWCBgzTuAAfqEG4EjIDHpU232daMbmY+UqZReGIJzPyM81bBUk3JGzwSaXfHa6IHcns63q9SxKqltHL7Af2SIU5PmJ59RPrXQe0NHaZipQlbgZH2xG09W9ese9YLS2yuvupbKx4Su7gAbbg8o8ggGRskY/HCtVp3Lkm424EbosKMDnaVufPGY/e7uUqT4RCcF3VX/gznbvZvg6m4toFFRiFBJmMDnnzTPyaoFvRiFDT8XmgZC4nnBPMfniLm9bQu6glikKekfCR/q8sj8zFNtYzBwIBz1r1YT4R4U8VSZUavTIHYW9xSTtLAAkYiQOvNMmyOIPX/AIx0q51agtIUIJ4E4+5pqxpS7QoJbJjrCiTP0FOpok8UmVdywevyzSrWkL7ogbV3QZzkCBjnPWtT2T2ZbcOLu+dp2BEd8+p2KcDHzmrjut2QLl0lVtMQCSHkbZOYULzyORH7ubNrMeOMn67K49JOTjfTObXrUdKi3F/D61qu29CqXHEcMR7c5z1rOai30+1UhLfFNeRckNjI5GAZ9o6/1mmStS7bFW3YJzgjGfai/sxAE/rCR1nzEdOMg8/mKDQEyIbZpwWqm2LUdPzo2QHk49qUpXBYd00cXla3Z8a4PgWYAP7R9YExVn+kCxf8RfHspaIQQVMlh6H1g7s+9U3YeraxeFwRKnrgD1k/Kan9v9421iJdaNxXgSQMk9eua82azfu419tHfB41pmmuTLFKG2Kn7Bnr6VGZK9RI8y2MEV1LuOsaK1/ufxXrmO2K6h3JP/ZWv9z+K9c2q+3/ALOjTv6jn/8AYuzxAF7U5Any2yM56R6D1+tQtXp0RiLdzevQldrRAORkdYwelVWmvQ3z6VP3GfoPtQ08250UzrgftlAPMzT6BAw9slx6HpV5pO6124VKlAjLulrlkMARglPFBHTqOazq2xMmfl61baS6oB3YBUA+wWIH3Efejmy5YN+vBscMckvZZ9n9z9cQxW1ZnawjxrLSM8ecwcQD86R2l3f1OmCvftbFJABDKwmOPITBwaYtavaVIIjfJ9CJHPWnO19a96QGiWViJgAAQYEYyfxqeLUSUk3z4GniU47VwWvda2njqL5UW2DIWbMblwR6EHgmoPeYW7d3w0Y3V8VVDbQBt3TKt+0YKzMQWqtS7tPldcA9STwesVVdodqkhFW7cO190GCJG7c6wZEQOZxJkcUc+VvyWw4IwVGgZl2wLSj/AFNJHHrNV+k1i7QDIgENHU5g9fWOmB6marWZboDTcmBuLNMtHmMj1MkU+fKYaWUwcRJET989anLHKdNFCZb1irwxxMEgZAOPv/OrHRObp2KSSwIwFnndj0GP6ms14lsFpk5gRn9Ubvp1qRb7UCFgqMGwB0zmQZzPSkUafLClydU7vG3YO02M7pDG5bcwEzIEdQ3wjij2AncIghpHIGMjA4P5ffm/Z3bT7gT+qCADgjcp49Pin3q+7E7RL31tsdquYkzjLEY5JyBFdHxpRcr4HlJydI0OlVVXACjmAoQZBAhVgQIwPY+9Fp+0kO5d6mGA2++SB6TA4+dY/vd26bU6YDa4+MiR1IgTkAj8PwyiPDADcGBzBjI5j0NZbH2wXJOqO13rVosuyYhZ3AYYbvh/ZAk5HqecimHO24DJ5EwT7n0iMx+dZrsDvILyBH22ygCvcbd/m8xH7TMyjoPwFRm7xNuJmRJzkbZnn7nHsKEY22kO1JJN9F5Z7O8JtVcuXLtm3dYszqguFFDluhMhpGYER1zUhLYEE3CwkegdhA80RC9MViu1+1lW05b9cMAMdQR19JH2qy0veZSu7gR6SZA8gPm/aBk/hS48GyTSfjofNlcqsPU6111hVJdH3SozDKM7QBMhQpIAM7varTtRrdlgrtDQpI2/KfnEmsBre1WfVO6Ykkz6eXJzODkfWn9X2tcu3C9xvEYgCSBwIjERXRDnhPrs45KLttdmw7StqoDA7VwSzcAAjefoJMVFtKzAvunlskAwzGIHOARM1mu1O8D3LXhhYHrEmMY9hP5UjRiQrm6ZjI2yBkTndJzimT5I/HaaN5o+8dzS4QgC4VDFhgCCSRkZ9OZqpXvB4ZYpeMkCCDByR6Z9ape3O9BulFuFCoVbc7QIVeCPRoBz71QLqA7kWle5LlsJJgHy8E8icR0FcuRQTla+7spFSpV46N12iwdmYnkk/c5/GqrW6ULzz7f1npVlpu3SMbYUgDaRGIzu6kx+8fKmtTaV/NaBMcqOD6Eek+nHpXTjzxfHRz5MLKq9cW3dZrQ3ICdniKrE4O3cpBUn6VMtdskEeTTnif8AtrPoZPwjqP31X6zR3ApOxgIJnkAD3FVbNcA+HE9BnOBnkia59Ru3fT0NgSUeUa1u3t6f4fTSwMsLIVgRMEFRg8faqlbfFF2dpbhO0LOR14/L8qmamyUMMIP9cEc0cDfNmyK+hKWvTOCcVD7LszZtT+wv7qkdteJp7Q3Bka4DENEqOQyjJnHOKr+xNYAApUs3kySYUKPhKHBkEGfSqfItwPjbjRb32UDpUFLG9iEVmIBY7RJAAyfkKtE71X+f7v8A/Tb+3w4FP6PvffDLHggsMkWkHTIkLSfu+OgvS35Me92up9xj/wBja/3P4r1ku9HeLx7So9q2AtwGVUKwXqBHAzW07s3LTaZG06tbskvsVjuYDxGmT1zNTy5d8L/I2PEoSo5Doezrs7ltOYLLPhlh1BHETmrNey7yQDYvegHhP1/8fWuiaXvhcAkwTOVAjHsetS9T33uqQLe2cgghsR+fNK8kkvp4LLHFvnk5pb0GqMi3pL5Imf7l8RzJjn2qL/0/WEFhp9Rt5J8C5H3211213zvxb/8Aj8w8xaYXzHjbkjbnPoaK7311HmA8LEkMoYjAO2QTgHB+VRe6T5KqMUqRya32drTtH9m1EmImzcAMnEErkcT8/rVlp+wNc7r/ANnfKyCd1l1HHtB/W4HpW4v94dYxO2+oDgbQYWCeRn3MZ9s1Xa7tjWhhsvs3EifuZ6cdZGRTbb4NSK/u33Rv2tQxvaF9ShUqPFRlQEkGYaJIgj61ttNqDpCwt6KxZkZ22lSfmQJYR6TWS7R1OoYjbqbhhQGyRmDujPOfQfDRDtW8L9nznb4bHzGclQDM+44NaUR4tFtf0drVWr1saTSad9pNu75bMOW9QvmB4Psfess36PtUx/8Ak0rE8Bb4n2wQKtdU73V8N2JUkvGMHGfao1mxDEAXUbyjxR8JAjj04itCUkqQZJCNN+jTU7R/e6USSSTdx/liEMz+Y9Jp0/o51F1DOp0sdWF1mmTJ3EJnPrzil3dEJEKTBAhiB9egiPSp9jRwXAkSZUSQJBPER7fSjuYBnsb9Gyqs/wBuslxJhVJExgb9wY8DpjOKl6juICpI1loOJkjdC7R58wSYkHpFSB2cEuK4UErBEY8w4OPck/8AiKjhGKXi7Dc0S2c8Ex6T0p1OVVYCDd/R5pbitdv9oksWVSVQHoAo85LNPM8RHpUPvL3WtaMX7lvV3burQbizAfrlRuVw24NBImW/WkVbdqIxKW90rtGP8wHQz+y0H6+lDVdgnVN4ROxWkEnzCUzwCPfPvQeNPlg3NGF7mEre8NlUK+3duto8hSWGHBHMH6D0rddqdkC6jDeVXcT/AHentRj4ZYMhnJwfWaIfo7fTFXtnxWyAoULAMmSxf0xwenFV2t7J7QtvKWmLEDEB1+R/VPH0xTR46YykmuSz7E1j6RHCObiBt5DWkQmQS0GXPIHymldoHS6u6r3tI4d5EpeRdxHr/djd8yf5U1pNLrnt3xd0+2VEBUVTIH6pB83PSgvZd/YFgg7QMrcHzBLJFNfO6+RnsfHgj6LsXsxGZnGrlgybC1lgu4EfFtBBAMiePeKl3ez+yCDtt6ncAFw6z5QBuAYkZ54HPAGKhajQu1xAWtgIZjxEUgg5OSJE0/b7CvTuJtgPGTdtRwR+1zx96WTd3YEoj2l7rdnXdwtXNb8PmH9z6jElMmR0J/Km7HdLs/eqC7rCGyRNoAZiW8vPHT0+VBuzr9u4WRCYEDaVbduH+UyYmRHpRP2de2s/hORtwdhkyB7YMg0ryzX/ACB8UH4LjQ6gogs6MkWrYEb0tbmIwWYgAEn3E032B2rcW7eclFQ3DuFhbal/KAC3lw3lzOTFVml7TOnIgbGE4YAcjqGHOfSnuz9euwCSTOfrMD25rlXMuS0opR4LnvHqtFrFTxjqFK/rIFDCY8pLIecYqFoe7/ZVzcEvahZMwXiCARiU/qPnS7mosC0ytu8SZBHop59o/qaof7WBeUkAA3GMBRAmfhHQc/Kaso+iDivRPvdz9JuJs67aony3FDD5bgyyMZEUze7huzebtNMEORs9wQf/AJMcDPyqP2tqbILSodYMwSCDESPWB0Pp71Q3rnlSRJI6MYPzk+n7qdbq7JuMTUt3JdiFXV2tnm8wncx/V3LgE+p3fSl3v0e3Qn+LtsI+FlKgGZw24kfb/jLam+4hACRjHGfn1jj3mk6zUsQFJYhBJ2ggkEypP0PyrXL2bbE1entanTpbU2bFy4AQLiFbhJ3ZlnXcOeMdKm+Dr7wV/DthgTBItTzmNwJAx+ArIaG+9xdwLQmZ4284JHWaD9v3Qq21Zk2bmZgTLTPT2pdtsa6RN7092NdduI66QSE2t4b2wCQSZjcvr+FUR7ua1YJ0t0Y6LP32zFWeo71vARbzhxAA3GGx1n+s1N7J7xX7g3M2VABB/Wgnn5+tZwdCblZlrnYeqY7Tprw92tsAPqRA4roXcfTuNFaBVgZuYII/+1/WqVu8uoa4YubUmYienrHFbzu5rrp06Frik+bP/m0fhQbcY7QKKcrOSteKsSDH1qZbuBiMyYEkxJJ5mP8Amol/vHejykD5BfX3FN6ftu+RlyD7QOuOBTms0t/S3WtrttuY9FP5D1/fTVns/Uf/AInAJjKkdPvVaO27+xmFw4MZPEzEAtP8qh2ddcaCzk/Sf31RUbcasdmttIYQQMZTpxILCB9+lV+r8pGASMEgjcB7Cc8dOk/Wsu647fiboZxz9BUrsy7ZuhfF8TcpG0W/MT6/LGODyabgFtj/AGaihcNuMyTgjrwYkTEmSZx7U1ZUreTG8C22TJgN+tjjnr1NbHs7sKxctlxZv7T5hI27oz+qJM/j0qOuhsXHxo9YI8hZNye8EORI988CpSkmUimiss3AqMxGVUk+sRP1xSrV0G2b7ugtjCQQxJYGP7sSTnpGflWk/wClKhAXRXbvobl4FRgTIL+0cHIp1OzrhCgaHSIowAwU7R7bVgCpWUbMt2NbuX2jaSEYqzFWC7iAQDtVox0Mc8+r5W4XHh2bpG8oSLb4IAgwVHlOckitr2ha1TFPDe2gxuiT6TGPSY+VI/6PcI82qvbo5BAH2ituN4M3r+zdQX227L+HgG4dqxgEEBzEBtwPWIo7mguK53XLFtYgBrokn9o7FaBGenA+dXp7ro2bt27c5kFtq+x2jj707Y7raZSD4e4j9piw+oJg/ajuBwZYWdOTDX7l11ckW7Vs7jyBBbBgHoBxNXfd7sT++S/4RsKisAHcvcubhALcKgHpE1o9LpltrtRFUegAFPKCeKO8FDjLTDpSiaCgnjmlTMNG3S0QUIo2+VGwUOjHWg4BxyPQ0zuoTShGb3Zlh8tZtsfUop9OpHsKjHsDTQIsIIJgAEDPOBiptHNYNshnsaxAHg28cAoDH3qN2j2BbeGtraRhxNpGU/NcTjAPSas80RrUa2ZPtLu+UG8WhcY7i/gubZBYgGFu70bA9Bx71mNR2YigMdQ1rATZfs3EMmYm4oIJGMheOJmup0i4gIgwR75pk6M3ZzC32E9yFVrN6AZ8K8mcejbW5ETBFVOs7GvLc2vpr+3cQh8JyMAc7QYHAnrmMV1DVd3dNcJZrKFjywG0/OVjPvzUbSd1hajwb+oRceUXJUwfRgY9MRxT7hTn+i0Xi3Vts21uSDI2lT1DCVMjj0jmq/tLSldQbYfCqQpHUxn+vauo9o6PWgg2b1pxuEJdtyAP9QySPpSr+nvlZuraukDIRSszgxuPpiCc+1CzHMtJcPmXKn9YcbvfHINQ9bb+IAS3A+vyINXNztDs+zdYXbN+zd+FgXJiD0JMfWod+/2fcJ2ap1PEPb3evVSMY5oqLsVyVGc1HZvm3EicEAR++Ymr/sa38RggsAM5yJyAcR9al9n9kaK7bAOpZoMyU2R9DmOepqs1d4aWf7Pf8QtMttiJwV69AKfsn1yBV2ng8zx/Ouk91c6W3/5//wBtXG01lwHB/f8Aka6n3H1DHRWiSSZudT/+V/WkyrgaDM0ncW5n++GfY8dfyqXY7hZzdx/oz7/r0KFOZIstN3DXrcb/AMUUfeZ+9Wq9x9MF5uT/AKgP3LQoUlj0T9F3Y0yRFoE+rkvn23ExVvouyLKHclpFOTKoAc85A60KFK2wpE9F9KPZQoUgRQSlbKFCsEMLRxQoUDAij20KFYwRFBQRkUKFYwRXrQ20KFYwNtDZ7UKFYwRWjK0KFYwkpRFaOhRMFGKSUoUKxgG3SdvtQoVjBBaMp6en/uhQogE7aLZj3oUKxhq5YU8gH5gH99V9/sDTPhtNZP8Atp1+lChRsFFRqu4Wibizs90dl/OPwqq1f6NNMx8ty8g9JDfiVoUKdSYrivRAP6MFAMalt3SUEfUA5+4rUd2e7dyzpkt70baXyNwmbjHgzHNChQnJtAjFJn//2Q=="/>
          <p:cNvSpPr>
            <a:spLocks noChangeAspect="1" noChangeArrowheads="1"/>
          </p:cNvSpPr>
          <p:nvPr/>
        </p:nvSpPr>
        <p:spPr bwMode="auto">
          <a:xfrm>
            <a:off x="63500" y="-771525"/>
            <a:ext cx="2847975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>
            <a:off x="3563888" y="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/>
          <p:cNvSpPr/>
          <p:nvPr/>
        </p:nvSpPr>
        <p:spPr>
          <a:xfrm>
            <a:off x="3779912" y="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e bas 15"/>
          <p:cNvSpPr/>
          <p:nvPr/>
        </p:nvSpPr>
        <p:spPr>
          <a:xfrm>
            <a:off x="3995936" y="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e bas 16"/>
          <p:cNvSpPr/>
          <p:nvPr/>
        </p:nvSpPr>
        <p:spPr>
          <a:xfrm>
            <a:off x="4211960" y="0"/>
            <a:ext cx="484632" cy="980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>
            <a:off x="4427984" y="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vers le bas 18"/>
          <p:cNvSpPr/>
          <p:nvPr/>
        </p:nvSpPr>
        <p:spPr>
          <a:xfrm>
            <a:off x="4644008" y="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'Adoration des mages peint par Matthias Stom (vers 1600-1650).">
            <a:hlinkClick r:id="rId2" tooltip="L'Adoration des mages peint par Matthias Stom (vers 1600-1650).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98225"/>
            <a:ext cx="3851920" cy="3959775"/>
          </a:xfrm>
          <a:prstGeom prst="rect">
            <a:avLst/>
          </a:prstGeom>
          <a:noFill/>
        </p:spPr>
      </p:pic>
      <p:pic>
        <p:nvPicPr>
          <p:cNvPr id="6" name="Picture 2" descr="L'Adoration des mages peint par Matthias Stom (vers 1600-1650).">
            <a:hlinkClick r:id="rId2" tooltip="L'Adoration des mages peint par Matthias Stom (vers 1600-1650).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50625"/>
            <a:ext cx="3851920" cy="3959775"/>
          </a:xfrm>
          <a:prstGeom prst="rect">
            <a:avLst/>
          </a:prstGeom>
          <a:noFill/>
        </p:spPr>
      </p:pic>
      <p:pic>
        <p:nvPicPr>
          <p:cNvPr id="7" name="Picture 2" descr="L'Adoration des mages peint par Matthias Stom (vers 1600-1650).">
            <a:hlinkClick r:id="rId2" tooltip="L'Adoration des mages peint par Matthias Stom (vers 1600-1650).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3275856" y="2898225"/>
            <a:ext cx="3851920" cy="3959775"/>
          </a:xfrm>
          <a:prstGeom prst="rect">
            <a:avLst/>
          </a:prstGeom>
          <a:noFill/>
        </p:spPr>
      </p:pic>
      <p:pic>
        <p:nvPicPr>
          <p:cNvPr id="8" name="Picture 2" descr="L'Adoration des mages peint par Matthias Stom (vers 1600-1650).">
            <a:hlinkClick r:id="rId2" tooltip="L'Adoration des mages peint par Matthias Stom (vers 1600-1650).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03972">
            <a:off x="0" y="0"/>
            <a:ext cx="3851920" cy="3959775"/>
          </a:xfrm>
          <a:prstGeom prst="rect">
            <a:avLst/>
          </a:prstGeom>
          <a:noFill/>
        </p:spPr>
      </p:pic>
      <p:pic>
        <p:nvPicPr>
          <p:cNvPr id="9" name="Picture 2" descr="L'Adoration des mages peint par Matthias Stom (vers 1600-1650).">
            <a:hlinkClick r:id="rId2" tooltip="L'Adoration des mages peint par Matthias Stom (vers 1600-1650).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268186">
            <a:off x="2766019" y="311360"/>
            <a:ext cx="3851920" cy="3959775"/>
          </a:xfrm>
          <a:prstGeom prst="rect">
            <a:avLst/>
          </a:prstGeom>
          <a:noFill/>
        </p:spPr>
      </p:pic>
      <p:pic>
        <p:nvPicPr>
          <p:cNvPr id="10" name="Picture 2" descr="L'Adoration des mages peint par Matthias Stom (vers 1600-1650).">
            <a:hlinkClick r:id="rId2" tooltip="L'Adoration des mages peint par Matthias Stom (vers 1600-1650).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225210">
            <a:off x="5578317" y="3286396"/>
            <a:ext cx="3851920" cy="3959775"/>
          </a:xfrm>
          <a:prstGeom prst="rect">
            <a:avLst/>
          </a:prstGeom>
          <a:noFill/>
        </p:spPr>
      </p:pic>
      <p:pic>
        <p:nvPicPr>
          <p:cNvPr id="11" name="Picture 2" descr="L'Adoration des mages peint par Matthias Stom (vers 1600-1650).">
            <a:hlinkClick r:id="rId2" tooltip="L'Adoration des mages peint par Matthias Stom (vers 1600-1650).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893940">
            <a:off x="5616011" y="72646"/>
            <a:ext cx="3851920" cy="3959775"/>
          </a:xfrm>
          <a:prstGeom prst="rect">
            <a:avLst/>
          </a:prstGeom>
          <a:noFill/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6280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L'</a:t>
            </a:r>
            <a:r>
              <a:rPr lang="fr-FR" b="1" dirty="0" smtClean="0">
                <a:solidFill>
                  <a:srgbClr val="FF0000"/>
                </a:solidFill>
              </a:rPr>
              <a:t>Épiphanie</a:t>
            </a:r>
            <a:r>
              <a:rPr lang="fr-FR" dirty="0" smtClean="0">
                <a:solidFill>
                  <a:srgbClr val="FF0000"/>
                </a:solidFill>
              </a:rPr>
              <a:t> désigne aujourd'hui une fête chrétienne qui célèbre le Messie venu et incarné dans le monde et recevant la visite et l'hommage des rois mages. Elle a lieu le 6 </a:t>
            </a:r>
            <a:r>
              <a:rPr lang="fr-FR" dirty="0" smtClean="0">
                <a:solidFill>
                  <a:srgbClr val="FF0000"/>
                </a:solidFill>
              </a:rPr>
              <a:t>janvier.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fr-FR" dirty="0" smtClean="0">
              <a:solidFill>
                <a:srgbClr val="FF0000"/>
              </a:solidFill>
            </a:endParaRPr>
          </a:p>
          <a:p>
            <a:r>
              <a:rPr lang="fr-FR" i="1" dirty="0" smtClean="0"/>
              <a:t>L'Adoration des mages</a:t>
            </a:r>
            <a:r>
              <a:rPr lang="fr-FR" dirty="0" smtClean="0"/>
              <a:t> peint par Matthias </a:t>
            </a:r>
            <a:r>
              <a:rPr lang="fr-FR" dirty="0" err="1" smtClean="0"/>
              <a:t>Stom</a:t>
            </a:r>
            <a:r>
              <a:rPr lang="fr-FR" dirty="0" smtClean="0"/>
              <a:t> (vers 1600-1650)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L'</a:t>
            </a:r>
            <a:r>
              <a:rPr lang="fr-FR" b="1" dirty="0" smtClean="0"/>
              <a:t>Épiphanie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Andrea Mantegna 04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700809"/>
            <a:ext cx="6340807" cy="5157192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908720" y="0"/>
            <a:ext cx="8229600" cy="1143000"/>
          </a:xfrm>
        </p:spPr>
        <p:txBody>
          <a:bodyPr/>
          <a:lstStyle/>
          <a:p>
            <a:pPr algn="ctr"/>
            <a:r>
              <a:rPr lang="fr-FR" dirty="0" smtClean="0"/>
              <a:t>La </a:t>
            </a:r>
            <a:r>
              <a:rPr lang="fr-FR" b="1" dirty="0" smtClean="0"/>
              <a:t>Chandeleur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72200" y="1988840"/>
            <a:ext cx="2771800" cy="452628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La </a:t>
            </a:r>
            <a:r>
              <a:rPr lang="fr-FR" sz="2000" b="1" dirty="0" smtClean="0"/>
              <a:t>Chandeleur</a:t>
            </a:r>
            <a:r>
              <a:rPr lang="fr-FR" sz="2000" dirty="0" smtClean="0"/>
              <a:t> (</a:t>
            </a:r>
            <a:r>
              <a:rPr lang="fr-FR" sz="2000" i="1" dirty="0" smtClean="0"/>
              <a:t>Fête des chandelles</a:t>
            </a:r>
            <a:r>
              <a:rPr lang="fr-FR" sz="2000" dirty="0" smtClean="0"/>
              <a:t>) est une fête populaire d'origine païenne liée à la lumière, elle correspond aussi à une fête religieuse chrétienne autrement appelée la Présentation du Christ au Temple. </a:t>
            </a:r>
            <a:endParaRPr lang="fr-FR" sz="2000" dirty="0"/>
          </a:p>
        </p:txBody>
      </p:sp>
      <p:sp>
        <p:nvSpPr>
          <p:cNvPr id="5" name="Rectangle 4"/>
          <p:cNvSpPr/>
          <p:nvPr/>
        </p:nvSpPr>
        <p:spPr>
          <a:xfrm>
            <a:off x="0" y="1700808"/>
            <a:ext cx="6372200" cy="5157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15616" y="43651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i="1" dirty="0" smtClean="0"/>
              <a:t>Présentation de Jésus au temple</a:t>
            </a:r>
            <a:r>
              <a:rPr lang="fr-FR" dirty="0" smtClean="0"/>
              <a:t>, Andrea Mantegna 1465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166</TotalTime>
  <Words>441</Words>
  <Application>Microsoft Office PowerPoint</Application>
  <PresentationFormat>Affichage à l'écran (4:3)</PresentationFormat>
  <Paragraphs>42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Fonderie</vt:lpstr>
      <vt:lpstr>Les Fêtes chrétiennes</vt:lpstr>
      <vt:lpstr>Pâques</vt:lpstr>
      <vt:lpstr>L’ascension </vt:lpstr>
      <vt:lpstr>Pentecôte</vt:lpstr>
      <vt:lpstr>L’Assomption</vt:lpstr>
      <vt:lpstr>TOUSSAINT </vt:lpstr>
      <vt:lpstr>NOEL</vt:lpstr>
      <vt:lpstr>L'Épiphanie </vt:lpstr>
      <vt:lpstr>La Chandeleur</vt:lpstr>
      <vt:lpstr>Mardi gras</vt:lpstr>
      <vt:lpstr>Le mercredi des Cendres</vt:lpstr>
      <vt:lpstr>Carême</vt:lpstr>
      <vt:lpstr>Bibliographie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L’assencion</dc:title>
  <dc:creator>cdi</dc:creator>
  <cp:lastModifiedBy>gillou</cp:lastModifiedBy>
  <cp:revision>20</cp:revision>
  <dcterms:created xsi:type="dcterms:W3CDTF">2013-05-07T07:20:41Z</dcterms:created>
  <dcterms:modified xsi:type="dcterms:W3CDTF">2013-06-01T16:51:07Z</dcterms:modified>
</cp:coreProperties>
</file>