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60" r:id="rId3"/>
    <p:sldId id="261" r:id="rId4"/>
    <p:sldId id="263" r:id="rId5"/>
    <p:sldId id="262" r:id="rId6"/>
    <p:sldId id="258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4" r:id="rId15"/>
    <p:sldId id="271" r:id="rId16"/>
    <p:sldId id="272" r:id="rId17"/>
    <p:sldId id="278" r:id="rId18"/>
    <p:sldId id="275" r:id="rId19"/>
    <p:sldId id="276" r:id="rId20"/>
    <p:sldId id="277" r:id="rId21"/>
    <p:sldId id="283" r:id="rId22"/>
    <p:sldId id="282" r:id="rId23"/>
    <p:sldId id="279" r:id="rId24"/>
    <p:sldId id="280" r:id="rId25"/>
    <p:sldId id="281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1" r:id="rId52"/>
    <p:sldId id="310" r:id="rId53"/>
    <p:sldId id="312" r:id="rId54"/>
    <p:sldId id="313" r:id="rId55"/>
    <p:sldId id="315" r:id="rId56"/>
    <p:sldId id="316" r:id="rId57"/>
    <p:sldId id="317" r:id="rId58"/>
    <p:sldId id="319" r:id="rId59"/>
    <p:sldId id="318" r:id="rId60"/>
    <p:sldId id="256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4660"/>
  </p:normalViewPr>
  <p:slideViewPr>
    <p:cSldViewPr>
      <p:cViewPr varScale="1">
        <p:scale>
          <a:sx n="87" d="100"/>
          <a:sy n="87" d="100"/>
        </p:scale>
        <p:origin x="-13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555-0B92-4A83-9884-2FFBC727B63E}" type="datetimeFigureOut">
              <a:rPr lang="fr-FR" smtClean="0"/>
              <a:t>25/10/2014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828C-658E-4BE5-91BB-D22F92593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94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555-0B92-4A83-9884-2FFBC727B63E}" type="datetimeFigureOut">
              <a:rPr lang="fr-FR" smtClean="0"/>
              <a:t>25/10/2014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828C-658E-4BE5-91BB-D22F92593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15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555-0B92-4A83-9884-2FFBC727B63E}" type="datetimeFigureOut">
              <a:rPr lang="fr-FR" smtClean="0"/>
              <a:t>25/10/2014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828C-658E-4BE5-91BB-D22F92593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734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555-0B92-4A83-9884-2FFBC727B63E}" type="datetimeFigureOut">
              <a:rPr lang="fr-FR" smtClean="0"/>
              <a:t>25/10/2014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828C-658E-4BE5-91BB-D22F92593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134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555-0B92-4A83-9884-2FFBC727B63E}" type="datetimeFigureOut">
              <a:rPr lang="fr-FR" smtClean="0"/>
              <a:t>25/10/2014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828C-658E-4BE5-91BB-D22F92593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07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555-0B92-4A83-9884-2FFBC727B63E}" type="datetimeFigureOut">
              <a:rPr lang="fr-FR" smtClean="0"/>
              <a:t>25/10/2014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828C-658E-4BE5-91BB-D22F92593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73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555-0B92-4A83-9884-2FFBC727B63E}" type="datetimeFigureOut">
              <a:rPr lang="fr-FR" smtClean="0"/>
              <a:t>25/10/2014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828C-658E-4BE5-91BB-D22F92593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693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555-0B92-4A83-9884-2FFBC727B63E}" type="datetimeFigureOut">
              <a:rPr lang="fr-FR" smtClean="0"/>
              <a:t>25/10/2014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828C-658E-4BE5-91BB-D22F92593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474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555-0B92-4A83-9884-2FFBC727B63E}" type="datetimeFigureOut">
              <a:rPr lang="fr-FR" smtClean="0"/>
              <a:t>25/10/2014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828C-658E-4BE5-91BB-D22F92593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83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555-0B92-4A83-9884-2FFBC727B63E}" type="datetimeFigureOut">
              <a:rPr lang="fr-FR" smtClean="0"/>
              <a:t>25/10/2014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828C-658E-4BE5-91BB-D22F92593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714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555-0B92-4A83-9884-2FFBC727B63E}" type="datetimeFigureOut">
              <a:rPr lang="fr-FR" smtClean="0"/>
              <a:t>25/10/2014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828C-658E-4BE5-91BB-D22F92593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46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BD555-0B92-4A83-9884-2FFBC727B63E}" type="datetimeFigureOut">
              <a:rPr lang="fr-FR" smtClean="0"/>
              <a:t>25/10/2014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C828C-658E-4BE5-91BB-D22F92593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118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14" y="47816"/>
            <a:ext cx="9173614" cy="6810184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0" y="44624"/>
            <a:ext cx="8748464" cy="2304256"/>
          </a:xfrm>
        </p:spPr>
        <p:txBody>
          <a:bodyPr>
            <a:noAutofit/>
          </a:bodyPr>
          <a:lstStyle/>
          <a:p>
            <a:r>
              <a:rPr lang="fr-FR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Liste des œuvres </a:t>
            </a:r>
            <a:br>
              <a:rPr lang="fr-FR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fr-FR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Histoire </a:t>
            </a:r>
            <a:r>
              <a:rPr lang="fr-FR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des </a:t>
            </a:r>
            <a:r>
              <a:rPr lang="fr-FR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arts</a:t>
            </a:r>
            <a:br>
              <a:rPr lang="fr-FR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fr-FR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2014-2015</a:t>
            </a:r>
            <a:endParaRPr lang="fr-FR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85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Le viaduc de Millau </a:t>
            </a:r>
            <a:r>
              <a:rPr lang="fr-FR" dirty="0" smtClean="0"/>
              <a:t>– Norman Foster- 2004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4" y="1600200"/>
            <a:ext cx="6787731" cy="4525963"/>
          </a:xfrm>
        </p:spPr>
      </p:pic>
    </p:spTree>
    <p:extLst>
      <p:ext uri="{BB962C8B-B14F-4D97-AF65-F5344CB8AC3E}">
        <p14:creationId xmlns:p14="http://schemas.microsoft.com/office/powerpoint/2010/main" val="296546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smtClean="0"/>
              <a:t>Le château de Versailles </a:t>
            </a:r>
            <a:r>
              <a:rPr lang="fr-FR" dirty="0" smtClean="0"/>
              <a:t>– XVII° 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05" y="1600200"/>
            <a:ext cx="6793190" cy="4525963"/>
          </a:xfrm>
        </p:spPr>
      </p:pic>
    </p:spTree>
    <p:extLst>
      <p:ext uri="{BB962C8B-B14F-4D97-AF65-F5344CB8AC3E}">
        <p14:creationId xmlns:p14="http://schemas.microsoft.com/office/powerpoint/2010/main" val="85251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Les jardins de Versailles </a:t>
            </a:r>
            <a:r>
              <a:rPr lang="fr-FR" dirty="0" smtClean="0"/>
              <a:t>- </a:t>
            </a:r>
            <a:br>
              <a:rPr lang="fr-FR" dirty="0" smtClean="0"/>
            </a:br>
            <a:r>
              <a:rPr lang="fr-FR" dirty="0" smtClean="0"/>
              <a:t>André le Nôtre - XVII° 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63" y="1600200"/>
            <a:ext cx="7195073" cy="4525963"/>
          </a:xfrm>
        </p:spPr>
      </p:pic>
    </p:spTree>
    <p:extLst>
      <p:ext uri="{BB962C8B-B14F-4D97-AF65-F5344CB8AC3E}">
        <p14:creationId xmlns:p14="http://schemas.microsoft.com/office/powerpoint/2010/main" val="329331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Monument aux morts de </a:t>
            </a:r>
            <a:r>
              <a:rPr lang="fr-FR" i="1" dirty="0" smtClean="0"/>
              <a:t>Lodève </a:t>
            </a:r>
            <a:r>
              <a:rPr lang="fr-FR" dirty="0" smtClean="0"/>
              <a:t>- </a:t>
            </a:r>
            <a:br>
              <a:rPr lang="fr-FR" dirty="0" smtClean="0"/>
            </a:br>
            <a:r>
              <a:rPr lang="fr-FR" dirty="0" smtClean="0"/>
              <a:t>Paul Dardé – XX° 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52" y="1600200"/>
            <a:ext cx="6394296" cy="4525963"/>
          </a:xfrm>
        </p:spPr>
      </p:pic>
    </p:spTree>
    <p:extLst>
      <p:ext uri="{BB962C8B-B14F-4D97-AF65-F5344CB8AC3E}">
        <p14:creationId xmlns:p14="http://schemas.microsoft.com/office/powerpoint/2010/main" val="404670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2348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u="sng" dirty="0">
                <a:solidFill>
                  <a:srgbClr val="002060"/>
                </a:solidFill>
              </a:rPr>
              <a:t>Thématique</a:t>
            </a:r>
            <a:r>
              <a:rPr lang="fr-FR" b="1" dirty="0">
                <a:solidFill>
                  <a:srgbClr val="002060"/>
                </a:solidFill>
              </a:rPr>
              <a:t> : Arts</a:t>
            </a:r>
            <a:r>
              <a:rPr lang="fr-FR" b="1" dirty="0" smtClean="0">
                <a:solidFill>
                  <a:srgbClr val="002060"/>
                </a:solidFill>
              </a:rPr>
              <a:t>, mythes, religions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2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La basilique Saint-Marc </a:t>
            </a:r>
            <a:r>
              <a:rPr lang="fr-FR" dirty="0" smtClean="0"/>
              <a:t>– D. Contarini</a:t>
            </a:r>
            <a:br>
              <a:rPr lang="fr-FR" dirty="0" smtClean="0"/>
            </a:br>
            <a:r>
              <a:rPr lang="fr-FR" dirty="0" smtClean="0"/>
              <a:t>Venise - 1096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10" y="1844824"/>
            <a:ext cx="5177599" cy="4274892"/>
          </a:xfrm>
        </p:spPr>
      </p:pic>
    </p:spTree>
    <p:extLst>
      <p:ext uri="{BB962C8B-B14F-4D97-AF65-F5344CB8AC3E}">
        <p14:creationId xmlns:p14="http://schemas.microsoft.com/office/powerpoint/2010/main" val="85052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Le </a:t>
            </a:r>
            <a:r>
              <a:rPr lang="fr-FR" i="1" dirty="0" err="1" smtClean="0"/>
              <a:t>duomo</a:t>
            </a:r>
            <a:r>
              <a:rPr lang="fr-FR" dirty="0" smtClean="0"/>
              <a:t>, cathédrale de Florence – Brunelleschi - XV° 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58" y="1600200"/>
            <a:ext cx="6038683" cy="4525963"/>
          </a:xfrm>
        </p:spPr>
      </p:pic>
    </p:spTree>
    <p:extLst>
      <p:ext uri="{BB962C8B-B14F-4D97-AF65-F5344CB8AC3E}">
        <p14:creationId xmlns:p14="http://schemas.microsoft.com/office/powerpoint/2010/main" val="253367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La </a:t>
            </a:r>
            <a:r>
              <a:rPr lang="fr-FR" i="1" dirty="0" err="1" smtClean="0"/>
              <a:t>Sagrada</a:t>
            </a:r>
            <a:r>
              <a:rPr lang="fr-FR" i="1" dirty="0" smtClean="0"/>
              <a:t> </a:t>
            </a:r>
            <a:r>
              <a:rPr lang="fr-FR" i="1" dirty="0" err="1" smtClean="0"/>
              <a:t>Familia</a:t>
            </a:r>
            <a:r>
              <a:rPr lang="fr-FR" i="1" dirty="0"/>
              <a:t> </a:t>
            </a:r>
            <a:r>
              <a:rPr lang="fr-FR" dirty="0" smtClean="0"/>
              <a:t>– Gaudi –</a:t>
            </a:r>
            <a:br>
              <a:rPr lang="fr-FR" dirty="0" smtClean="0"/>
            </a:br>
            <a:r>
              <a:rPr lang="fr-FR" dirty="0" smtClean="0"/>
              <a:t> 1882-1926 - Barcelone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98" y="1600200"/>
            <a:ext cx="6736603" cy="4525963"/>
          </a:xfrm>
        </p:spPr>
      </p:pic>
    </p:spTree>
    <p:extLst>
      <p:ext uri="{BB962C8B-B14F-4D97-AF65-F5344CB8AC3E}">
        <p14:creationId xmlns:p14="http://schemas.microsoft.com/office/powerpoint/2010/main" val="10502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u="sng" dirty="0">
                <a:solidFill>
                  <a:srgbClr val="002060"/>
                </a:solidFill>
              </a:rPr>
              <a:t>Thématique</a:t>
            </a:r>
            <a:r>
              <a:rPr lang="fr-FR" b="1" dirty="0">
                <a:solidFill>
                  <a:srgbClr val="002060"/>
                </a:solidFill>
              </a:rPr>
              <a:t> : </a:t>
            </a:r>
            <a:r>
              <a:rPr lang="fr-FR" b="1" dirty="0" smtClean="0">
                <a:solidFill>
                  <a:srgbClr val="002060"/>
                </a:solidFill>
              </a:rPr>
              <a:t/>
            </a:r>
            <a:br>
              <a:rPr lang="fr-FR" b="1" dirty="0" smtClean="0">
                <a:solidFill>
                  <a:srgbClr val="002060"/>
                </a:solidFill>
              </a:rPr>
            </a:br>
            <a:r>
              <a:rPr lang="fr-FR" b="1" dirty="0" smtClean="0">
                <a:solidFill>
                  <a:srgbClr val="002060"/>
                </a:solidFill>
              </a:rPr>
              <a:t>Arts, techniques, expressions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3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Musée Guggenheim </a:t>
            </a:r>
            <a:r>
              <a:rPr lang="fr-FR" dirty="0" smtClean="0"/>
              <a:t>– Frank </a:t>
            </a:r>
            <a:r>
              <a:rPr lang="fr-FR" dirty="0" err="1" smtClean="0"/>
              <a:t>Gehry</a:t>
            </a:r>
            <a:r>
              <a:rPr lang="fr-FR" dirty="0" smtClean="0"/>
              <a:t> – 1997 - Bilbao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8349"/>
            <a:ext cx="8229600" cy="4169664"/>
          </a:xfrm>
        </p:spPr>
      </p:pic>
    </p:spTree>
    <p:extLst>
      <p:ext uri="{BB962C8B-B14F-4D97-AF65-F5344CB8AC3E}">
        <p14:creationId xmlns:p14="http://schemas.microsoft.com/office/powerpoint/2010/main" val="77923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700808"/>
            <a:ext cx="8229600" cy="2664296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/>
            </a:r>
            <a:br>
              <a:rPr lang="fr-FR" b="1" dirty="0" smtClean="0">
                <a:solidFill>
                  <a:srgbClr val="002060"/>
                </a:solidFill>
              </a:rPr>
            </a:br>
            <a:r>
              <a:rPr lang="fr-FR" sz="6700" b="1" u="sng" dirty="0" smtClean="0">
                <a:solidFill>
                  <a:srgbClr val="002060"/>
                </a:solidFill>
              </a:rPr>
              <a:t>Domaine :</a:t>
            </a:r>
            <a:br>
              <a:rPr lang="fr-FR" sz="6700" b="1" u="sng" dirty="0" smtClean="0">
                <a:solidFill>
                  <a:srgbClr val="002060"/>
                </a:solidFill>
              </a:rPr>
            </a:br>
            <a:r>
              <a:rPr lang="fr-FR" sz="6700" b="1" dirty="0" smtClean="0">
                <a:solidFill>
                  <a:srgbClr val="002060"/>
                </a:solidFill>
              </a:rPr>
              <a:t/>
            </a:r>
            <a:br>
              <a:rPr lang="fr-FR" sz="6700" b="1" dirty="0" smtClean="0">
                <a:solidFill>
                  <a:srgbClr val="002060"/>
                </a:solidFill>
              </a:rPr>
            </a:br>
            <a:r>
              <a:rPr lang="fr-FR" sz="6700" b="1" dirty="0" smtClean="0">
                <a:solidFill>
                  <a:srgbClr val="002060"/>
                </a:solidFill>
              </a:rPr>
              <a:t>ARTS DE L’ESPACE</a:t>
            </a:r>
            <a:endParaRPr lang="fr-FR" sz="53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Centre Pompidou </a:t>
            </a:r>
            <a:r>
              <a:rPr lang="fr-FR" dirty="0" smtClean="0"/>
              <a:t>– </a:t>
            </a:r>
            <a:br>
              <a:rPr lang="fr-FR" dirty="0" smtClean="0"/>
            </a:br>
            <a:r>
              <a:rPr lang="fr-FR" dirty="0" smtClean="0"/>
              <a:t>R. Piano et R. Rogers - 1971-77 - Paris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27" y="1600200"/>
            <a:ext cx="686854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8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Tour </a:t>
            </a:r>
            <a:r>
              <a:rPr lang="fr-FR" i="1" dirty="0" err="1" smtClean="0"/>
              <a:t>Burj</a:t>
            </a:r>
            <a:r>
              <a:rPr lang="fr-FR" i="1" dirty="0" smtClean="0"/>
              <a:t> Khalifa </a:t>
            </a:r>
            <a:r>
              <a:rPr lang="fr-FR" dirty="0" smtClean="0"/>
              <a:t>– 2004-2010- Dubaï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88" y="1600200"/>
            <a:ext cx="5544824" cy="4525963"/>
          </a:xfrm>
        </p:spPr>
      </p:pic>
    </p:spTree>
    <p:extLst>
      <p:ext uri="{BB962C8B-B14F-4D97-AF65-F5344CB8AC3E}">
        <p14:creationId xmlns:p14="http://schemas.microsoft.com/office/powerpoint/2010/main" val="120200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u="sng" dirty="0">
                <a:solidFill>
                  <a:srgbClr val="002060"/>
                </a:solidFill>
              </a:rPr>
              <a:t>Thématique</a:t>
            </a:r>
            <a:r>
              <a:rPr lang="fr-FR" b="1" dirty="0">
                <a:solidFill>
                  <a:srgbClr val="002060"/>
                </a:solidFill>
              </a:rPr>
              <a:t> : </a:t>
            </a:r>
            <a:r>
              <a:rPr lang="fr-FR" b="1" dirty="0" smtClean="0">
                <a:solidFill>
                  <a:srgbClr val="002060"/>
                </a:solidFill>
              </a:rPr>
              <a:t/>
            </a:r>
            <a:br>
              <a:rPr lang="fr-FR" b="1" dirty="0" smtClean="0">
                <a:solidFill>
                  <a:srgbClr val="002060"/>
                </a:solidFill>
              </a:rPr>
            </a:br>
            <a:r>
              <a:rPr lang="fr-FR" b="1" dirty="0" smtClean="0">
                <a:solidFill>
                  <a:srgbClr val="002060"/>
                </a:solidFill>
              </a:rPr>
              <a:t>Arts, ruptures, continuités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0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La casa </a:t>
            </a:r>
            <a:r>
              <a:rPr lang="fr-FR" i="1" dirty="0" err="1" smtClean="0"/>
              <a:t>Batllo</a:t>
            </a:r>
            <a:r>
              <a:rPr lang="fr-FR" i="1" dirty="0"/>
              <a:t> </a:t>
            </a:r>
            <a:r>
              <a:rPr lang="fr-FR" dirty="0"/>
              <a:t>-</a:t>
            </a:r>
            <a:r>
              <a:rPr lang="fr-FR" dirty="0" smtClean="0"/>
              <a:t> Gaudi </a:t>
            </a:r>
            <a:r>
              <a:rPr lang="fr-FR" dirty="0"/>
              <a:t>-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1904-1906 - Barcelone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002376"/>
            <a:ext cx="3459832" cy="4693839"/>
          </a:xfrm>
        </p:spPr>
      </p:pic>
    </p:spTree>
    <p:extLst>
      <p:ext uri="{BB962C8B-B14F-4D97-AF65-F5344CB8AC3E}">
        <p14:creationId xmlns:p14="http://schemas.microsoft.com/office/powerpoint/2010/main" val="61727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Le parc </a:t>
            </a:r>
            <a:r>
              <a:rPr lang="fr-FR" i="1" dirty="0" err="1" smtClean="0"/>
              <a:t>Güell</a:t>
            </a:r>
            <a:r>
              <a:rPr lang="fr-FR" i="1" dirty="0" smtClean="0"/>
              <a:t> </a:t>
            </a:r>
            <a:r>
              <a:rPr lang="fr-FR" dirty="0" smtClean="0"/>
              <a:t>- Gaudi </a:t>
            </a:r>
            <a:r>
              <a:rPr lang="fr-FR" dirty="0"/>
              <a:t>-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1900-1914 Barcelone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2386806"/>
            <a:ext cx="6191250" cy="2952750"/>
          </a:xfrm>
        </p:spPr>
      </p:pic>
    </p:spTree>
    <p:extLst>
      <p:ext uri="{BB962C8B-B14F-4D97-AF65-F5344CB8AC3E}">
        <p14:creationId xmlns:p14="http://schemas.microsoft.com/office/powerpoint/2010/main" val="26705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La cité radieuse </a:t>
            </a:r>
            <a:r>
              <a:rPr lang="fr-FR" dirty="0" smtClean="0"/>
              <a:t>– Le Corbusier –</a:t>
            </a:r>
            <a:br>
              <a:rPr lang="fr-FR" dirty="0" smtClean="0"/>
            </a:br>
            <a:r>
              <a:rPr lang="fr-FR" dirty="0" smtClean="0"/>
              <a:t> 1947-52 - Marseille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8006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863080"/>
          </a:xfrm>
        </p:spPr>
        <p:txBody>
          <a:bodyPr>
            <a:normAutofit fontScale="90000"/>
          </a:bodyPr>
          <a:lstStyle/>
          <a:p>
            <a:r>
              <a:rPr lang="fr-FR" sz="6000" b="1" u="sng" dirty="0" smtClean="0">
                <a:solidFill>
                  <a:srgbClr val="FFC000"/>
                </a:solidFill>
              </a:rPr>
              <a:t>Domaine</a:t>
            </a:r>
            <a:r>
              <a:rPr lang="fr-FR" sz="6000" b="1" dirty="0" smtClean="0">
                <a:solidFill>
                  <a:srgbClr val="FFC000"/>
                </a:solidFill>
              </a:rPr>
              <a:t> : </a:t>
            </a:r>
            <a:br>
              <a:rPr lang="fr-FR" sz="6000" b="1" dirty="0" smtClean="0">
                <a:solidFill>
                  <a:srgbClr val="FFC000"/>
                </a:solidFill>
              </a:rPr>
            </a:br>
            <a:r>
              <a:rPr lang="fr-FR" sz="6000" b="1" dirty="0" smtClean="0">
                <a:solidFill>
                  <a:srgbClr val="FFC000"/>
                </a:solidFill>
              </a:rPr>
              <a:t>Art du quotidien</a:t>
            </a:r>
            <a:endParaRPr lang="fr-FR" sz="6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75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1560" y="2060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u="sng" dirty="0">
                <a:solidFill>
                  <a:srgbClr val="FFC000"/>
                </a:solidFill>
              </a:rPr>
              <a:t>Thématique</a:t>
            </a:r>
            <a:r>
              <a:rPr lang="fr-FR" b="1" dirty="0">
                <a:solidFill>
                  <a:srgbClr val="FFC000"/>
                </a:solidFill>
              </a:rPr>
              <a:t> : </a:t>
            </a:r>
            <a:r>
              <a:rPr lang="fr-FR" b="1" dirty="0" smtClean="0">
                <a:solidFill>
                  <a:srgbClr val="FFC000"/>
                </a:solidFill>
              </a:rPr>
              <a:t>Arts</a:t>
            </a:r>
            <a:r>
              <a:rPr lang="fr-FR" b="1" dirty="0">
                <a:solidFill>
                  <a:srgbClr val="FFC000"/>
                </a:solidFill>
              </a:rPr>
              <a:t>, Créations, Cultures</a:t>
            </a:r>
            <a:endParaRPr lang="fr-F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0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histoire-des-arts.spip.ac-rouen.fr/IMG/jpg/57_1.jpg"/>
          <p:cNvSpPr>
            <a:spLocks noChangeAspect="1" noChangeArrowheads="1"/>
          </p:cNvSpPr>
          <p:nvPr/>
        </p:nvSpPr>
        <p:spPr bwMode="auto">
          <a:xfrm>
            <a:off x="63500" y="-136525"/>
            <a:ext cx="4619625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66" y="1772816"/>
            <a:ext cx="6985700" cy="3384376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smtClean="0"/>
              <a:t>La tapisserie de Bayeux </a:t>
            </a:r>
            <a:r>
              <a:rPr lang="fr-FR" dirty="0" smtClean="0"/>
              <a:t>– XI° siècle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90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2680"/>
            <a:ext cx="5904656" cy="5286635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Couverture d’exploit Sioux</a:t>
            </a:r>
            <a:r>
              <a:rPr lang="fr-FR" dirty="0" smtClean="0"/>
              <a:t> - XIX° siècle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826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844824"/>
            <a:ext cx="8229600" cy="2223120"/>
          </a:xfrm>
        </p:spPr>
        <p:txBody>
          <a:bodyPr>
            <a:normAutofit/>
          </a:bodyPr>
          <a:lstStyle/>
          <a:p>
            <a:r>
              <a:rPr lang="fr-FR" sz="3600" b="1" u="sng" dirty="0" smtClean="0">
                <a:solidFill>
                  <a:srgbClr val="002060"/>
                </a:solidFill>
              </a:rPr>
              <a:t>Thématique</a:t>
            </a:r>
            <a:r>
              <a:rPr lang="fr-FR" sz="3600" b="1" dirty="0" smtClean="0">
                <a:solidFill>
                  <a:srgbClr val="002060"/>
                </a:solidFill>
              </a:rPr>
              <a:t> : Arts, Créations, Cultures</a:t>
            </a:r>
            <a:br>
              <a:rPr lang="fr-FR" sz="3600" b="1" dirty="0" smtClean="0">
                <a:solidFill>
                  <a:srgbClr val="002060"/>
                </a:solidFill>
              </a:rPr>
            </a:br>
            <a:endParaRPr lang="fr-FR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5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1556792"/>
            <a:ext cx="6191250" cy="4638675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Les blues jeans </a:t>
            </a:r>
            <a:r>
              <a:rPr lang="fr-FR" i="1" dirty="0" err="1" smtClean="0"/>
              <a:t>Levi’s</a:t>
            </a:r>
            <a:r>
              <a:rPr lang="fr-FR" i="1" dirty="0" smtClean="0"/>
              <a:t> - </a:t>
            </a:r>
            <a:r>
              <a:rPr lang="fr-FR" dirty="0" smtClean="0"/>
              <a:t>Levi Strauss - 1873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938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76872"/>
            <a:ext cx="5040560" cy="3831689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584176"/>
          </a:xfrm>
        </p:spPr>
        <p:txBody>
          <a:bodyPr>
            <a:normAutofit fontScale="90000"/>
          </a:bodyPr>
          <a:lstStyle/>
          <a:p>
            <a:r>
              <a:rPr lang="fr-FR" i="1" dirty="0" smtClean="0"/>
              <a:t>La bouteille de coca-cola </a:t>
            </a:r>
            <a:r>
              <a:rPr lang="fr-FR" dirty="0" smtClean="0"/>
              <a:t>–</a:t>
            </a:r>
            <a:br>
              <a:rPr lang="fr-FR" dirty="0" smtClean="0"/>
            </a:br>
            <a:r>
              <a:rPr lang="fr-FR" dirty="0" smtClean="0"/>
              <a:t> A. Samuelson, E.R. Dean, C. Edwards - 1915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8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2492896"/>
            <a:ext cx="66967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1" u="sng" dirty="0">
                <a:solidFill>
                  <a:srgbClr val="FFC000"/>
                </a:solidFill>
              </a:rPr>
              <a:t>Thématique</a:t>
            </a:r>
            <a:r>
              <a:rPr lang="fr-FR" sz="4400" b="1" dirty="0">
                <a:solidFill>
                  <a:srgbClr val="FFC000"/>
                </a:solidFill>
              </a:rPr>
              <a:t> : </a:t>
            </a:r>
            <a:endParaRPr lang="fr-FR" sz="4400" b="1" dirty="0" smtClean="0">
              <a:solidFill>
                <a:srgbClr val="FFC000"/>
              </a:solidFill>
            </a:endParaRPr>
          </a:p>
          <a:p>
            <a:pPr algn="ctr"/>
            <a:r>
              <a:rPr lang="fr-FR" sz="4400" b="1" dirty="0" smtClean="0">
                <a:solidFill>
                  <a:srgbClr val="FFC000"/>
                </a:solidFill>
              </a:rPr>
              <a:t>Arts</a:t>
            </a:r>
            <a:r>
              <a:rPr lang="fr-FR" sz="4400" b="1" dirty="0">
                <a:solidFill>
                  <a:srgbClr val="FFC000"/>
                </a:solidFill>
              </a:rPr>
              <a:t>, espace, temps</a:t>
            </a:r>
            <a:endParaRPr lang="fr-FR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7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56792"/>
            <a:ext cx="5167461" cy="395023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La vespa </a:t>
            </a:r>
            <a:r>
              <a:rPr lang="fr-FR" dirty="0" smtClean="0"/>
              <a:t>– </a:t>
            </a:r>
            <a:r>
              <a:rPr lang="fr-FR" dirty="0" err="1" smtClean="0"/>
              <a:t>Corradino</a:t>
            </a:r>
            <a:r>
              <a:rPr lang="fr-FR" dirty="0" smtClean="0"/>
              <a:t> D’Ascanio - 1946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119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2105025"/>
            <a:ext cx="5037162" cy="299216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La Citroën DS </a:t>
            </a:r>
            <a:r>
              <a:rPr lang="fr-FR" dirty="0" smtClean="0"/>
              <a:t>– </a:t>
            </a:r>
            <a:r>
              <a:rPr lang="fr-FR" dirty="0" err="1" smtClean="0"/>
              <a:t>Flamino</a:t>
            </a:r>
            <a:r>
              <a:rPr lang="fr-FR" dirty="0" smtClean="0"/>
              <a:t> </a:t>
            </a:r>
            <a:r>
              <a:rPr lang="fr-FR" dirty="0" err="1" smtClean="0"/>
              <a:t>Bertoni</a:t>
            </a:r>
            <a:r>
              <a:rPr lang="fr-FR" dirty="0" smtClean="0"/>
              <a:t> - 1955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020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24043"/>
            <a:ext cx="4752528" cy="3310905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Mini Austin </a:t>
            </a:r>
            <a:r>
              <a:rPr lang="fr-FR" i="1" dirty="0" err="1" smtClean="0"/>
              <a:t>Seven</a:t>
            </a:r>
            <a:r>
              <a:rPr lang="fr-FR" i="1" dirty="0" smtClean="0"/>
              <a:t> </a:t>
            </a:r>
            <a:r>
              <a:rPr lang="fr-FR" dirty="0" smtClean="0"/>
              <a:t>– Alec </a:t>
            </a:r>
            <a:r>
              <a:rPr lang="fr-FR" dirty="0" err="1" smtClean="0"/>
              <a:t>Issigonis</a:t>
            </a:r>
            <a:r>
              <a:rPr lang="fr-FR" dirty="0" smtClean="0"/>
              <a:t> - 1959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312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32856"/>
            <a:ext cx="5040560" cy="36798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smtClean="0"/>
              <a:t>La montre Swatch </a:t>
            </a:r>
            <a:r>
              <a:rPr lang="fr-FR" dirty="0" smtClean="0"/>
              <a:t>- 1983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286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229600" cy="1143000"/>
          </a:xfrm>
        </p:spPr>
        <p:txBody>
          <a:bodyPr/>
          <a:lstStyle/>
          <a:p>
            <a:r>
              <a:rPr lang="fr-FR" b="1" u="sng" dirty="0">
                <a:solidFill>
                  <a:srgbClr val="FFC000"/>
                </a:solidFill>
              </a:rPr>
              <a:t>Thématique</a:t>
            </a:r>
            <a:r>
              <a:rPr lang="fr-FR" b="1" dirty="0">
                <a:solidFill>
                  <a:srgbClr val="FFC000"/>
                </a:solidFill>
              </a:rPr>
              <a:t> : </a:t>
            </a:r>
            <a:r>
              <a:rPr lang="fr-FR" b="1" dirty="0" smtClean="0">
                <a:solidFill>
                  <a:srgbClr val="FFC000"/>
                </a:solidFill>
              </a:rPr>
              <a:t>Arts, Etats, pouvoir</a:t>
            </a:r>
            <a:endParaRPr lang="fr-FR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706745"/>
            <a:ext cx="3168352" cy="473619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Affiche de propagande dans un régime totalitaire </a:t>
            </a:r>
            <a:r>
              <a:rPr lang="fr-FR" dirty="0" smtClean="0"/>
              <a:t>( au choix)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7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562100"/>
            <a:ext cx="5080000" cy="37338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La Coccinelle Volkswagen </a:t>
            </a:r>
            <a:r>
              <a:rPr lang="fr-FR" dirty="0" smtClean="0"/>
              <a:t>– F. Porsche - 1938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386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La tour Eiffel </a:t>
            </a:r>
            <a:r>
              <a:rPr lang="fr-FR" dirty="0" smtClean="0"/>
              <a:t>– Eiffel – Paris</a:t>
            </a:r>
            <a:br>
              <a:rPr lang="fr-FR" dirty="0" smtClean="0"/>
            </a:br>
            <a:r>
              <a:rPr lang="fr-FR" dirty="0" smtClean="0"/>
              <a:t>1889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10" y="1600200"/>
            <a:ext cx="3648379" cy="4525963"/>
          </a:xfrm>
        </p:spPr>
      </p:pic>
    </p:spTree>
    <p:extLst>
      <p:ext uri="{BB962C8B-B14F-4D97-AF65-F5344CB8AC3E}">
        <p14:creationId xmlns:p14="http://schemas.microsoft.com/office/powerpoint/2010/main" val="70111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00234"/>
            <a:ext cx="3312367" cy="450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fr-FR" sz="4000" i="1" dirty="0" smtClean="0"/>
              <a:t>Première de couverture de 1</a:t>
            </a:r>
            <a:r>
              <a:rPr lang="fr-FR" sz="4000" i="1" baseline="30000" dirty="0" smtClean="0"/>
              <a:t>er</a:t>
            </a:r>
            <a:r>
              <a:rPr lang="fr-FR" sz="4000" i="1" dirty="0" smtClean="0"/>
              <a:t> numéro de la BD « </a:t>
            </a:r>
            <a:r>
              <a:rPr lang="fr-FR" sz="4000" i="1" dirty="0" err="1" smtClean="0"/>
              <a:t>Captain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America</a:t>
            </a:r>
            <a:r>
              <a:rPr lang="fr-FR" sz="4000" i="1" dirty="0" smtClean="0"/>
              <a:t> », </a:t>
            </a:r>
            <a:br>
              <a:rPr lang="fr-FR" sz="4000" i="1" dirty="0" smtClean="0"/>
            </a:br>
            <a:r>
              <a:rPr lang="fr-FR" dirty="0" smtClean="0"/>
              <a:t>J. Kirby et J. Simon, mars 1941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541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84784"/>
            <a:ext cx="4824536" cy="3997072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 smtClean="0"/>
              <a:t>Une </a:t>
            </a:r>
            <a:r>
              <a:rPr lang="fr-FR" i="1" dirty="0"/>
              <a:t>a</a:t>
            </a:r>
            <a:r>
              <a:rPr lang="fr-FR" i="1" dirty="0" smtClean="0"/>
              <a:t>ffiche de mai 68 </a:t>
            </a:r>
            <a:r>
              <a:rPr lang="fr-FR" dirty="0" smtClean="0"/>
              <a:t>( au choix)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017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1698" y="2688288"/>
            <a:ext cx="86423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b="1" u="sng" dirty="0">
                <a:solidFill>
                  <a:srgbClr val="FFC000"/>
                </a:solidFill>
              </a:rPr>
              <a:t>Thématique</a:t>
            </a:r>
            <a:r>
              <a:rPr lang="fr-FR" sz="4400" b="1" dirty="0">
                <a:solidFill>
                  <a:srgbClr val="FFC000"/>
                </a:solidFill>
              </a:rPr>
              <a:t> : </a:t>
            </a:r>
            <a:r>
              <a:rPr lang="fr-FR" sz="4400" b="1" dirty="0" smtClean="0">
                <a:solidFill>
                  <a:srgbClr val="FFC000"/>
                </a:solidFill>
              </a:rPr>
              <a:t>Arts</a:t>
            </a:r>
            <a:r>
              <a:rPr lang="fr-FR" sz="4400" b="1" dirty="0">
                <a:solidFill>
                  <a:srgbClr val="FFC000"/>
                </a:solidFill>
              </a:rPr>
              <a:t>, mythes, religions</a:t>
            </a:r>
            <a:endParaRPr lang="fr-FR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2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372452"/>
            <a:ext cx="5112568" cy="4294556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La tapisserie de La Dame à la Licorne </a:t>
            </a:r>
            <a:r>
              <a:rPr lang="fr-FR" dirty="0" smtClean="0"/>
              <a:t>– XV° siècle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99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1590675"/>
            <a:ext cx="2857500" cy="367665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smtClean="0"/>
              <a:t>Masques du carnaval de Venise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251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93702"/>
            <a:ext cx="5528022" cy="482134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smtClean="0"/>
              <a:t>Masques africains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39506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84784"/>
            <a:ext cx="3075296" cy="4101676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Les vitraux de Notre Dame des Sablons </a:t>
            </a:r>
            <a:r>
              <a:rPr lang="fr-FR" dirty="0" smtClean="0"/>
              <a:t>Claude </a:t>
            </a:r>
            <a:r>
              <a:rPr lang="fr-FR" dirty="0" err="1" smtClean="0"/>
              <a:t>Viallat</a:t>
            </a:r>
            <a:r>
              <a:rPr lang="fr-FR" dirty="0" smtClean="0"/>
              <a:t> - 1992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440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2136337"/>
            <a:ext cx="676858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400" b="1" u="sng" dirty="0">
                <a:solidFill>
                  <a:srgbClr val="FFC000"/>
                </a:solidFill>
              </a:rPr>
              <a:t>Thématique</a:t>
            </a:r>
            <a:r>
              <a:rPr lang="fr-FR" sz="4400" b="1" dirty="0">
                <a:solidFill>
                  <a:srgbClr val="FFC000"/>
                </a:solidFill>
              </a:rPr>
              <a:t> : </a:t>
            </a:r>
            <a:endParaRPr lang="fr-FR" sz="4400" b="1" dirty="0" smtClean="0">
              <a:solidFill>
                <a:srgbClr val="FFC000"/>
              </a:solidFill>
            </a:endParaRPr>
          </a:p>
          <a:p>
            <a:pPr algn="ctr"/>
            <a:r>
              <a:rPr lang="fr-FR" sz="4400" b="1" dirty="0" smtClean="0">
                <a:solidFill>
                  <a:srgbClr val="FFC000"/>
                </a:solidFill>
              </a:rPr>
              <a:t>Art</a:t>
            </a:r>
            <a:r>
              <a:rPr lang="fr-FR" sz="4400" b="1" dirty="0">
                <a:solidFill>
                  <a:srgbClr val="FFC000"/>
                </a:solidFill>
              </a:rPr>
              <a:t>, techniques, expressions</a:t>
            </a:r>
            <a:endParaRPr lang="fr-FR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12776"/>
            <a:ext cx="3072358" cy="4450042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Edicules du métro parisien </a:t>
            </a:r>
            <a:r>
              <a:rPr lang="fr-FR" dirty="0" smtClean="0"/>
              <a:t>– </a:t>
            </a:r>
            <a:br>
              <a:rPr lang="fr-FR" dirty="0" smtClean="0"/>
            </a:br>
            <a:r>
              <a:rPr lang="fr-FR" dirty="0" smtClean="0"/>
              <a:t>Hector Guimard – 1900-1902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197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20753"/>
            <a:ext cx="3870431" cy="5160575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1101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i="1" dirty="0" smtClean="0"/>
              <a:t>Lampe Gras </a:t>
            </a:r>
            <a:r>
              <a:rPr lang="fr-FR" dirty="0" smtClean="0"/>
              <a:t>– Bernard-Albin Gras – </a:t>
            </a:r>
            <a:br>
              <a:rPr lang="fr-FR" dirty="0" smtClean="0"/>
            </a:br>
            <a:r>
              <a:rPr lang="fr-FR" dirty="0" smtClean="0"/>
              <a:t>les années 20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203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Le jardin Majorelle </a:t>
            </a:r>
            <a:r>
              <a:rPr lang="fr-FR" dirty="0" smtClean="0"/>
              <a:t>– Marrakech- </a:t>
            </a:r>
            <a:br>
              <a:rPr lang="fr-FR" dirty="0" smtClean="0"/>
            </a:br>
            <a:r>
              <a:rPr lang="fr-FR" dirty="0" smtClean="0"/>
              <a:t>XX° siècle</a:t>
            </a:r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412" y="1464726"/>
            <a:ext cx="3313168" cy="4639886"/>
          </a:xfrm>
        </p:spPr>
      </p:pic>
      <p:sp>
        <p:nvSpPr>
          <p:cNvPr id="5" name="AutoShape 2" descr="data:image/png;base64,iVBORw0KGgoAAAANSUhEUgAABEsAAAIBCAIAAAA+qaYcAAAgAElEQVR4nOzdZ1vq2P438Hm//zNndrFRpCvN3hs9vVCVlt4D6sw5535D94MFyxgIGjfuMuN1fR9oDEkISNaHtdYvv61X9blZq2hzs1EzQFyrvbgd8Ct8uFd8r1/T52YdMebG7/pe+/V8vkvavmsXGzUjgJhB1Aog5tx4HY/X+n6fl9f6Xtv3m2Vt/8U3jCtB1AJxPXxZx+k6gXC53/3+bOfTa32v5+V3O35fR/DWBZ8bgel/yhueLzz+b8wSn9e7/t/5f/9rvrJeVefGa314DHP/a5yncfF15zXvFuflabWszo3X9r0CH+g6PNcenQc5d7n39VRZSlbLMgj4Fb4urhOyUlJAvNoDcDuueL3uXucZ7mgm0tvifHZrFeVrUZybF7cDVvtSEED8HobXfuEGX5nPN/zcvPi8XLvz2o7XflcKA1+Bu/h0zX265uDGwa+z8TqeBce5lO07H+vaplf+uBr+cTX89+Xg35cD8DPYiPOvcKfgV18BW/79ov/7Rd+xF/7fl9y/L7nfL4a/XwzBz2AhWPKv88G/zgfwr88f+7RN8MNs/nXemxvw2N8v+s6Frl9df5qb/zvr+orX9r0CHwJ2BxfC/PajhLM0EX0I500tUb/P671bWsvavt+W4vcRzuxqH8J523leHPAB4mwz+X2+H8J56XX5McJxHdKGA7TfIpwFV7rF17XFwpl9+MavKRz4f+RXON77/SWFA5HgVzL/WOG4Nv4hnA/hfAjnQzieu9h4STjLaml9COelFp6/45zLmze0LH+287n4ffj6V2RZryP4aAog5lpF+3wjgsvA5xvR7/P9EM5Lr8sPE47zqDa+WTgbz5Hz4jqvF87ca+LGryYcF3J+deF4UcRXP8w/UDhfipyvLBDFry4cyBgXZpYlHAgSJ1EWCAcudP7pQzivFc6LV45vFM7ib85eLxwvOSwrflseS9y+L+EsKz+qpfWj8t2kMbvHd93vrxK/QvDKSknZqBlB1Fqv6p+uhd8vhn9c8V+Lst/9vrdwfrYsSzgBRJ8bvyIKeAgHfgbC43y9ZGY/r14PGL/ymdt7s0AyP5twXM/CNeju9cLxjudANY/M345f4bge8qJwXHt5cX0vIfiVj18R+RWO7/gXzut59ob8KOGAv7qE43zUXPYsNpJra7PC+XTtxgwUjrMbB/7pjyver3C8ZOIlHL/xK5YP4XwI531bPB/CeQ/hzO7uQzheJ+RtQvhalDdqRgizN2rG16L8+UYE5vG73w/h/LTCmYucN39evRI5bxPO3If/QsKZRc6vLhz4lH0JZxY5/zThfC76zA3vOqq/jXCcyHFueVnCcSLHscRTOE7kwIUfwnmtcF5uyn+bcPyu77eFvaz1l9Wy97v9DZ/C8Xucyxpds/SW1je2FL+xSbr08zb3sSHMfm/hvPf5XPw+ef0rEsLsufH78q2W1Y3pmEPwLxNAzDA+8jrOZe3X7/l57+2/+fV95fvQSyZB1Jgbv/IJeAgHXBFmibL4fTgb56lzLvdqwXtt39e3gQFHp9NPLhznrl/8FnKJo9S8dzF/O28QjqszZ7FYnKfI10i2V+Y121zK9l3C8SuoTyV/gcKBewd+8Dv67qcVzuyW5wrHKy8Kx8s8M/Nz5o9q8yscr3gJx6+U3ltEH8L5pwhnWS2tZZ3PN7e03qlF/som4/sJx9Wm97vfn+18vvg+eeXLsSxpzO4RbMfrOD+E4zqeV74Pfx7hBBbWylsgnKAHcnx9vvniTeCXEo4v5PwqwpnOMvIhHF/I+dsKpyj5CjDDimOY399DOF77XZZwvLbjJZxPHpUPPoTzswjHKx/CcZ3hVwrHq8Xmt6W1rPP55pbWO7XIX9lkfPF5vfk4XQ16v/v92c7ni++TV74cy5IGeAjYYwizw/howZs/8CGcmeN55fvwBwpnbVpM4jVZLJxv/797pXCcx/MLCWf2+u5XOH6rRb+3cEDRC2c3zmuEs/Z8bNsb8iGcD+F8COdHCsfrk+XFZvfsJ/gPSahmzk2wasyN1/pe2ZgW7YFfIgafjzJyt7Re2iA4jEBFB/FqEb75yv3KQDK9snnn93VxtSHgs3vvlt/SW5CTl/UlMfp9Xn7F+OJ2Xnka/W7fdQYWb+QNr+MCaYAfwvgIcAUaZm6WJRa/z+u9v1l45QG/Qib+Pje8/7X9Cccr3lNx/H3O+H2+rv+UN1+8/H4z+JoRX6+7/qrOlrerg2J2uZcQvGvcPXuCr/gG03P7zglasLCe3/PwotBcAHCZBJ4Nr/PjOLBnY9i8hOMixIudPC48gAe6SiDM3f43ishFmjdL6XNZ/FwWv1QkEPDrp5Lw7wIH8keR/6PIO0epzY3rlXrzvCC/UlqWrBbgxykT2OJ/cf1X5o/r/tz8+6o3N16CgoRwjXPzOn4vgbxBSi5rvVk4zgN45cq/X/Q/hPOycFzPOrgM4UDkzL3uLmjxeJ0Hvy25jQ/hvK6l62rIfghnwUb+gcJZ4nn+FuG4/tE+hPPiQ5xn7w3XnQ/hvCgcV03w2WrU3yIcL+r8hMKBDXr4wAXCWVaWJZwvJfFrWYL5UhK/lMTPReFTgQcBBQbA8i+l+XQBB+DqL1oskF9UOLAp/97C8cyHcD6E8wbhbEzr9rzY7HjNNp3Imb1OL27xeJ0Hvy2wjfcXjutZLLcF+d5xHdiHcD6E867b+Zb9Oj8clvW54f2v/SGcyeXgRwnH5RanT2aXv004s+PM3zZqbt6xLUc4c58ylMPsjKDlCsdpCbDCC0543oEz9zhdZHLlbcKZ7QXyPdqtLKyUhdWKuFoRV8rC1xL/pch9LgxBbeivJR4GrLnYeLO6+NsIx4WcD+H8LMLx+0n9o4Tj2bLxKRavhBFrbpzP7jUtj8Xbn4Mcny3mZbXANnwKx+/xzLZHgwv7vn62uE7sm0cf+T2fb3gdf4hwlnWe/QrH73aWJZ9lnc9lHY/rUUv/3PB+yPx5NX6F47WdZX0eBhyf284r17KEsywR+b3+OpvjXs1053IvyXjH33Eu6FqZ27+09D4cF0VgOQGncBb0cbmkNFsp4RsrDbj+BDtw/FZo8Cscv6PdvNZfLQ5Xi8O1ErdW4laLw5XC4OtN/+tNHyyfjdc2veSw2ITvJxy/2/ESiOuvs3L41twM5ubvOkptgXz+ocIJV5eTzZo1N7OXw8Utgxe3D5eEKkao8ncWjhM5s22ynzyuE/shnA/hLOV8Llc4344cv8/r1xJOAJkzzNj5xJ3r/CrCcWJmdiTYLHv+lsKZbaM7Kxw4JTPXMIs7gpYrHFfPzy8mnEJvtdBbK/ZhZpc4/zTbb7O4b+TvIZxZ5CxPOL25+f3ydm4+hOMWzps/qb+zcLyuxH7F4rV+BLHnxtmkcF4R/R5PBLHnHsNse2Kx6JbVMvMrnLe1wF7Ttvs55eNXOEtvub5yOz9KON/h+c4Vjl/JgIfPZlnn3+92vI7H736dD/mW19d//EnGf974fzr3+TqFA0d/LUU4i0H1nnG7ZXauy+zy2XgJZ3ZM2mKhLe5Xeb9RanOb7E7hzB7DXOG8smvI5ahZG7wSHnDXzq0tts3bhDPrFtCC95KVlzTWb7obhV6g2A+WBqHyECZYGoAEin2QjUJvY0Y4L6rD68jfWzhez9evcJy7XppqnIIq9Ofm31d3c/OrC8drOx/CeV/hOBsT4CT4PR6wtdnDcF2qX7yCLqul8t7CcX3vDpt3H8JZnA/hfAjnlcKZi5wP4fy9heOsS7buUa/Mufxtwlnzcf+6RbZ5v0oDLnJAITh29Owwliuc1Zkabl5ycHEIdiu5Nuja3bfPw3EhB7bs/QonULgLFrvhcj9SHcYQPo4KCUxMYGKkOgTZrAw2K4NwuQ8Cn8WKo46cyxsvdij9WsJ5V+R4Ccerb+dDOB/C8S0cZzMr+G3Cgcj5EM6HcObmQzi/lnCWdTxvE87s+L0P4XwI5ycRzvepFu3qqPlRwlnw8F9aOKFSL1zuR2tcHBWSuLRFKtuUuk2pcVSIITxItMZB8MyWbXAdgGvA3t9DOF9ecUed5QrnS3EwNx/CcQvHayT0elXfqJkbNTOAWAHE2qiZG1V7vWL5F86ivnL4CfjmK1ywrIOAaS1QDlF0BANcAZZvoO7nG5omjBoR1Iyg5iZihKpauKwGi3IMVWOoGsWMKGZEUD2C6mHUCKPGJmZuYs9uoB7GR2Hi3u8VPYSrIEFMCWJKAFVBvK76IUQOo8ompkZwDcb56yambmJqGFVANlDTV7xaWt4tCY/nhZlzE8DtAG4HnzJZHkY1kE1EeQoqxRF9kpoZQ0CmVkRHm+gojNhBZByojSbBLPBE1hFjHTHAzwHMCj7b6VNefL6uhqz3+9bn6+5xfvweTxi3wAOdmw3jlmuCxIvbX5ZY/ErAq6Xu9zj9BpzJMD7aJMabxBiYJ4B4vSiecZ5z12vh7//i+SsFtrZJ2H6Px+v94JUFz+s1TyGITtrcfrfj9/3vLbr3nRe0jmhzs4Hq8+PRwvZa7iUTT4HUJnEdhudxLrzsuvbu7HWZHe41N34F5bX9uWPJFo/dmntuvfbrLTrPjS8Qkavt/vmGX5sZkgfW+VLTv9S0LzVtpTpNTVmtKl/L0kpFXq2Ia1VprSqtVsTVCr9S5jaKqivrZXm9LK+VpLWSsFYSJiXLysJKmVspc1+r/EqVX63w62V+o8QHS3yoyIcLfLjAh4p8sMRvlPj1Mr9a4Veq/NcqD2oGTFIerJUH66XBemmwVuyvFXtgQBoYkwayWRWiiJjElTRtZBg9xxh5Ws1RSpYQcqSwS4p7tLBH8rsEt4P18mg3iysZTNxG+GRtGCv3wqW7QKGzXmiv3XRWC93V4nC1Iq6W1ZWytlI2VsrGallbKakrJQXe9fVrUf50LYAi1LAs9R83A5BXUudJIB4S8MrX0hAE/Ppin4nXdrzWX7Ad544gY1au+77y9ao3N18uu3Mz+wT/uO7+cd3910UHBEzveRoI5yGQN4hltkLaa+Kyzf9d9f/vqv+vy2eBe//jov9bAFW9hWP8KsIBvHEKB3SVOHtOwPLZaxgUzibyJJxwTd+saOGyCoUTw80YbkZQfRPRAIfCjqOF1+BvE442EY73CfnVhTNjjOlyTJuLnBiixxB9ahszhjh6w6BwUPs7C+fNDakP4fwkwgF7me3V+VHCmf3rYoF8COeXE87ceTL/TOHMAuOXE45rIJaXcD5XVZCvlWmq8kpF/lqWViriPOFoG0XtiTcldb2kToUjOXgzQc7Xqgi2s14WN0pisCiGHAkWxY2SuF4WVyviSkX8WhWfCceBHFAqYL00WC89E06kJkYRKYkrW6SWprUMpaUpOUNIeUraoeV9Wj5gpSNWPmLlI1Y8ZsU9Ss2TSo6Q06iQQgaxWi9SuQuXuxvFu7Vib7XUXyuBuTfK15K6UjbWKtpq+ZlwVkrKxCpPwhn6FQ5Ezt9VOF6SeYNwXLb547r776s7J29+LeE49/7HRf+3DUTZQGY/p4w5wqmZ69U3jFJ7d+HM8mbBWDUv4YRRAwongprRmhGp6pGqHkPVOKYlCSNOWHHCimLGJqIFa1oYNUKOyj8QOW8TThDTYJ6fEOeTtYOoDdziEo5LO7+kcOBjHdQJoxp8RZ6C2JvoU8KIHUZs8C4NIFYAsyByIG+WK5xv582bhTPPDO52JFjyIZwXj995AHDlHyWcWW+89D75McKZXW3yKfohnKlwvCTjGjM21xjfWTizJvkOwpmri9klv4pw4Ci1BcJ54k1FXanMFQ6/WuHXShPhrJdAnglnMoLrOXKAcMCmgHCCDt4A4QDeAOGAnh+3c0rcagnwZrBeGmyUhzBAOHFMThHqFqltE8o2oaRxcYeWJ8JhlOO6ctrUztvGRUc/blhHdfOAUXdoOUeKaZxPYsMEOgiXu8Fyb73UXysMVwrcalFcKSmrZS1YNTbK2kpJ+VqUV8uqewLPBDlDGF8j1j6E86JwXLAB+f3ydj5vfj7huHpvXB04DuG4nWM4DPNNwvG6cixLOF69N6DTBv4cQewoOophY9eFLTzNk20wK446gmkJXE+R5hZlJUg7hpubiBaqKrDnxyUcvy2SAKY9jwHyrCGOjWCcvIkSepTQFwsHtO9fH78tRd8tQnxRZtd3YmZu3Dcawu1Z4Xjx5g3CmW1CvdioXUoLb/H5h020pQvnvfOjhOP9kOUIx+92Ngl71kgL5OCVZQnnxb04d/SG4/T7/vd6n3zLtwyviadkPAIuba42Pfg3dF744P+ml3C85LAs4bwYrz6WuX0yrxfOLC1eU0nsZxPO2vP5OQuE86WsPEtF+loGmdxGc60qrVWF9TK/XubXStzUNm7kPJs2UxFhvlbF2W6coIM3zg6cr1XRNchtVjvgSNbL/EZF2KgI4QofqYkxVJ5045BqmlSzpJyjpBwp7hDCLike0OJxXTlr6edt46xpnTWtk4Z+yKoHjLJDS1lKyFJCAh1Ea4Nwub9R6K3fDFZvuPWitFGSA1V1vSyvFISvN/xKQVibns8JV4rcZ0c+FYZe82dcs32e5uEsSTh+58O8+MDZ7fyQUWqztnHlqUobgJDHPB+/83PeSTiuDpw/Lvq/BWvK82gggYoObkkZqlmhmhWsmsGqGagYgYoOMv2r+xaWrvgVjtedN73ixRvntH7Imzh+7+wted5XoEdQPYoZcdRIYGYCM5O4lSLsJGEA3mxRVoo0gXDCNRW4CCIHCmcT031l1jYBzHhqlDtsA7KJKBFUjWJaDNdhopgGE0HVCKrCUV7vLRwwH+n1cTcQ8dleHTuA2wF8BOKtkWljy/FChBB9soUpchbz5s3CmYXKDxSO6xtosPEP4bxNOH7fz/804WxiegQ3YDYxPYxqIUT1+7nnlb+BcJzIcWHmQzhzefPrCgc651XCeeKNtPIkHGGj8iSc1bL2PKojc4Ujg2Fvq2UZzNjZKD0FLFktyysVebKme5zbs8DNgp6ltaoUKnMAOXFMBgPVcoyxy+p5Ws0/R84RKx/XlfOmedYwTuvqSUM9riuHdfGAFfZYKUtxaYKLI8NIeRAqDYKFQbDEB4tioCytFfiV6+HXq8HK9XClwIF8KT4FCudLif/6Up4eVRh+Lgz/rsJZKwznZrnCcfPmZxRO15nfp/njYpLfQoj6PNOuiarqNMybheN55fASjt/UdJhNxAABXTFPM2qmS2K4HcJ1EOdlFdgG8AYIJ0XYW+RomxoD2wDeJAkjgevAQhFU35w2rzcxc8IbYuy8/L8mG6i6gepO3kxa3sQohI+f5yGEPwDAAOHECSNOGC7kuISzrO9QvRLBrbl5pXBC03FrIWIUJEZBYgyyQY43iIcN4gFSZ259gtC0RMHTG3imXfu2lrGXcOYqJYz7bmm97fw7n5dzlODs+JxlCcer9pff/CjhLNivc49w4bKE41cUP9soNa/1wadWlDCjhAmFE0Y1L7F4fe55C+eF43E+uwXnZ1n/j17re31zt2A0mq9Rap6j5uYNflsgosUCmT0eL+G8bfuLReEUwqxzFgvkhwtnVmhzheOafjONOOXEpKvkReHAsnIbFWWjIsHAzYLDWJ/J6lQ4ADkLbLMyzWpVAlmryRvlYajMbVYFMBtnm9KztA6Qs8sou4yyT8v7tLzPiIeMdMTKZ4xyxiindfW0IZ825JOmeNIUj5vyYV3cZcQcKWyhw0SVi5S5SJnbLHHBEr9RGK5d99euhqs33FqBX73hvt4Mnc75WuK/TLOAZ7PI+VJc2ig1v9t5Q36IcLxGqT27x850hU83Pa+ab37ls3Th/D6PN39cdH+bDmdydmgYYdQIVNVgTXMIxwhWjZ9ZOE7eAM+AkmjBihqsqKGqNlln9hqM6hFUj+Em5E0St7bJUYa+zzIPWcbO0NY2aQDexDEtjmkx3AQiAq2cCG5FCTtGjmLk6G3CgciBfRoLhAM7cH5F4UzaMfhTU8YhnClviAeYdWK0TkyE46jDZgZxE0g1iGlhVAkhMojfKtVvFo6r7fV9hAOfl3MelNd3wx/CefH4nWIES36UcGbfFT+20sArhQOR8yGcxX01s+1+V3fNDxHOgu28t3BcdZC9qj//5MKZPR63cKZ9LE7erE6E8zQYbL0yXK8M18qDubxZL6kbE9s8481GRYKbhSdwljdQOCuV+cL5WhaetlNVQNZq6iqiBspCoCyEK/xmVYjUxDgqJXFpC5fztJqn1V1G2WPVA0Y5YJQDVjpkpFNGPGXEM1Y6r4uXTfmiLV125Itb+awtn7SUw7q8R0kZnN+qcYnyMF4ahEtcqDgMFgbBAhcs8cESv1YYrlz3VwqDlcJgpcABtICD/LqwA8oDOX9P4SyxltrcSgPzefNTCud3b958Ou/+BqZtTAOvNOZEODXtuXD0n1w4zinp4ZoerKgbJXky4rOshKruKzHskElgT8JJ4VaaGmeZh3z9z3x9nGXsbdJIYirgTQLXk8SktFoUMwBvgHDi1Nv6cNQNVHUIx5wIZw5yxq4OHIicX0s4rtYMfL6zfTjrxGidsCFvAlPeBKd9cUFM+YHCgQ2vD+H8nMIBxaDnJjytEP2scvQPEo7rlQr/6GrRC4QDeOPqxvkQzovCcTapYev8Hy4crxt3/m2EA8EwzWT010qZe5ruUuXAtP710uD5sLRJmYH1srxRUQJlyREhUBZC5fn3t3Hxxhkw2WY6CWeOcFZqykpVW63pIMGKON0XFypzmxUuUuWjleEWPqmotssoe6xywCj7tLxHSaeUcEaL54xw0ZCuWtJNRyneaTdd7epWubhVz1rqESvvkWIW5bar/VS5Hylzm6XhZmkYKfORihCpCMHScP2mt3oDhAPIwT8d5+uQ87cXjpdYllUt2iWcp6IIP5lwFvPm03n3N9g4jhNGgjQTpD0pF1aRYe+Hc64LnNnviutPYEpMBLFfvEK4LjDhmro4m4i2iWhQJl7LwYSZYEVeLwprBX6jJIZragTV4Vx853CvJGGA+TZpys7QoywzzjLjDD1KU3aaMrdJY4vQtwg9hWspXEuRJggorQbqR4OenAhuOafEzMY5cwY4JEwYYcII4XqYMDZJc5N0XladDVk7hI1C2AjWdoMD5+KYFkUUUNV6Ns97514Rj/YobImC1mGEvAeJ4TZIFLPAyMDFAe0YuDvQdpm05IhRmBxvUvcgIXIcIsdBYtp7gxkBzJiOOFcC6KQAXQjXYWWFECIvLkgwZx6X70bzclpUXi1j/9Lw1/LzK5A3iGiuyl7TizLbo/LtgvLiTWhmKCN4b3u9n8F4V+f3KaCjGJ7/TcLeJOwIOQJxLQE/LxCFax6Oc5tzl/sVi2/JTJ+IK64eY/hVS4q2k5SVIE3Yqzw7RXB2uuBs4ChiV8DnJPioBD23k7mUb+ore338fuO2YFML+nZm4yUcuKPJtMPpvFnPzNv7d4iXKMBNJ4EBwA0WvxQEMI9lbpYuq1fGS6R+tz9rG1BaAHbdwKplgQoXrPJwF4HqpN8GqgZ0cQSKXKjIb5b5aFWM1aRgTdmoTG6Vs14WQcfOelkM1pRAVQY/O7NR5TaqHBwUB5zztcSvVMRZ4awhxkaJhwmWhsHSMFQahEq9eI3fxoQsKYOiarukuEdJ+7R8SgmnlHBKcWc0f8Zy5w3usiVctcXLlnDeEi/aykVbO2/qJw39iFUPaTWNyyBbiByviZEyFyz21296wdJwvTRYK3GrxeHX0hAOpYMCcQUWTvCK0y1figPXktmNuNb/PryZzerNAMTVReO13EtEn85vP1/cfb64c0Jo5br/NMHmeUAtNYgciC4vyfiNyyrQOX6l5Jw19MfFJJ/On/JbjFDBpShBmknKSlIWuOtLqKqEqkqoqj3Fwzaz/oGT/l8UzmyDDEBlNouFA1dzCgc8i8mnQ0UGwnFeX8HPoE8mRZrbpAWEMwlppwkrQxkZyoDImVCHNIEuJt0402k8MdxccEWfWx4gRhox0ogSOvwBACCCT4bATab6oHYEG0WwEcBMYqqyBK7HUHWBcLy+UvUSjtcMlncSjuuoooS5SZoRyopQkzYWUB9o2cBmTQjXncKBfwqgKjhLs/GSz4dwliscv8f/3sJZsL5f4UDkOCf7/SjheGVZfTVe25/lTYI0E6QJhbNANUsUDvyX9yu6D+H8WOGslKT1qgqOBPbhLJbGLy6c6ZwWb94A24RqfKjGhxB1UvOpIgcrMuioCZWFzTIfLnHhErdZ4iJlLlrhk1UxVZNiqBqpycGKGKyIoaoUQuRgTQpUxWBNAj+AHphAWQhXxHBF3KzywSoXrHKBCrdRHq5XhtA5c5EDyDTZSIULlblQeRguD2NVLoEIGULKkmJuEmGXFL2Ec9UWrzvSdVu+utUuO/pFyzhraCestkPIOULOEXIGE1OIEK0Mw8VBoDARznppMBUOtxThQLT804QDbePq7fESDqw0ADtwfk7hTAx2MZ83X85vf0tQepzU4qSWpKwtZpSi7QT5dGvLTUQL13QgnEmXzuuEA6uZLfi4n9sag0Rxxakd5/K5vAHCgR0sThe5hAOpAHgzEQ5pA95s4yYQTprUtwkN9OFA5ABgANvAW4J6XdFhDTTwlSf4sjNOGCnGSDFmijGTtAFeC3B4semWYZE3UCkB9OGAAtawD8eLN1A4ztHzMdKKkZaXcJxFwF0DvZYiHDhAxVHFTo2g6tOgO1JLElqK1LcoY5s2k5QVJwxwAifnkNDh8Tun9ID3UhQfz42XfH6UcGbbl9NNvUU4s0fy3sLxeuDctw0YEvYLCQe8mZ1vaZdwAG+gcJwGWLpwXG5xUcoVL5ksSzjO74bg92KuDpzXe+YNwnEjZ+H/14dw3ls4fkeFAd6AQ9qoaWsvVRT41YWz9sw20npNDFTFQFXcqHKBCgdtE6kJMVSKY/JT4wSRIjVxsypslvlImYtVhURFSFS5ZIVLVfmtmpBFpCwibRF6AlIe8tsAACAASURBVFViNSmKSDFUjuJKBJPDmBRCxVBNCNWEzaqwWRUiFQH0+cQQPobw0Rq3WRuGK1ygMgxUuKlzhJWZ4Wqwym6oKoWq0mRrVX6zMgDdOBlCyuB8BuezhJAjxRNKOqGFE1o4obkzljuv807h3HSUwq1euDVvOsZ1y7xqGoe0uk8r+7SySyppVEjWhpulfqjQDZUGgeJEOKvFiT2+RTgu5PzThOM1Ys1LOM5Rau8knH8/v4sOWOJXOJ+vup+vup8u7z5d3gHe/HHWAfl81vl81vltizJgazLD2hl2vE3bKdKE81LAvS83K1q4rIZKSqRqzk20Zrl+jSF2HPW8P8zspQhcWaM1zSvT29s/yyxvnN6AgVSIEWoUV0DimJLAVdCeTlMmSIYy06SxTejbhL6Fa8A2W7iawpQUpiQxNYmpKVxL4DosPACRE8WMOKbMDfgASuAqPNsg2YaZa1q5ppWt29u0kSK1JKEmCS2BqwlcdeoF7CuJ6Snc2CLMbdIC2SLMLcJMYnoS0xOoBhNH1LijiisQDuBNjLS8xsGvVTR4vyNYBXuBcBKYDQJuHxRDTJBn9xRyJEw8zU4Oo1P1Yco2bW5T+jalp0k1Q2lZRt1htF1Wz1DGNqElMDmGiNGqGEPlBK4nSHMTAcIBb5tJgzWAWT9KOG+L83v6twnH/x6XIxwXWuBy+LZ5mrtPjCPk/bJksiz5eAnH630bQ8xozYAB7/AEtqgvZa5wFohirnDAY11rRshRlBrPjZd8/ErGa/0YKoPEMSVJaOCjLM1YW5SxRRngg8vrMxA+Fjx8bpyScQb25bqRsyTheP6/vLNwFky58SUcWATVFS/heG1/WaJY8JCAo97ji0b6DuLy2u9yhbNekyFvgjUpWOWBQMKIEEOlBK6kSG2L0rcoPUVqKVJLEWoCkxOIkECEZI3PYGIGE3OYmMelHUzYxcV9XDog5BxpZHAticpJVE7iSgJXorgcwaQwIoQRIVITojUhXhOTqLyNKmlM3SL4LYJP4UIC5SbUqfLBKgeGhK2VOFAtGjonUIURgxUxWOXDFX6zwm1WuHiNT2FShpDSuAiRc0yKx6R4TPEntHDK8Gcsd9HkL1sCcM51W77paIVbHQrnhNWO69oRq+5Rch4XtmpcrNwLF3uh0iBQ7K+XBmvFvlM4K+WBr4Bbqc4i52cTzqxzgCuWJRwndSYzcC7uPl/ced2B1DUDBx7VsoTj7MZ5sQNngXC+3Nx9vr79fH376arzx2X700X7j/PWH+etz2eTPAknzVjZ+ihbv08zoy3KShJGErcSmBlD9GjNeI1wIHLAz68RzuxXiVFEmRuvngr41b7zy0VnVwkI6AeIoGqMUAFyAG+AcLYIPUNbLt5MkaOmMCWJyglEAokjcgJV4ojshAcU1IKru6tNkGHtDGvvNM29tr3fGe22rCyrpWktTWsZRk8RahJXEpgcR54FCMeFHOgc8CegHQAe5/lxzgXy+g713YUzna+8ienTSVBailDzrLnL6rusul/XjuracUM/bWpnLX2HUnOEnEaFVJVPVIR4TUxiago3ojUtgpoRHDSjxyF8HMRGAXQMeg5nA2+U5MoPFI6rfTlt3f4awomQ93C+/j9EOBA58B3+fYTjRA5c8mOFA78bAheODGtv0ya4lMBvZ+CnK/zZ6Rxv4Whzs0nqIHBJCFdDuOp3VJ5f4cASna/MewsH7gh0J8Ix5M5JYs78hMJxHgPYApiZ83cXjggHj4VQMYyIm6i0iYpxTE4S6halpxkzw1q5uplljRxjZBk1QytZUs7iUpYQ9ij5gFKOaOWYUc8Y7YzRzln9gtH3KDWPS2lU2EL5FC4kcSGO8zGMi6LDKDqMo1wS47cxIYtLu6SyR6k7tJSnxCwlpHF+Cx0mUC5a46I1LlgagEFr62V+tcJPnSOu156QA8bChSsT5MRrPKg3kCGk9LQPZ58A4Q8o7pDmj1n+pM6dNviTxvC0wV80hMumfNXSLpvqRV07Z9XTunrCKseMekDLeZxP1wbxUi9SvAsXe8FiP1B0CYd/m3BmkfNzCufL83oDSxSOa2Vntei5eVZd4H2E40TOYt68UjifLzufLtqfLtpfzp/yW4rUncLJNcawGwcIJ44a0ZoWqaqbFW2zogG9vBjAmzjqeWV1NfXg5dZrtBWAxKRYs2O5s3XuHCAObQOFA4ZPxAjVdQEGo85ARQHYdbNN6BlczxJGGpe3McklnDgix2pSHJHBgDHYn7OgDwe0CVKk7uRNtj46aBrHHfv0bnzcsfcbOui42G+YWVLNEArY+xYiw4D+mVnnTOsi2BA8YAWvUSJeo+n8jlLzEg5c7soTZQkzThhblJGmjSytH7bs47Z11rYub63rO7N4ZxTvjMKtfsyoh6Syi4s5RMgg/FZN2ELkFKrHET2CmhFsFMbHYewhhD8EsccA9vijhLOg8bq4XetqU/pt8c+2zxa38JYoHBAXcvyOUltWFhRM83q+80epzfgcvG/hG9vJmwRmz44Nc724LuG8OIXGSziuUXB+heM56szn+u4PT8f3NWnG2qZNgBwYwB6nfOCH4dxAybgSoYxZ5ISJpVUa8PwPfWfhLF759cJ58XhcgPHar19RLNCLl6DWp0XPwJprFWWlJC1rv8uS0lKFI0DehBDZwRsJjEybCIfVM3Vjp6HtNLRdVt1l1T1WBTecOaDlE1Y7YZWLunbV0K+bRqGhgRxQyi4u5jA+jXHbGJfCuQQ+jKH9ODaIY4MkNkzjfI4U9yj5iNGOWf2ooRzW5X1GzFNiluC3MS6BDmLIcLMyCFe4YJUPVDgwTWhy68+KslaFxamfFVWLIXwKk7ZJKY2LaVwEwtnBhB1M2MH5XYLbI4cHzPCIGRyzw0O6D344qQtnrHTKiMekeEQIp4x4SstHtHRACjtAOOU7h3D6LuGsVoZz4yWctaowi5xZw/xw4cDdQeGALpSl9+G4Rqx5jY6btc07CQfmbcL5dNUBtvlydQuzcjnJ6sXtb2BYVIrUXcKZTGTHzDhqxBAdjBOLVPUFpJkVTgIbv3gFcjUIIBi84kLOXN44heMsqQx6DGaFs00agDdbuAYCeJMjzQyhAGmAnpwkKoOxaglUSWIqKFEAyppNZ8XM5w2cW+LkTYa1D1r6yZ193r8/7Y4OW+ZeXQPm2WG0PK3mKAVSZ1JyhDBBYF2ELDPOsfcgoAQc0A6gDjwDcHz8YuH4rTTgVzghYkpZ0kpSVoa1843RfsM8vR1d3o2L/VFtOEa5EcrZaN9EesZVQz9n1VNaPSDkXVzOoXIaVZKoEkf0OGpF0dEmcR8mHkP4n0H8PwHsryg6mhsv+fxA4XjM03iLcIIzE3veWzhR6iFKPcwK5737ZL6PcCBynG/vWeEkcTcJXnx9/QoHosXFG78yWZZwnHpxzpcDn2YAOWDEGghY4tXD40s4c5Hjtw/zQzjLFY7fPqgAokPhgF//7sIR1qoCHJwWQuQwJm2iUhgRw4gQRcQoIsYxOUnKKUrZotUdVgbZYydVmI9Y+ZiRzxjlvC5fNdRiUy829VJTLzXVYkM5opUDUtrB+RzGZXAuTXApfBjH+nGsn8QG2/gwS/B7lHTEqqd1/bxpnrXU06ZyXJf2GTFP8Rmc28a4JMZHa4NIdbhZ5UM1IVjlA1UROGfybnHOxqkJm1UhXB5GqnwSFVOYtI0J25iwjXEZnM+iXA7hcugwj3E7+HCXGOzTgwOmf0D1Dun+EcMdMdwRIxyQwgHG7aPDI5I7IrlDYriHczl0uF3tOYTTnQin1AflEN4mHC/k/KOEM/evqzee83+8sizbwALTTt68oeo0GJkGhfP1+m716m7turt6dbd6dbd2efdbklCBcMBVClyoXMJxIuedhAOvoLAWsyuvFA6sVDa3dGmcMLyEs0XoW7iWwtQUpgLh5EgzT1k5SgPGALNxtnB1m9C2CB3MxtmirDQzAtmm7S3K8hLO88lOE95kWPuwqZ/e2pf9h/Pu+LhtHjb147Z1djc+aOj7rLFLazuUmieVPKmBQMzk2Pt8/WGn8bjX+mu//Z+dxmO+/pCvP0DngC6dFG27yhwtFo5Xa3V5whmBlztO2VvMKNcY7zVHR+3R2d3opjeucA+E+MBIj5Q4IjkLHxillnHTMq8a+hmjHZLKLi5nMHUbVZ+Egz+Gib9C2H+AcGLYeG685PMhnLcJJ0Y/AuFA5MDjnF35DZUDliUc39WiP4SzMLBDximcLcrINcZO5MCAJVA+8LFvEw5EDhSO31FnH8JZrnD8Hn9wWmAAPna9qv4ThDPpwEHkTVSKYHKoJoRq/GaV36zyUUSMYUKCkFKEnKPFHC3u0NIuI4N7aE6Ew0oXrHxTVwtNpdRUS021VFdKdeWM0Y5JeQ8XdnA+S/AZkt8iuCQ2AEkTXI4UQBfQZcO8btnnHeWsLZ805CNW3KOFLMFv48MtdBhHhtEaF6kJoRofqgmBGg9UNnnhUDWEqCFEDdfkcE2O1MRgsQ8GqiVRMYVwKYTbQvltjEvXuHRtkEGGGWSQQ/s7eH+P6gPkQOEc0vw+we9iwzzSP8QGB/jgAB/sYsNcrbdd6SaKt5uF2+UKByLnHyscZ4VoOGhtrTD85YVz3vrjvAWQ8/X6buWmu37TW7/prV1316+661fd3+KE5UqMHMXIyb2957S0fM68hBNUXFXRXJUAYNKknqGMLG3mGCvH2JnJ7WjMLWJSuwxwC1YXAHPoY6QVp+w4ZcfI6RyP6S23YRkxsA64QntdaF09Ldn66IAy9kl9n9R3CW0HV3ME0I6SRMUkLiVJOUErSUZNTJOkRuA+OZN7g2JqElOTqJyhjDyt77ImQMsOpe7S2iGrXTXt69bounN/c/tw3bm/aI/OmtZxwziq6/t1bQ/0Vte1XVbNMnKaEvO0vMuqu01zv20ftO8POw/7ncf99p8Hd//b7/y/fPv/ZZv/zdT/t13/73b9f9v1/8WYUZS2I5QFay67puq65/JSepjSwTD3IKYEscnNNKOEHiV0JxdjuJ7A9RRuTeZrgVdw+kJECTOGmwnMTGJmCjW3EXMbMdOImcLUbVTdRtUMpu4S2hFjnDes65Zd6d6jvXuKu6+Lf7bEP9viQ0u4bwkjujEkGxzeEmpNpVg3zlnjgLZ3aDuOqFEwxQiT45Qcp8QYycXwfoK0k9RomxoDcE5qMCDaNqGnMS2NaWlEBckiSg5Vp4a3EpgdJ0ZxYhTBJ03eIG4HUHsDszcwe50YbZDjDXLsVwJvkI+vhLwrC8+fV+Bz3oVXvFo2sLaeK7D4mKvy3puP09VAX9a8FK/jd1ZXc8ZrffBempdnXcqzd8qa/RcDgffsgt3Fc+O8HaczMdJy/Rqn7AQ9cva3zI2LNBFCjhBylFRihBIn1RSpgQIhu43xfn18UB8fMqMD2j4grX3C3MONXN3O1e0sa2UYM00b27QBplNvsWaKMRKUFiMUuM0oqYDCnnFSgxMmQcCvs/GaTwhveezK66u6vW07EFFOw0BcuSa6LOjoeIMcFued5uG8eDxe+3WBZGnCqYkbiLSBSAFUDqAy+Hm9JoJfZwNWmM16TZwfn8JZr/HrNX4DEQKoGMSkMCZt4nKEUMKICAJKEMGJbXlS2aeVI0Y7ZtRjUjylhOu6VGrKZZiGWm6oJdCN0zDPaPGEkg4peY+Q8qSSJeU0qaZpLYVJaVTYwYRDXLwghRIjIYyENeRyWy61pGJTvK4L54xwTPEHpLBHihlkuI3wKUSIVYVIRQiVBXD7nY3a7UbtdqPWBQlUu4FqHyRcHWxW+UhNiCJiDJWiiBhFpEiVj9aEJCpuE0qG0vK0mqdVcM+cPUrao6R9StinhF1isIv3d/H+Xk3O16R8TcpV5ExFSlfl7YqUqkixEh8pDEKFbqh0F67chmu3oWorUG6Ei4NgwZESHyoLwYq8VuBXi+JaSVopKSsl5WtJXSlrK2XtS3XwpTr4XOl/Kfe/lKeF1AqD9bK4URLXi8LGjbhxI65fC2tX/Polv17kZhMoDkC7ef2mt37T3XDEcWvRV2WtMJwbKJbZgBXAkcyu7CUcV9k0l23gOl47XSAlX3ca9XsHUq/abosDRtOBV3a1OFwrPZ3nF4Qzixy/wplb+jmKGbP7BXELh7aAcGB15rhjm1HMcNZBhrfZBkveJhw4uBwKByBnj9R3CS1PallSzZLqNqFsU2qa1tKsvlXXt+p6itVSrJYg7Rhugv6lBD69SSimpEk9T+s7jAGFs8foR3X9qmlftkZX7fF15/66c3/ZGZ+37JOmedwwDhr6Hqvu1TWQHKtkaClPyzuMtlc39lrWfmt80L7faz/stR4POv/d6/xnt/XffOO/mcZ/0vW/tpn/bDP/STLjBD0C9nOdJWdzByRO2c4vSiO4Bm+Q+tQ55mpUYWYSM8GLAl6Op81OhbOFWWnUyoDgWhpTs7iWI9Q9Sj1m9YuWddO2Kt0R2h+RwzErPLSkh4702BbHt+K40RHZjkTdylhHL7eMy4Z1zNq7zGgLMyYdeqSaZNQUq6QoIUlxzmObFF1AlQQiP/EGVdKokkPVHKrmMS1NjbcIO4GZSdxKkOMEOY4SdgS3Jt/0E6MAPgoS4yAxDlD3Aer+QziLd/EhnL+3cGKUGqPUOK0lKC1J69u0kWHMDGPu1EcLhAORsw2R887CWVa8hAO+zJ7Ni8J5fTfOh3CWKBwvyXw34QDkAOFs4rKXcLK4tEfJh6x2zKintHxGi9d1qdiQnMIpNSfCKTbNM1o8oYVDStynpDwl5SglQ2kZStsixCwu7RHSMSle0VKZFZGmjDeVclsut2UoHPjYHManUWELFeM1MVoVwxURIAfaZlY4wSrnEI4cRaQoIm1WuGhNiKPSFi5vE0qakrOknCXlPCXlKREiZ4/kdwluBx/uIDJIrqbkakqmpmRqynZNSVTEeJmPlAeRSi+K9KJIN1LrbNaa0VI/UuyFi4NwcRAq9EPF4URiJXGjJK6VJICcr0V5ksoABvbPrJW41SK/VgARAXI2bsRAQQIF5eY450k4E+es/wrCgZbwEs5r5u18i3C81l+WcJw13z4X+kA4q8WhD+G4nONXOM5qzs46zi8KJ8taWcYGJc62KAPe4NJ1/xkAmNmbWvoVDvgZDr2A02cPKGPfkV3a2KEmVskxRp41c3UT1D9Js3qa1eOEBQbRxTEtSRjTGT4aEM4ua+6y5h6j7zH6Qd08atrnDeuiaQPhXN3eX3bG553RWds+apmHTWO/ru3Vtf2GvlfX8nU1y8g5SsnT6i6r79WNg+Zorznaa97vNe/3Wo97rcfd5p/55mOWfcwwDxnmIU3fp9hRkrETtBWnTHBTUVfilBmnzARtgcRpPU7rMUqLURpsbcB71KTIyZwlWFwblDRIYnrCMRQQNODihJEkjC3C3MbNLGHlcCuHWzuUvkPpO5S6T2vHrH7eNG/aVunWqnUtrGdRw1FDGHek+1v5oSuPu/K4PdDaA60xMKieXbu1r1uj08b4gL3PUqNtEtSoBXM0tTQrb7MiGHAIYJnEVDCrKo1paUzNYGoGU7O4toPrO7i+Sxi7hLHTeMwy423S2iLsFGFvkaMEacfIUZwaR8jRJjEOk+MwOQ6R4zB1H/75hONs7r8GOcsSztuEMLvkQzi/lnASjJ5g9CRrbLHmdt3KsBYAzE59tMeO9tnRPjs6oO19aiKcfGOUb4yAcLKslZ4iJ8UYSVpPUFqcVIFtliscv3ca/Q7CcXXjgBX8jqZ7m3BmDfNjhfPMJP8w4YBMp+KIkZoI7ySRwNU0KuQI+YBRj+vaGaOcM9J1XSrUxVnhFJt6sWmeM9IpIx7R0gEt79BSnpazjJpl1Byl7NDyAS2fsVKhLlcbMtZWybZSvVUrHaXUkgpN6bIunbHSES0dMsoeJedJJUuqKUyJIzJETgDpPUttEKwNgrVBoDIMVrlQjQdVE5zCiVT5GCLGUSmFSVu4vIXLaVzMEBK4MeguDMXvkNwOpoDkMS2HqjlUy6BaBtXSqLKFyClE2EKHKXy4RQ5SRDeB3abK3VS5myj346Ue1E6oOAyXuFBZgM5ZLYpAOM8Hs/Hr5Um+3gxXCtxKgVsriOtFaaMkb5TkQFlZKwlrJWHWOQAGM87pfQfhQOR48cZrpo2TGT9KOKAm9WzeSThfb/orhcFK4ekU/TZ3qBj4Gntu/M7sfH63TQPaJkHac7NFatuUnmHMLGvl6naWeSrR45hU89TzECX0CK6F0clgqjCqRHANDKkCXRAgUUIHrfkFwnENLgfDx/cp44A2QfaYp+yz1n7DBtmrW7usucMYeXoyUwh04IAi1BnaytJmljbzrL3fsA+ao4O6ediwjlujk/b4tGGfNUfnrfFl5+Gy83Bx+3Bx+3DeuT9ujQ4b1l7dAJjZaRj5up5jtTyp5CgFYGmvbk022BztNsY79RFInrWztAUEss2O4Y1cn+6qOQ2sx5CkLBAnZkATx+mZLG1laSvH2Hl2tMuMdplRjh5nqcmcny3K2qYnM39AO2ybtDKknadGu9R4nxwfUPdHdf2orp/UjdOmcdEybjpG6daodQ20ZxB9g+XMljDqyKOuPOop474y7ol2V7I7wqjO3eP9h1Ln/qI5Pmk87DKjHGOnKTPNmJm6kW2o2Yaaacg79VGOsbL05Fatecrcoa09xs4Rap7U9kgdvKBHjHXEWMesfdj5a6/5kKPHGdKeFKOj7RQ9TpB2jLRicAYFaYdJe5N6wxSR7yQcOA3j9RZ6jXD8zut4UTigoQ+XvPk43zaN5MX5Kl7H718y7yscr8z9FgMEfCpOhpuSBvhew69wkqyRZI0UY2yxZoa1slPeOIUDunEAcoBwIHLSjAmQk6R1IJwENekXmvQO+RSOl2S8zuey5ON3lBr40sGFjaD/+ULLGtX23vESjl8pLUs4XvEtH7+Fp2u8EzkhVAyBnpwZ4YD5utsIn8HEfVo5rmtnDe2yrlzXpRtWgAPVnLwpNs0LVjxjhWNWPGSkXUacFCpgFFCr4KShXjXkcktB2yreUaiOinT12p1WvVVLbaXQlK4a8nldPq2rJw39qK7vMXqe1rcJbXI/jJoURPtBtB9EhkFkGKgNQIJVbiocAQgngsmgOlyozIUr/GaVj9YE4JwkKiZRMYUL4PagwDnTCFlcmUbLEXoON3K4kSP0PGnkCDWLS3lK2mXkPVbaZfkdZrCH9vJIP4/0c7VeptbfqvQS5X6sPIiW+puliXMCZSlQljYqykZF2SgPnYHCWS1OArp91krSelleL8tT4bid4yUTrzuQesWvcIBJXGsuEIhLPk5szBWOV15Th+01+Q7CcSLny3Xv603/683TAc8XDrhFpisT4Xjcc9or4G42oE/jNddpKJxc3c7W7WzdBnNVk/SkOQ4u1XBgFbhowS/VNhEFXt5cFzzQoF8sHFc3zjZt7tIGyEQ1rHVQtw/q9hFrH7H2cX0EfjhkrAPa3KcMOJoO8CbHjvL1cZ61d+qj3cb4sDU+at8ftsaHrfFJe3x2+3BSt04b9mlrdNYen7XH55370879aef+uDU6aFq77KR+tEM4Wp7UdigdHtJB3T5sjPYYfa9ugIBHgVJszgJH4FnPzhV2eiaJKylC3SI153DBHdraZexdxgaNmAMwHKVxf9i432PHABtZ2srQFmAh2CMQ0S4z2mfGx/WH0/rjaf3xsm1ets2rjlW4NYt3RqVrIT0T65tE32CGRoM3OoJ5J9l9xR6oo4FqDZX7vjLuyg9N4ZEcPlS691fth7PWw0F9vMvYWdpM01qW1XINNddQsnX5oDmC5txl4fmxDlnjqG6eNCeevGjfn7fG563x2d1/j1qPe+xoh7ZzjJ1j7CxjZ9hxalKmwgQ9hHDCktedQ73yPXnzGuT8QOG4PAAWen2TEiXsufkQzuLMfovh2iPsaAXfa/gWDq2DpBgD3MEjy1p51s6zT58PsBtnjzS9+nDgdpK0Hqe1OK39Q4Tj+tOyxPIhnF9COEFECCJCCBWdwoHIiaFyCuHSqJAjxSNWPWtol031qiGDqTilCW8m5dSKTfOmZV41xYuGdFIXjljxgBX2WGm3Lu3Wpf26fNyUz1tyoaPU7jT8TiXvNPpOQXsG2jOQrl651cod9aalXrW0i5Zx0bHP2vZR095v2DuMkSYndwIMY3wY40MoF0K5IDIMInygxgVq3EZ1GKjxQUQIIyKYljbp26zwkxvmVAXonBgigluXprBJaWkY0M+TxuUMrmVwLUvogDd7jLlPGfu0csiqp03tvK2BGgmX9OCSHlzQw3NqcEIOD/DBDjrIoUPQsZOocrGqEKtJoM0ZQ9VwiQuXuFBxGCwNg6VhoDgAYtko8etlcb0srpSFlbKwUpK+FsWvRfG5cJ4CRQQGQb05bxCOEzmLeQMBMxc5P0Q47z0PBwgHOufz1SRPwpmVjHMM2Gy87jntFefdbBKzszhmskUq25SaYfRs3c41Rtm6nWGt7bq9xVopxpwdbTV7fYJXuLcJx1lvYIsycpQGxqRBTgDYnExzVh+fsqNTdnTC2MeglU+ZoN8jx452mw9gFNluY7zXvD9oPx62xqDX5bA1Pu48HNdHIEfN8bO078FnTZ7Wc4wBkqX1HcqcDvTS9xhznzUOG9ZJ0570jTQNkKO6dsBK+4w47dIxM5SRJnUYUBcOlIYDg+gmweUMoWRJNU+D7VuHjdFhY3TSGIOcPs8+O9pj7B3aylNmhjLS9CSg3bNfHx827k+bjxetv65a/7lu/7fUNcs9q9qzq30T7VvYwCKGJjnUWU5v8HqbNzqi3pX0nmwMFWuoGkPtYaDe95THlvRADx/R3mOhc3/Rvj+uj/ZZK0/rGUrLOYXT0J05bhgnTfOkaZ62LNBRdn335033r+u7P687j9edx7PbP49b9wd1e58d7bGj/fp4pz7KsaMtAlS2nVSfA5ORtsoyMQAAIABJREFUNjHVq+X9Yov8/XgzK5w3xGv7yxWCSzgx3N/JXCAcr+PxKx+/kgFzt2bz3sLZoqy5cd0HzHVDsG8XDuh1SdL6FjWZhJNlrRxj5ZjJlyBAOHuMvU9Z+5TlVWkAbifFGGDkG0COX+F4nTe/8Tvaze8oNfCmne2ceW/hzPrhG+fz+D0eF1Rmx6S95vi//yg1r8oEfmu1QeGABKfIAT0eUDgAOVFESiHCFspncH6fVk4a6lVLu25qNw252FInvGmpkDc3LfOqJV02xbOmcNwQjhrCfoPfb4gHTeGoIZy2pMuOXLpTka5KdDXyTqHvFKyrwW4cIJzrtn7V0q461kXHPm1Zhw1rnzXytA6qyEZwIYILmxi/ifFhBFRa4wM1bqPKAeGAgTObmBpGlTCqhGpCqCY8d44QrQmwSwdQByRe4+OoEEeFBCYmcWkLVyFyDhnriDGOGO2soRVuzXLPqvTNcs/AOjzW4dGOiHbEavupZEIe6efQYRblMpiYxmXYsElUhERFiJf5SJkLF4fBwiBw098oDIMVEd72Z6UsfCnxX0r85yLnJRzvcP7yVuHMnXgzaxvnplwyWcootWXJ5z2E8++ru0+Xk8Ad/fb0pek84czejsY59Os1mdw3ZiaTKfgzeRJOw8w1RgA523Ur0xxv1+1U3UrQ1rMRFzPtg28XzrOiaqSaJdUcpUHkHLH2SX102hif1ceX9furxsN1/eG6/nDF3l+x9/n6OMeOsoydY0c7jfv91sNB+3G/9QD6cAB18qy9wxi7rLnfsIEfDur2Xt0CASPfDlvjvbqVpfU0qWYoLUvrILu0tUtbO5QJ+nBAv8RpyzpvWxcd+/LWurozr+/My4563pLPmhIA1X7DBn0aO4wBAhiTnT47kDyt75LSHiXv08ohq500zfOWfdEeXXbGl53xVXt82RpdtkZXTfuyYV02rIu6Cbqw9hhzlzbytJ6fHicYPnfUHJ+1Hq5u/yrc/bd8979K9/8hQxsbWPjQJrgRxdsUb9K8yXJ6SzRbot4R9TtR60p6X9YGij5UjYF631PGXXnckh5o7h7r3ZduR1ft8VlzdFQ3d2ktT6s5VtlpaDsNNd9UAfBOW+ZZ2zprWxcd+7xtnbety8746vb+pvtY6P1Z6P1ZuHu8uX24ao/P2uOT5qRHDrwW+w07z9oZytim9C1CB/conLS0MO0nFI5zIsqbkeNXOF7rv8gbJwA+hPPLCSdFailSA7xJM+ascPamwtlj7F3aAraZ8IbSwcNTpBYnVSgcMPIN9OQsSzh++3beWzibk1rwz4SzYDTacoUzC4kfKxxIgtcf/99DOIFpoHCAASByQPHlLZTPkeJxXbtoGddt/bqpFFvqJE39pqUD3ly37Ou2fNWSzprCSZM/bnBHzUmOW/x5W7i5latdBe1pZE8l7xSyK9U6MpiKU27LhaZ00xCvGvJFQzlv6mcN7aShH7LaAaOCe1TkCDmOi1FCBMiBwglWuUBlvnDAaJpglQ9X+OmINSFSg09zop1Ild+scJsVLoT0Q8gwgnBRlE9gYgpT0ricxZVD1jhitDNGu25qla6FD0ckP6b4casvtgdSm1PbnNocasxAxXs60tXPqcEpxYGqCXuUvEtKOULOEXIelXOIlKmJ2xUxUeajxWGo0A8WBsHSZNDapIp0lV+p8l8r7gIDa6U55gF9PiDvLZwX+15cBHJt7YcL570rDfx+eevMHxeTwA3+9mxkiEM4LthAmfgVDugoSGGKM+C+mXMDhZOrm7mmBYSTrdvZ1hggJ8FMxpRPdoHJUVyJk1qC0hOUHie1KK5EMNl5dQQXSLCOL+GkSH2bUIAxwNQXKJzzxv1V4+G6+Vho/llq/llq/llu/Flu/AkMAwamA94cdv48aD+CgWqwRwWOAYPrg5EeMHvN+0k7m5gMGAPZZWyAHIdwzPO2dXVn39yNiv1RpW9X+mapqxdv1UJHPunYx20L1C1wdm7kKSlPSaCM4w4t7zIKyAEtHzJgELBx2bavb8eF7kO5+1i8vS/e3hfb40JrdNO0rxvWVd28ZI3zln3WtE7qk/LWMIdN46hlnrXty864cPdY6f2F9P+L9P9LDE2SsyjepoURI1iMYNV5o8HrHdm+lYw7UbsTtZ6k9iQVIKenjLvyqCOPmuI9zY2x3qjSsQqt0WVrdNowDxh1l1F2WXW/oe82td2mdt42Lm+tqzv7pjcu9O9veuPr7v3V3fjydnTdvS/0/iz2/yr2/7rpPl7d3l+0R6cN+6RuHdXN44Z12hodt+4PGyNgywlyyGdvjA/hfAjnpxYOpc8NNAMI+DBM0i/wZlY4oAfmGW/qdp61IXL22JETOU7ebJEauMF0klChcLZYM1U3k6wBunF+FeH4HaXmJZz3nofzIZyNN1WL/s7CgchJ4lICEVIIlyWEQ1Y9bxs3HeO6rd+01JuWetOa8OYa8KZlX7fli7Z03hJPW/xJk3tKa3De5godsdaT0Z4ChEPcieWmUG4KxaZYaAjXdeGK5c8Z4ZwRzuvyCascM/Iho+xT0i4p7RBiHheSuJTAxBgmxDAhivKRmrBZ5UM1PlAZBqt8qCaEUNEpnCgiAc+4hAP7c+CfwJgxUKItWBuEUS6K8klU3MakDCYe0voRrZwzSrGlol2T5sasMK5LI44Xh6LCSSon633JuBONNm/UOb3U4J0lsPcJfg/ndnD+CFcPMWUfkfI1IV3hU6VhrNiPFHvBm95Gobde6q9XhuuV4VqVW0P4NYQPFAcgC5wDebNSktbKA3/5LsKBG3xROH6rRfsVznvPw3lZOE9FzzATljsDI8oAbCZdK4QOev2clx/nxdJZd8u5ArhR5jPDTMdHwZ5EkMkSUtompTStZRh9GnMy4LtupxsjOGINzMxZXP15Ns4rN1g/jimwkgm8QSc0zzalblMqcE6O0nZpAwgHdODcNB6Lrb/Krb9K9ccCc39Dj/dbDxAtzinvoAUAf52Ww7bAIHXnWI4MY8LVZpMljCyh50hjhzKhcM5a5mXbvL4zK30b48e4cE/yY3xoYwMLtO9hV8a0q2d02jROGrozp03jtGnctK2btnU9+Qw1Cx27dDuqdO9r/Uek+1C7u6/ejkFqnXGtM76+neTydnTRsU9b5nFDP6pr172Hm95DsfdY6f1Z6/2Fgtz9SQsjirepoUUOdXKoM0MNjE9rcXpH1LuS2ZX0nqj3ZW2oGpxmDvXHgfZwp963xTHL2XjPqnaMctu8aZkXLeusZZ62zOO2eXxrHd9aJ3f2ddcq9EfFwbg0vC8Oxje98dWdfdExwXm4uhuDgnUgF+3RMauf1I2TunXcsI4b1kHd3GetXdbMUVqG0uC4u23aAPOy4oQFZqmBeuWgcsakRPjcUZ1LHY3mqwXvpMuLK3vJ4ZXbh80y//NS/MWvWGCAAGP0PYir2JpzlN1ciS19Ho6rwodX38tT6fOFsIGBt9p0+mRBXrQNXG1SXpIxZwM+zSZfzUxHe+7XxweNezhsFdw2B/bhgFFqIJPeG1qL01qKMZ1J0sbsFefZ1ee5FWEPlV/hLGvejmfFnen/1yxgnCss5s1rUOSSld/tLEs485v7VfUN258d3ua10wCiL6uvxlNENQ1WToMHBn+eE0RwBo5SC1Z5IASXcGIIH0eFJMancT5PiUesfN5Sr9s6uOPnBStfNJTLhn7VtC5a1mXbPqlzpw3+tMGftfgJclqDk0b/rDW86gwLt3y1K+F9leprVF+jexp6p9Y6cqUlFhrCNctdsfwVy1+w4mVdumgo0DkHtLxHiruEkEC5JMZvEeI2KaUIOYGJ0dqkSDSgDnwiYH6RSzhg9kuwNITdOE7nhCv8Wq27VusGagPQkxNHhS1UzCD8Dibso/wxwd2wEnqns5zdEkYt0eJ5XhRFRVFUzZB1S1DNgWx2JZPpSmhHLDX4a5a7ZDggtzOav2GMK9q4oo0Lxjhj9CNK3cGkDMJvoXysym1WBoFSd73cXa/0gggfxEXQvxQuD4OlQaA4CJaGoTIXKAsu50DhuCoZPJU0KA1A1sBNSwu9STxE8aSpV5RWc1YgAA8BFvpy2fVa32UeuBDu1AkkWDvu2+Uzd3Ddgny6mZ9XggfOw3ELB5SEdgkHdNq4pmqkHN/DgbiWwGEMk4HahJIhlDQug8DBUWA5HCgF18kQUoaQ0pScoRUwOitNa2BeR5a1MqzlnDo/2yfjnEszN877bW9RBkSOUzjObhwgnC1yIpwdxthnreP66LQxBt04N43HYuOxUH8AwoEz3cH3moAlaVIH5dQylAGrLYMyaxnWBpnM0Z9WLZuUmQYrO5KhzAxlZihjh7Z2WfPAIZzCrVnt2Sg3Ivl7ih8TQxsfWOXufeluXOjYgC6Fjl28HYElhY4NJfP0p65d6tqlW6vYMUu3VvnOrt2NkO4YHzzig0e8/4D17kGI3gPRe6j2HsAubu5GVx3romNedMzztlHo3xd795XeQ63/iPX/xHt/4t1HvPtIDS1yYOI9HespRFcheyozUNmhVue0Nm/cSkZXMu9EoyvpA9nkVLunP3S1eygcqmchtzpATqFtXbbNi4593rFPb+2TO/u0Oyr0zELPLA3GxcG40B9dd0fgeCbAa9mnLeu0NTptjU6a9knTPmK0Y9Y8Zs2junlUN/dZY48xdxgDCOepfTYVToK0IXLgeE6w5B8lnLk9PyHM/BDODxEO7Ntx8uY7CAd8rIFCkSCwrhqIX+EkacPJmyRtzHZAfQjn5xeOl3b+ZsIJIPpShANn48QxGUxKSeNinpIOGOW4rpw1lRNaOGXEU0Y8Y5TTunrWMM4axnnDOqkLE+Q0ubMWf9ocnDYH583eRat/3R6Wb4XanYT1FCAcqq+hdypyq1RaYrEp3tT5a5a7rgvXdeGyLkHkTMpPk8I+wWdwPksIOVLMkmKWlNO4mEC5eI2PIXwM+f/svXdXG1nWh/t+5fvOdLe7bWxykkAgJCGCcqicVTmHcypJ4J5Zd92vc/84RVEIcBuPe2a63/Z6lhfIQirAoHpq7/3b1sepuTG2NsbWh6m9MXM2Zs7WzN2auWUf2oeRiUym/ASR6ryf2O/H7i8j56ep+m6mvZ/rG3Nrc25vz639uX08t04x+xyzLkmzz7m4EnJmLLqJ7CauY/meE4YhACACsQ8SO4CGH0uGx2kuIVlTwRjz5pg3B5zVZ80JF49ZOGDBgIN9Hl5zUZsKGrhzgtuHmLU71T+NlY2x/GGsfpzqn2bGxkDbGGjve8r7nvJLX3k/0D8MjQ8j65eB8W5gvRugKDan5CsN51Fy3mg4XzaHquF8uSbzmuGsFXye97n9GQynXHpT6s3WPETVG6Q3aFTjYcoClmftCPQuumc1gAu92pUOUz4ImgNBj1aCxtoOcR91Tx7j3hHhHZM+mg85JMPCEGh4xMSHlYH+6stwVXK+bDjIkUrJeXH1Z/G6/mA4aEcvMpwmk6A5nC6TdZnsis6u6OyGzm7oDM3SlOHR6Eu0j4foK7aHP4I8Z/chXnnn6fnKHv6EfaygPMk4puM6G5/xcVOAbWQ4UjJSUszICSMjjIw0UkJPJlo+VrORkg7lZCgnYzWbaPlUX0715UTLh3IyWMTIZMZqNtWXMyOf6tlESydaOlWTmZbOtHSuZ4SxxPUc13NCKyD1JWWscONuri3HajaUk74c3ypxT016ajLQs7GeT/Ulpq9wfUVoK1JZksoSU+FcAdOFP5G8meTNFz6u+KQSMDoKUosXTiLZUHZi1Uv1IEeGs/BT0U04M6Z0iMtguoimcjxeJINFfLNIrhZxd5F25LQjF4Zzq8FbNbmWYVeCHSFCZaUmG50zYYMBDQac0hFK/T6nonMqOqML0L6j42LwqTiNKwPiDuh4h0xflJz/a4bz2rH9ZThfYzhPHOYrDOdJ2uRTpVnPonylwex7GU6pNGtUo+qrfIPhIIoq/Ustdn8Zzh/LcN76mM8fv+oMv2FTv7PhlEqDdAsd279oONWwgeICMeHvE+4R4ZyS7hnlNGm7QRhNwmwS5jnpNCn/gg6adNikwwvGumCswnN485LTu4LWFbRrQe8JxkgqDIdQI1IDpAbmSjhd+GPRHXBWj7NvWeuWtW4554nnME6bdlqUfUFapwSabEF4x4RziFl7M2NvZm3PzK2pgVTn08zanNtbmIOyobcm1ubY3BybH8dWGTOAohTKTxZlEvw813+e6x8w4yNmbuP2Hu4c4m4Nsxu4c4GbXcoY8i6hBrwNZTdR/Nj3nDDwQBRACOM4BjAJI+hFseUD1YlE3eU0l1FsWnHJhU1IFinGhAAxEWKLGJeTqQQHArjmgkvWu6C9U8I6xvT9mbo70/bm+s5c3x4pW0N5c7D4NFA+DZSPI/XjUEdVnfdDE9Vzfh7aZRTbbxrOuuS80XBeM4EfXoqQ/gbD+eFZdMFv1o6+wXC+pp/t9zIctJdwYw7LORzUn1bVmxoVnVDhKR01GFDdAFNyysZIVNAAfXVivk4GJeWDnLGwCjrjPKHCOhmcksEJ4SNqhF8jfJQbVqMitNvkod0rPqLiQxKiF849IkTs4gFiB/NfpNjx8qA3z4s/T/SGgqXhoDJOOY2D4tQumOSCittk3KGSSzq9pNMTKjyhwqq2Pbbh4RFaQ7kzD8qzFrRwc4uE1X01jxdusSfszcEeA/eYom3vmIUnPGw+JA1cS/FQzmZqjus5YSwJLSf0FDNyzMjneoZEBTNywlqR9h1hrTAjn2npRInHMpyqyVzPcHNJuCvCXeHOkrBy3MwQhJHheoppCf4AoaekkZFGRll3hLFEjzOUUeZJMtbTiZFN0dMZS1JfUlpOqzmlZDMZTBfRRArHoj8V/JkYzKUQkwNag4wec2bKW4loJaKVLJxM8ZZylC/CbOGnkpfyNmR0QKmAUOBcgUhyegt4LcWojNNeJDcquFHBtQyvFuBSDFtC2OT8s4cpo+q35pgAxwQ4JYMCIqqTUY0Ij4gA1dwOaVjmX+8xBftktkeku3iyg8Xbc7g1A1szsDmNtufwRb5hJOa7zJP83oZTPS2r3v+tZ/y7ePYiO1j6Iv8pw3nt+F+bw3mdl03mNV4zmbXazmMNh4xKqr8Vq7c/oVLTXqtvf4PhIKs5rtztrYaDlKb0nNJwXuUVw3mrybzVcF7jexnOF0zmj2I4Lz7dt0nOmuF86Xm/07zNFwwHKc1P46C0ry9tLP06w0Fn/5szb5cG+xTYo4J90jsinGPCrhPmCW7W5+oJpp3MjVPMRNbRILwG5Tdpu0nbF4x1wRgd1rjk9GveRHozEMyRZE8WzkwOMBWSakyq8VwJZ3IwFt0hb/dZExkOUp0b1r7lHGQ7XcZBXV4XhNMi3SblnpPOGWGfEk4Ns47n5v5M358Zu1N9e6Zvz8ztmbk9t1AFZm9m7U7NnYmxPdY3x+bWxNqaWNtzb3vubc3czdkTz0F6s4Gbn3BrB7P3cOcIt2uYdYqZTUy7JPUBZ+GKy1nRwgWyFwW+GwRBFEWl4UQgDiMYwNQNoeGGmu0rpisbjqA5nGKxcszKMbOAjBLTWkJrCaHEUxmM5agnhle8d8FYZ6R+gusnuF4n9NpcP55ph1P9YKLtTtSdsbo10rZG2sZA+zDUPgyLprt3Q+PdwPqpb74fGi/yy0D/ZaD/3NcQ73oq4rU5nLfWcJ7P8KzVTL7ScNbyAH5Tct5qOG+d2/m9DKcMGyjz03axsNQbpCXnXNziYUdYtvm8xWVlzHERdswkL3JKR1WQ3pxzcUvMqlwIaZNPzrkYXZk4p6IzMjwjwwYVntHROR03SHBKQzS9WsYT10j44sv5Lh6gn6jnrF3OfLGrrdz4ecgkB1RYNRxUxjlhIIqNPqfj5gMtOmnRj0aHNgSXhrOHBaXeVEeHNwi4QTzZPo42ou5gBbsV9ubxLgsRe2x0yIIaFzc4eM6DDh93hbgnZRM5nysrTFvi6pLQVqieg+sprqeEkVHWknHuOO8z49zR9oo080Jd9JQ0c8paUv4dgnZXtLuinCVp55SdE2ZKmCmhJyWkkVJmRltL0sjmajxRwFiORiqY6PHUSGZmihkpYWSkkdF6xmgZq6SMnMzlZLaIJyIYC9FYiCZSiC0ALkNCiSktZYyMMTLWyDgzF+yV6NwtwmwRZlKQSl4iODFnAUYHtAZJNZ4rcCzDvgSvRHgpAjSQcyWHVwvQlaK2GFzwwTnrnTL+Ce3XKa9GBSjq7aEICQ4IUMeCE7zYMlQjwiM8Qt+sw8p6nz06Rewy6T6VlBfR0eKjcsHri/xZDad6/6pC/GU4/xHDKcu/a0ZR/mL8vQ2nLNoc04/haVW+0nCQt5SS85fh/HENZ+1IvtlwqpLz82+lXf97DAe1zKGD+RcNp7oMZ2vu79Jwlwb7dLhPegekc4Rbx3MTnXbXplp9ptfmeh2zTjDnhHBPCPeMcs4o55yymrTZpo0ua17zZl80B4I5FK2xZE8kb7oI5woglJhUkyc1HMboMUZRxmGtHmf3OBsFrCHPuWasLmV1KatN2m3SbhLmOW6czA10PEdzbX+m7001VADZxcxdzDyYG/szY2+q70313Ym2MzF2p+b2zNzDvD3M28F85DmfpsXEzvu5/n6ub8yNzbmJBOkQs+qYdTI3zudqh1D7nI4pNmv6khMsXN/zPN/3wzCMoigCheFEIIZxGkbQ80PH9W3HMy1HNyxVMyQFiHLEySGvRLwGeAPSGiTUiNIhpsKJHPYF94qzLhmzQxtt2mjS9jllNQijjmlHU3VvpGz3pU99CZV0PvTV9wP9l772c19/19Pe9bQvG85zyXmr4bx2/xfjBL7BcNYG/f+EhlMuX0db9pDhlNECx2R4QoUNBqCNIh0xuZKWaFtih0/bXFJSfbfFxi02RuMNFxxAq1rOmRCB3r2U0ksp7S6yKzm/kvPuIususksp7fLJJRe3GdCioxYNWzRsc0mby1qPNpU3mQxFkdZJ+Py1HPFaDae60/NFwylfzg+Z5IhNq4aD8gaO0HocNkYLQBtMfE4/UjUcVMNBNYHScKrhSFt4XC4OqnpOVXJ2n7LJgi0WbLFghwn32OiIAXUONBjQZKMOC6/5pC9mE2k5k+8w+R5TVqhXrRQSxl7y3r3gf0bw3j3n3rHOirGXjL1knRXp5ZS/pPwl4y8Zf0l7Oe3ltJMxbk47GW2llJlUQY+Pa3GxSkwFMw0WedBGQhopraeMnrJqwigxs4AzJZvK6USMxwIcC3AixrNFOpez2SLGlJTSchoVfPQla97x9mcpSBELPxXdWLJj0UoEM0aSM5XBUIpuxKgjRC0eXHBRWwzaYtAS/CbnN1jvhPbqlFujvBoVlI1nD5NO8T4RH+NBsUGZAEdFnEa0i4UHJNynKj2EdLJDZzt0Vj2brErOa4bzzWfkL56gP+c/ZTiv2ddbDWePyF/kv81wXjOWHTJ/I+s9ac/71qo870l70W32qeSATg/otJhXfJiTWdOMF6h0YFZ5zXDQdSXEc8/5wvN+peFU02uqQXCvZsS9Yjhfs/b0XzGc1+7/vQzntW7VP4rhrJVc/nXDWVOmV4Vq7r/I9zKcqtKU1aTvYjhFyhEVFcumyOCA9A5x+xAzjzH9eKYdz7TaXK/NzTpm1XGnjjsnhN8g3QbpnhH2OWUhw+kJ1kCyRpI9luyx6I5Fd7oI5wrElBRXszJpoM+at7T+CGv1OLvPO33eGQgueqPPO7eMfUNb15R5SZodwmhi2hmmnmH6CabVMe0Y04/m2sFcO8T0Q8I4JIxjTD/G9KOZcTjVD6f6wdw8mJsHmHNEePu4v4d5u3O3KOZMnc2p82Gmf5jpn2bG1szcxewDzDrC7Tpm1efq2XzRxpUeq81lizEd3nEF13Nc3/UCP4iCEIQRRHoDAIAQRlEUBIGH/ri2bRmmoclqKKmBIHui4gtqKKghpwaM6rMGZHSABpMmkjcUnYFgDwT7mneuOLtNW01Cr8/Vg5G40xc2b4Wtobw1lDeH6sZA+9BXf+lriA/FrNE6L0rOz31tLY36OWuG8+V7fqXefL3hlKM438twXtvb8x8wHBTGuonBHRygAs4BEaECzjkXt4W4EBIh7/LZJZe2mRgZSOEhTNxm4g6bVLnk0rYQt/jCc0rJOWdC5EtVyUEM5FVPym+E9IqLr9i0y2dXQn4tLrv88lJYXgrLDre6YPNzOkU7s1+8YPkFqhrz0raHaJeIiquVbHrMZaXh7OIeKuMcUdHxQzMe2vqCFto0mPiUhqektyY5x2SIQp/XDAdlcL3HwfsHw9kg4CYRbxIx+qddPNnFk72nfGSjj3T4kfE3mWCHDvbp8IgBdTo8o6MmDS4ZcMMlQyGfSKuZdDdf3FNagsrTlJYwRsZZS9G9X/i/iu695H1GiO49b684a8maOe6khJtR/pIOVmywQpLDuDnrLZHkUGaC0gIQtJ7SeiFRKNtgrqM9ngluJISeUFpCa4Xe0BKYLvKJlI2EZMjHQz4eC8lUymaLfCplc7moO6G/KeOesX7l/aQ0HNlNFk6CJIczU8bIcC0Zy/BWAl0BtHnQ4sEF7zU595x1Thn3hHae6k10QAGkLqWlHOPRMR4dPxjOAQFQMyH61x0y3qZSxCadbtIpOrN8Ljn/1wzn+VN/2xzO/03DKSVnLXjgNcMpJee53iC3OWSyQyY7YvNqMGPVdn4Pw6lKTlEXfXjY56rzlYZTTfb/Gv4ynP9Ow0F9XFUT+PLxfOE4X/y8/oOGUyrNWn3pmw0H6U2xjYAogtT3qOCQ8o8I5wi3arjxoDd6HbPquI0KODXCbxDeKe42cKdJmC3K7LJWX7RHklsxHH8ihbNFjCk5ri4nklcWcG4oraTHGH3WRHozFL2h6A0EdyC4Q94dcG6Psa8p84o0OoTWIowLXG8S+hlpnhLGKWGckEaNMuqUXafsU8I6JawT3DzBzTpu13G7Rjp1yju2UhXlAAAgAElEQVQm/SPCOyC9NclB1ZstrGhRO8TtOu6cElZjrp1jcoeUe7w6U03GcgXXEz3P9iPbj5wAeFGMDAfABEIIAIhCPwy8MPCA70Se7duGa2qqEcqaLymuKDui4kpqwKs+o7iCHnF6yGoBpfmkEuCKjys+JnujRTCU/FvRu+LsFmU25srRZLE/WuyP1d2JhprWPo2Mj0N9Y6B9GBpfMJwXJeethvOFmk91/OY352e+xnDK8Z7vmKX2Wqr1f8xwtvB4zXBQAacjJt1Fdi1nV2zaZZJLOu5QsE2CFhEh2iToULBDwUs6vmLTay675rIbPu+ISVuIS8M5owMEWjaPJKdqOGPlfiTf9cX8Rkhv+PxWWPbEVU++v5Hur8W7rri65O/a7PKCzs7JpIGvv4KWJvPaK3r1BbuaO/RiAWfNcHZxb58s9m/WGFhn4zM+bYp5U8zP+BTNJjUoHw0UFZJDRTW0WQUvVpqWelM1nPcPhvORjJHklIazJjkbTLjB+Bu094n2tyh/jwoO6ahGBSdUeE5FHQpeMUmfS0dCPhVXM+mO1AChRmjQkDZizs5Eb7UI7jk7451ccJeitxLcJWdntBGTGsAciLsx6adUkLFBzgY542e0lzJuSjsJaUHCiDAtmKs+gjZi2oiLeo6VEGaMmRAzIW5A3ICEDikdUiqg5YiWQloKJ9JyLOZDPh1wyYBLhnw8FtOJlCHPwZQVrt4hSP0zbf6D9xPRT5DhKF4qu4lsJ5KdSlbOWUvSyKZq0pfjKxF2BNjiwTnrnDH2Ce3UKbtOuTXarVHeER2UwWh7JEDni9tEsk0kRw96c0zAQxI+GA7YLS+xk8kWmXyiClDxbZeA+1SCOta+LDl/VsMpJWHtuf4ynH+P4VRLN8htjtj8mFvWuBSxpjq/t+Gg14t9MqoaTvV5v95wkOT8ZTh/aMP5YeihwLE1yflzGE41F+47Gs4OHm5g3kfc3yICZDjHpItGcR70xjjB7RPCOSHcOuXVyeAUd5HhnGNWYTiCO5LcycJBBZznhlMWcK5JtQQZzoCzRoIzFD20EnQoejMxmPDeiHV6jHVDW1ek0aWMNqW3aeuCsZq0eU7bZ4x9xtjnrNPgHNTldUZZDdI+o5wG5Z3RfoMNS8nZx/3dubvzkLq2hVmF3hDuAenVSPeUdBukfY4bTVy5pJS+oGG6zTm+5AeS71s+sAPohtCL4gCmACYwTuM4Lg0H+A4MXOA7kWsGtm4YgaJ7kmJLiisprqR6ouKysitoAa8HvB4gz6H1gNYDSvNnGpxpcKqCgRzeil6Hsc9I8wQvhnP2ZwYaMdocm59GxqfRbxjO84GctxrOa6ApoDXD+cIH/qbhlA+CDuPPYzh7WLiLgZ15tD0LN6dRyR6e7BPxIQlPKHDOgAsmajFhiwlbUtwR47YQoy0ibSZuM2mXyZDkdFl4zcc9KenL8UCBQzWeaelIiXuLqCv6Ld45Z61T1q4z1glrn3F+SwjbfNjhwisuuuHigZCOrdXQyHtqciPD6wW4XoAbGaKErlslvl6Arhh2eL/Fuuhn6QS3CwjnlPQalN+gQrQN85ROGkx6ymSnTHbKLE/o/ITO0Sq6GgmP8OgQCw/mwR4W7mHhPh4d4PERnR0zeY1dHjOrAyrfJ7O1+GYUjLaPhygsrgxUOGVjFJ5Wp/067Z8w0SkL6hyosdExC48YsEv625S/TYabZLBJBhukv0EEG0TwCY8Q1YCgbcxHidtP9wJFB1T4ifA3yWCLCouN4ES4SxZrUo/o4JQFTTHtLJZddXmlra601VQGMwWiMRvaXjHOHeves+497//KeZ9Z955x7ihrSZpFAhtjhYwZsRbgnVhwE9ZNKQviGiB0iBsJphXM1RTBmAljJpyZ8lYmmplkZKKeinq6MHPRzDgzZcyENGLcgJgJ5waYyOFEDseLAIHenSoRanKbqWCuQQSmx5geCyYQTCDZ6cLJRCcT7Jy1UtbM0fDPVI7HMkShaj0R3PCgxUUXbHhO+w3KR1e5UJdg8U2kkl0q26WyHXqJQO9+gR0yRflpiL15jKi2DpZDU0hcn/Lmxq0X+c0sL/Tup3mMeOvcyFuP562P89r9f3POZI2PVPAIGX4kw00CbBJgm0p3yPRRJIjVHrHaI1Yf8PwDnm/g+Uci/0jkn8glEpttKkUJH5sE2CQfB9xLBfpKyssQxWeEL7eI5Rax3CZX2+Rqh1gVIvTwP+QTE21W2KbBNg2Q8+yR8R6R7hPpPpEe4Dliew6LblU82SPSAzI5pNJDKj0i0yMqPqaTYzqpU3Gdik/o5IROOgK8FGN0UQntJq+TARodROH1+wRAQY6FHdHLAypHoEc+IJNDInlIpS9MBj1FnXoS1v9AjGx/n8wqLBEHRLBGmd2ySz6yTRU8zZCM9vDoYbrS28W9XdwpIKwCLHyRamplldf2pL22V+0rFeg3N4S+TvwiHyYRYmMKNqbg4wwi3moI6MOfUz7gGl95/w+T6P04fD9+Nf35NYPamPpv4jVjebOZvPI478fuh4lXfuM+zoIPEw/d+CJfePzqwE954/ux+yK/jBwEerd8/N1ZMdayjxmHhHVE2seUU6PdY8p5ESQS55TVpO0W63Y591pwe5I/EL2B6A0EeyCYI9GaLJyZ4uCKOxaDkeAPOPeWNm8o45bQbwm9R2lj1hqz1pg1Jpw548w5byFI3sNYb8o4Q9q6pc1b1urxLipxdFmrQ1mXpHlFWreUM6SDCRtd0i6iywRdJuiyYZcNuyzosqDFhOeEfzp3jqfm0cRA7I+1w6lRx50G6Z6TTouyL2n7hrX7vDPk7alo47LDqJ5g+As7kh1gO57tPPaqFQM5UQRBiABREIceDFyE6nuy64iWyRsmpxucbgimLVqOaHqi6YlmIBi+YISiGUkWkCyw0F3Z8GTDkzRHkB1GMDBWm1DKLb7o4mp7rp3NjOOxsT+ytofW5sDcGOkfhtqHofZ+oL8f6L8M9PdD48PI/Gmg/TTQfhw+8veR9veR9tPE+XFs/zi2/z62/j62fpjYf5/YP06dv43Mvw/NHwfmT33zl575/tZ8f2tu3Jo/DfQinw1lVRelG/MBe43/7asv8v/0lBf520B7kdce53Gxz1P+diO/yP9eL17ktfu/Zj6vbQh9jfID/2cPC3fnwe482J6F2zOAsqG253AXi/dweECAGglPaVhIDh1diPBCjFs8bPFJm0vaTNpm0g6VtElwScFrNu6L2VAu0rQmRjLXk7EGB0p0vQg7otfk7AZnnbJ2nTZPWbvJ+S0uaLPBFRf1xHgkpTPrbmIsR1o2VB92syjJUE1vpWK57xUfXLJeh3FblN2i7AZZcEZ557R/TgVndHDOgCaTnHPpOZefc/k5uzzjlmfcssHmqKPslIZFcBYeHWLhIRaiVTPHdFJnljV2eczk6MW+NBwkOWVGdrHD+yE4royHPqH9EyY4ZQEynDoHjll4zMJ9Otyhgx0qKlZ3UyE6P3u8vvgwO7uDhzt4sEeiC6IPhoPWsxCPu8B3qGifQiOJAerZrVFBg4MXYtyRs2tleaOubtTVTIFzNa4aTik5KGyg1BsUOcCYETIcxoGcl7FuSpkJoUPUhIYSCzAtwbQM07K5mtJGXDUc0SwMB73NmSlrpZSZEGaMWzFuxVMlmioREps1vVlzGwRvRIIJRCuR7FSwU97KWDOnzIzQ07kaTxZwtAAjKe5L8FaA1w/bS5tMcEYHDcqvkwHqEvxehrP7bDLqRb1BhbhN4t9tOKXk/FkNZ4MKNp4azkeyMJxtKi31BrFHrDbwfAPPN/DswXCyT2S2RSaPhkOGZU/UtxgOAct64DaRbJEZYpvKC9DteIyO/7nebNNghwJlWPyD4RQgt0F6s09mh1R6RGdHdHZMZUhv1g1HTMqZxhb/EFPJwKrhFFDJPpWUelMaziGVHlMZCqs8op4Vbdi0XN6FqjqoiPSVhlMsUCaDF/Vmm/L38ORFydnFgxcl5zWT+XMYznPB+C8xnI0pQJLzRzcc5BUbUx99+zam/mtu8+8xnJ2JtjvV92bG/tw8wKwjwjkm3S/wcPLjnNP2BeN0ePeK925Fryf5fcHti/ZAsIeiNVk4U9mdKd7owXB6jH1DmTeU0SONHmkMWXPImmPWmnDmhDOnvIUJNibYBO9hrFM1nFvOvhHcW9G7Edwr1r1mnBva6dHukPFGrF8xHK/LBFcPhnPJRBd0cEa4JzO7NnliOEcz85RwziivSbkdxr1i3R7vDnl7IlhzyaJkh9V80QxkK1DssGo4nh/+puHoga/5nuzYomkIuinopmjYomGLuivqrqB5guaJui8Z0cIEsgUV01etQLUCxfQlzeEXNimYGGeMGH1AW9eUfYHbJzP7cGrtjq2dkf1pZCDJqRrO+6GxZjg/jfQfxvoPY/3dyP5hZP19aP5tVIA85y/D+b0M53Ae7M/8/Zm/M/N35tHOPEKvqTtzuIuBfTw6wqM6GZ1R8JwBTTo858E5D5p8UqxNZNMWnbTJuE2CLg1u+WQoZ1M9w+wcd5aEu8TNDDPSsQb7cngleR3Ru+Cdc8GpUUaDtoofS9q/YsOBEE/kfGbkaCUL2soyVhPErRDc8P4N719zXpna3mWcDuN2GLfFum02aLNBm43abNRiwaWQXApZR1h2hGVHuEO0xLuOmKFtj00WntFRgwRIdepkhM4STpn0lMlqTFqkUVc3b5JFu3m58wdVctAJBNrzc8oEDTZscLDBwRMe1jlQ42JkOPt0uEuDHQZs09E2HW3SYPPh8u0OGe9Qj5so9smy3yM8oh71Zh/3d4lwjwr26fCAiY4YcMSAIzqoUUGNCk5o/4yL2kLcXWQ38vJWXfa01VyBmBoTekqZOW0tGXvF2CvWuaOtJW0tKTMnjYzQU1xLMDXG1JiyIgTjJKybsm5KWymhwyJL7SGWDRkOpmXPDQeVcQQjFYwUGQ5tpZSdkk5KOulcg0UmgRIhXtQbNMaDGwmnA96AghlzZowejTEy0khRAWe0AEMR9iWICjhXbNjmQZsHqCuywYATKqzT4IiCv4fh7LykN6Xb/JsNZ01y/tSGEyKQ3nwkwSaBxqXybeqJ4ewQKyQ2pd48GMh3M5zHdikqKpPft0i4TcUlW9RjVxX6qUc86g0F9h4Np+AAjw/weI9IkdscUPkhlRd6w+TIbY6ouEbGlV9c6aWUoqsbV+p9W8qbfFFhRr+syjVizwsvB5UHr9F5jUnRU9RIWE6pHeERMpxScsoGuaeGs3xuOKXb7JPBHhW8qDcPhpOsGw4ePawBeCo5uFP9/VzlT2A4L9rFf8pw1j4EGc6Hyau9Z384wyn5voZTfuBXGs7W1NiemTtzaxez93Bnn3APSK9YgP4SJ4SDaJD2Oe22WLfD+1e8dyN6t6LXF9y+4A4EeyS544U3kf2hEA74oM+5KELgtsC8pc0BbQ1Zc8RZU96ZCe5c9DDJxTl3zjlj1howxi1t3jDmDWtd805P8nuSfyt6fSHoc36f8fqMN6Dda9q7pr0u43UZ74r1r9gQSU6H9lukf0a4J3OrNjGPx8bx2DiemocTrTY3zwj7gvaQ3vQFbyT5Y9GdSc5jAcf0FTtUnciy3arhBEGAJAcAUEpOHHolFgiM0FM9W3ZsyTJF0xANSzQsXjN5zeRVm1dtQXMkI1iYoWxFmh0admTYkW6FqhUsdJdTHEZxyYU3k7wB73UZ75z06nP3aOruTWzUrlaVHGQ4P/ZVZDg/jYyfRsaPYxPx09D6cWD+bWD8bWD879D436GBJOe3Dechn/qp4axLzl+Gs244NcytYe7h3DucB0XLFg73iRjZTkVyIGr9OmGiBgebfHIh5G0+b7HpBRU3yahFRF06GgjxVMlIM2fcFestOX9FO0vSzmdmMtZAXw6vF3534V1KfpO1Lji7xdodxr2k3SvWHwhgskjmeobWtlQXucy0dCCGJUMpKkE/aT0xRNyI0Y0AbwR4K6bXUnolpFdC2hXzrphfScsr6e5Wzm8W2c0iuxKTSyFpc/CCiZo0QAsfzxmAAgPQ5scaET4xnIcCTrnYtPSckgYbnnERMpwGB+scqDGwaji7dGE42zTYpB/PbAq3Qc9Flo8fHVVW6xwRAarqHNOgxkZ1DpyyoMGABhue0cE5E7a46FKMr6X0Vs776mqk3mEqxLWY0BPKzGgrL6HMjDKzMgkN12JMhZgKSRMgKAvSTkY7GWkluJEgvXnIns5xPUeGQ+mwlJyihmNmopmtGQ7tZJSbUW6GBKb0nKrbPNcb3EhoLWJ0wOiA0WPaiGk9JY0U19OZAscyHIqwJ4KeCG4EeMVFl0zQEWBbiFG+xTkXN5iiP+eIQstt0gM63aPzPTrfZVa7zKo4z3udLy9Y3K2GYlVOcD9RBW9NE/4203guOX90w3mNj3T0APxIoy9y8olKSsNBvWElm3i+RSy3Ht0mQ4NV21RcLKEiqoYTvdlwip/lgk1mneq/blHhFgN3KuzSBcUm4krFGDWJlQWWI3pZuA1T1Y8YtZCd0EmDzc64vC3lXeXuWvt8rX3uKPdNMW9wSZ1Nj+n4iE5QBvqT/95EirQE6RPq0a0zyxMur7NZjUlRLn9Z6y7dZt1wXirg7JPL5/nUew+gQjSi/BIhoyuo/G7cJR5neKr1n9fSrl/bcPraJuj/NsN57hXo9i/M4bzIaybzzYaDDqO859uP5+VNqW81nLeaz5cNp5SctXffdDwvGs6aMv2m4WxOjc2psTUzt+fWDmYjjd8j3H3Se5Ej3D7C7WPCOSGcU9I9p90m47VY91IIrnjvinduBPdGcPqCi/rWerzf4/1bzrvlvBvWvWXcG9q6oa2insNYA86Z8N5M8jA5wOQA490550w4e8iaPca4ZswrzrrirGvRQZWcvvBEcq4Z54Z1b1j3hvGv2BJkOG4Td0/mVn1m1qZGfWbWZ2Ztqp3jRpt2upx/zXl9wRsvgpkcYLJHKC6tuLzuSYYnW4HuBLoTIMOxHQ8ZDmpUC8OwajiIJPLj0PNj4ILQDn3Dc1TbVCxLNk3ZNAVFFxRdUAxRNRe6jUo3SG9MJzSd0LAD3fJVK5D1QNRDTg8pFczkqC8El0xwhnv1uXs0s7enNlpv+mlkoIU51RpOqTc/TawCdMtQL1xipP99bPx9bPwwMn4YGT+NjHdD45eB8b5vfOgbH3vGE8MZPgYM/NizKjglbzWW72U4f79VXuRVk3mj4Xwz/3NBB03KPyP9UzKoEeExAQ5JeEAWV9HQlkkkOQ8LN8EJAxtcci5kTT67YNMmHZ8T4QXhd+loKEJMSxh7yfu55GeSn/HBHestSSfFjGSsgYEa3qrBjRxcSd71wr+VwlshQD9vQyEcSwDVHNBOSQRaMTmTwVyB1X9FGydxA2I6QCfNcw1OVThVk4kSDxZxX4I9Mb7lkxshuRXTnpT3F8uJlj+wGip5f5H2pORWTDsc6HAA1X+adHhOBWek3yC8h90pUTmBgyiLOWuqgwznjIUNDqJGtWMaHDEA9Z0Xw7UPhrNNg/KS7YNEIaIjCtbIoi50QoHSuOp0iIZ8zrm4KcAWD1s8bPPggg3bbNRlwTUPemI8lLOxupxoq9JwUFp0KTZVw6lKDvp6zrUINyBpJZSdk1aGG0lFb9JSb9YMh7cyycoRvJ6wRrJWwCHcjDDTInLtQXKqhvNccmgtotQQ7WMmNYBrMdreM1UTtAynJ4JbMb4RYIcDLSbsiAkCbVhqcMlrhoP4ZsPZfsltSrGpGE7yJr7ZNNYk589rOBUe4h9QhMCLhrND5g/PVf06w2LW/2HXSmk4ZXTeV7LJBF/PFhvu0EnJLpVU9eaJ4TyGki0P6SXSm2qBBUlOOSRzyqTnXH4hrJpi3pbvutqvl+rn1mJ1yudoRw0yHAT6KShrOAcPzW9VvTnll6f8ssFmJ3RSp+JjAqDUQdSchuZw9ilYplS/VsN50W2qerOmiKhkWuEhmOExXeBJSkGpiGu8lkzwxzKcNb357zEcJDkfZ287mP9mw1kzje9lOOWn9pWG82nqfJo6mzN3c+Zuzb1tzEfs4MGLHGAO4hB3jwmnRroNyjtj3BYXtDmvw/tdzu1y7hVnF7BV8fBvWPeaca4Zp0tZ15R5y9h9zh0J3kQKZnI0V8BcdGaCPRGcAWf1OPOGM644o8uabUbvsEYX1XN4t8e7fc7tcy4SpyroiS5pt0W6Tdw+m5uNmXEyt04xu4E7TUxrkyYq3QzFQm8INSBVj1E9TnNF3ZUMT7U8zfYNp8B0g3IUB0kOAOC55MQwilIQxKEHfCd0Lc81HFu3Lc0yF5qOkHVLMWzNctHDIr1BhmPYgWZ6iukvzFA0I0YHhBqNpfCaC9qUd0a4J5hzgHn7KDhhYqFizsbI/DAy3w31d0P93dh896A376b2u6n7y9j6eWQiz0FW88PE/HFqvWg4H/pfMBzjRcn5YaC9yN/76ou8+f5/OMNBMtAT40setlhwzoATOqkx6RGZHpDJPhGXkoMmVVBWcp1NG2x2xiZnbHJOx00yapH+FRtOFpA0UsHN5CDXglwL0wW4F8MV5+eUnWImnOnRWAtHajTWwESHcz2eafFkEY2lcCKFMxmQCiQVSKkxpRY7aBm0UMXIODPnrSVaBCm59wvv88L7LHqp6KWCm/FOytkJbRXn7jMZTBbRWAIjMRqKcCTF40UykXPCyNBqS9pekfYdYa0wI59rywcjKqoBXTa8ZIIO7aNF3cUpMvmYNFA6T1nSQR1rDTZssGGDAQ0GnDBRnQ6PqOiACovJWqJICKgaDmpHeXAbcIQD5JMnVHxKw7WtOw02bLLRBQfaQnwpJF0puRKTKzHpsuEVG15zUY8DAwGMF8lMyTBtifQGGQ6i+u6a3mAqnGlwokQTJZqqYK7HuJliRjrXE8wo3kBFNlRYm2kprgFKh68ZDlNmrNkJZidzKy4HfuZqPFPgc+ZqjECRBigLDlfCuQLmCijuoGdjNRnKSW8Bb8X4WoqvxOSSh202Qink5RrZMz5FhlOe4aFc3X1mWfBGw3nsKiyypB/ZpAs+MY88O2P7Dd5qCJUz+K+ylD+K4VSu3z/hE51W2aTTx3IKlZfz/ZVRnKIgsEOmVSld2yaJTpe/xXBYsMmFW+wa/ibjVcVmiw03uXCTBeX22JJKSeRxn8whDdEAHhKbknL8pqyuHBOgTsUNJm7yWUtcngvZhbRsy3fNxX1DWNaYpIg7o5MjOjlm0mMmPWSy0nCK3AI6O6KzGp3X2QzRFFbn/PKMy8/YrMHE6ApLnYwOmfh50kDR8/akjPPgOWXb2OP9wQ4FkIfsMOu81Cma7FJJ2cq7xlsN57Xazn+b4VSto7xxE0tey1h7ja95/LcaTjXR5K2Zb699Hd5qFO+x4EW+zXCq/WPoltdM7LXn/YLhrE34fNlwNmYu4uPc+zj3ULTgF9jB/O25szNzdufuHv7oOWe0f0b7Tca7YN0W614wzgVjtSizTXltyuvQ/iUTXLJel/HQ2EyHsq5o+wbNwAj+WAqLjKKFN1+4M8kZS/ZAMHuChSSnRaotUm1T2iVjXDPWLef0eLcveD3WKblh7dJzLmm3QzktwmoS5jlmNXH7gnAuCKdLGTesPRDc8SKYSB4me4Qa0HqA9EbQnIVuy4ajWa5uewikIpYXlmWcoBCcQnJiGJXAJIRJGEE/BIEfeq7v2K5lu5ZuGrppGJZpWKZpOWXnW5FG7Ya2E1i2r9ueZnqqFYi6z+kBpYbTRTgQ/Wsu6ND+Be2hpSCHuLs/t3en9ubY/DQxP03sDyPzl7H5y9j6eWL9XBRwnJ8mzoeRVZWcsryDetjejc2fR+b7oflhYG4MzI2B+dNAezd8lJyfBkUq2kP2ml3B/anv/jjUX+Q1k/lehvPdzOcVUfnmDLf/EfzPnHtHWcuZmvcXaVdM20La5LMGW8yi7GOwTBvbx6PH4RM6QVsv0XzOJRPdCtFcjTk7k4PciFZmlJpBosF7FdyJYc55CW3HhAkwPcT0ENMBaSW0kzH2krZytDiF0hJWhawKGQUwCmBVyOuJaGaSlcvOSnZWinunevea/9kI/2GE/zCjf5pwacKlEa20IFf9bOFnkpeKTkapgFAjbBHNpXC6iGYywNQYVzOUkowSk8Xg14etl/flmTcqDqAWuIEYtqW8JWbnQoaqAWXD2CHuH+L+HhbsYQEq6aAvyxkdnDLBKR2d0lGdDmtU0Ya+R/h7VIAuXqJetV023mXjIzItoOIaWQLrJDxBJy5M0uKykgsmarEAJSZdS+m1lPakpCcl11x0y0a3bNDnwqEAplKCNnw915uqzyCQPCCGSjSQw/4iGMjhWIMTPUZUxWaqJiXIoGg9ZR/8U7JWkrVijYw1MjQzgxsJZiRTI54aMTKlmRZPVThRwItMVThV4UyLZ1qMqdFcATM5msjhZBFNFDBVk4mWTrR8qKa3cnqDQswXaYePWyxo8smFkCLDQS06J0xRYasaTsm/Yji/qTf/HsN5k+T8mQxnXW9emsM5IBPEw/fxMf54lygNJ/gXDAciyj28iG06QKDbt7gYsUenB094rjdRldJtyvw0xOmD4dQIcEKBMza5EPK2tGoIyzNxdS7dNYRl0Zz2zHCOmfSITtBADpKlEhRXcEInLfHuQsgvhLzJZxdc3GThOQPO6AhFUaM1O/tkVJlRTB7IqnwPw8keDec5z5wH8acxnKre/McNp3okyHP+NIZT+sb3NZzyv8dXGs77mfNh7pZsYB6iemOVrbm/OfM2Z+7WzN2ee7tzdx/3D3G3Rrp1ykNhzee0e0Y5DdI+JYwzwj0nvQvaazF+i/E7tN+mnTbtoGyAK9a94f2BGI4WYCxHEwXgiosr7kxxprI7kuyBYN7y+g1ndGi1Q6ttSmtTWofWrxnzlrP7gjvgilWhPc7ucfYtY9+w9g1rXzPOJW13KKtN2i3CaqLckYcAACAASURBVJN2m3Y6jNtnzSFvTySv7EwjVY/VfE5z0YTMQrcVw1ZNR7Ncw7RLybG80PYjZDh+EKG9n2j1ZwyjJAaIOAnjJIRxAOMgAl4YuX5ge57jurbr2o5jOY7lurbnOb7vBoEXhLEfQM8PHde3bNe0HNPydMtf6C6ve4zq44o/XYRDKbgVghs+RBtQTknvCLcPZvbu1Cz61qbWx4n9YWq/n9hIclCE2vuh+X5o/jIwfhroPw716ojOuy8ZDsL4aaD/2Nd+eLIJtCo59l+Gs244bvpPM/6nHH5mnRVm5AM5u5bSSylHklOn4gMC7GHh/iw4mAeHWFgOnBSD9Q8xa10BDBYANxLRy41oZcPcA6kbJUZ8r8M7JcwlL+EcwJgRpQeUHpBayFqx6OWLYCW5K8HOeSvjrUzSgahFvBLwSiCo4cKAqp3qbo4wvKXpr6zgzg7vneizE33206UXr1y4dEBuhbkRZpqfaX7GGxGrBbQSUIuQkENSiWgtYY1MsmPZTVU/N6LPOvhViz6r4b0cfha9Fe/krJmTRooEAJ3x36ira2XZXWQdMSnmOqiwTgZHmHuAeYhD3H+s4VD+GR2c0RG62zHpH+L+Pu4fUOEBFe5T4ICGewzcZ+N9Ntlnk2MqO6ayOpXVqQRxQiYnVIwM55yOL9i0zecoMqErrlpc1OZBV4ivxORmkfUXaX+RDhZpjwM9Luxz4YCPRnw4lSCmpKSaFZs3UU5ApUOsHPRfCzfry6C3iG6lsLeIBgocaUXSw0RLJxW3mSgxomyBY81csFeowiY6d0hv0DJQTI9nGpzocKQDVAgqDWcsR2use44KZiqYyOFoEY4W4VCGYzUZadlYz/tqfqPk13J2vcjRN6jFw9JwLqQlMhwUIVXt0qkaTnXy4UXWBpefnEXRj5Tj45+YJ/x7DKeUnD+94aC9q4+suc0D5V6dMvX4yfeRCPcedrPs4MG/ZDhMtsVkW0yyQyc7DNylwT4F9inw2IvFwB062WbTbTbfYvPnenNIxYev6M0hHZT5ZlW9qZEQGU6dhDUiLA2ns7hDenMmFv1pZQMt+rvGJKgoXRoOyidAVnNKJ6c0RFOIHTFDoSwdPm5zsMWCFgsumOhUzE6EtMbFR8yTVcuVH5mkypPp/4rklMWW3zKc5EkN5/+q4ZRS8R80nI0pqB7Jl4/nj2I4SDx+GTk/D+2fh/YvI6carfavGw76H1It4/yG4Uy991Pvw8yvsjEP0O3PQY+8OfMQ23NvF/f2MO8Qd48Ir055dco7Jd0TwqkTJlqn0yDdM8q7oIMW41/Q3gXttSj7kvW6nH/NBTe83xPDvhQNFmAoQ0L1MM2bq+5McSYLaygZfd7ocfotr1+zepdWLynlklIuGeOKs24EZ8BZiD5r9ln7lrUQN6x9zVhXtNmlrA5ldSiryzhXrDvmzaloI7chFJeSHVpxkd7wqi1plqRZqJFMNR3dsDTbL8s4aPVnaThIciCEEMI4jh8kJyyJYQAiLwrdMHDCwAl8u0oYOFHoRiAOI+gHkecFjuPYtm3ZrmW7sm4JmsNpLqX5hBrM5GiyiMZy1GaDFhOeUd4p4RzPzYO5iXbmbE/trZn9aep8nNi/jK2iXW1kvB/ov/S1n/vau576Y19FSWs/jPUfJ8a7sfFubPw8Mt4PjQ9D48PQ2BgYTw1HLwynpz7dovOX4bxuOGH2jyD91Y3/oYNfxeBX2r6fGauBdnerrLqL5TmXlv0JDSY+Y5MyHBlxxsKmADsC7IrhUIaEGUt+ZoDcAbkHUi+K3eyzl//qZp+teKWFqeLHqp9pQS67ieJlWrDUw5UR3RnRZxP8akSfdTtRTagYQDGAakLdTiwvt/2lE6ycYOWGd25450X3PvgcwF8D+GuU5Iggzn2Y+XDpgdwBKyvMdS9b2JDXQk4NeA2IRrywUtVLNT/Tg9yMVha4s8FnC36241/t+Fct+rzwlryVsAZEiywZM5nav06szyPjrq/f3arLq0V6wYEG5Z+SXnWtJ9o4ccrGDytNHwwH9w4wb3fuHpLhPhns4gFqq90iAnQhExVwamRa6A2dnlLpKZ00+WWTX7a47IJNEU0muWCSCzZEhnOzyHrKcqjkQyUfylmPA30+GgpgJMKpBGeLGFNSQkmRJzxnridrpjFahEMpuFHiWyWuLiPqLWBfjvtyPFjEg0U8lB/1ZqompFXM9rBmzlnLsoGQ1hJKS3AtnmtwqoKRGg2VsK8Ezys2SGzQUZVHgg5mKAXljUMl6ktRX4puJXAlwmspvlqkV4v0UkovpRSV2lpidsanVU64rMYkNSYpA6PRsPWj7VDxi5T/9Dj5TcWHVLzHxHtM/NgMUyZiMXCLgZs0+ERFH+kI6c0m+/Iax+1n3W4lrxnCmsOUevNWo/juhoPe/eaEg6+ZvamutixSoelshy7eRlnMe3S+T2Zl8tghlR8zqxp7V57BP46jUPCQhmgb5iETIyEpyqo02KPT6ik1ervsKHt++ydyuUPd7TKrPTrfI+P9opUX1pjkkIQHJDxi8wN2tUMvd6i7HfZzjc0OqRhtpDmikxqbHbPJIV0O3oRrlKtp0PabGpOeMmmDzU6ZtMGkZQtrk0kuuLjFJ+h/e51NT7gMUWdTVMx5vsLrlI1bXFakYvJJk4UXXNzh4yspu1VWPWXZU5Z9ddVTlv1FjmrFrUXeFNMGB1ELbp0G6AFrVFSJXANHODjEokMsQvNCpVDt4dEuFm5jAWp1W1MRlJr9ItVvQVV4ypD9x0d4MJwtItzEA7Q/dIsI0e/b1+ZwXuP5qtC3O8zvYjjVzbyfyKxcWbvG2gP+Zpbaa6xt5imP6nvN4XyDUbzJfF7b+PlaZtprxvWaQaFDejd1UTPSu6mLDmZt0Oi1aLWS1x5/bUXpi0kJn6bu5szbmrlbM/uACI4I74jwjgnn+CFv7YRwTnC7iGZmgibjNSn3nHTOSBNVVLqcfysEpd4MZYirDq46hOYSmluqzlS2B4KJ6It2T7AQN4I1ZPUhq484Y8Abj7bzUNW5Ya1rxrphbdTVNhD9mWjOJQtb2ChXADWncZrLKRanWCgJQFKNhWYiNNvXbF93AsMNURkHVXKqwQMoWg39SZOo1JsYBhD4iNJqkNiAyIPAg8ADMQQARFEUhqHvu57noD+24+m2tzB90Qw4CzAmJHSIqdENH15zQZfzO4zbpNwGaddx+wi3a5R3QHq7c3d77mzNvY2Z835ivRsaGwPjQ7/Ilf5loL8b6mWcNDKcX8bmh5GJDOdDX6/qTVnJWZvJecD8sWf9NNBf5Me+9rvyVvN5jTIGbW0z6RdMpnrPNb3527X6P3F2H2f3IPvspf+w438q0a+8/yvl/XOsrXrK8lJILpjonArOqaBJhxdMdMHF51x8xkLEOQ+aAmiL0fUCDJWIMGPRS/Uoc0AegCwCabC8C5Z3Qf7ZTVZ2lJlBYgaJFeaGn5pBZoUrO7qz4b0Tf3bizza8N53YdGLdAroFDBtabuL4mRcuS/xoFYC7EN6H8D6KP8dJVgLSZZTkUbwMkzsfLp0gN5x4YQJRDyUdyGasWInhAtNNzCCzo6UDVi68c+Fn9OxWdK+HK8XLFk4i2TFawEI497h9NzeXE2M51vOBknQF0GL8M8prkO4J4Z4Q7inpnVBhgwFnLGxz8IIDqKMDGc4h7h9gHspL3SvjgIgQvRKjGs4xldWY9IQu95M+bPLh0iaTINAcTpMOUZdaV0puFtmtnKMyzq0AB0I8FOFYiieLZLZI53KCKelIiV9krCbojaEMBwvQlyIURnelJFdKcrWIuxLsSvBaiq+l+EYuJGcoJ0M5mcgpYqoU4dEoipqzVrx9J9r3on3PGDmtZ5gaT2UwWoT9RXAr+beS//wwqjWitaMaLMBIBSMVoHdvpfBGjLoC6AjRpRh3xLgjJhdifCGkTTE9FxLUTIjc5pTPyzM8ZDgFT01mTWDW9Ob5HZ7kNVWuQ68Vc7YYuMXAbTb+P2I4W9+acPBarWYt3aEc9kCVrvIaP2oj3CVgua3ygEyQD9SYtM5m5W+qBlNcmqkhuPiYhUdMfEDDquR8wXDWKglFeYG836c/H9KfD6n8AI+PcFAjQIOMTwl4hIWHWHRMZUf0co9Y7RCrffrXOpseURAN76G6SkVvnkgOSl9EmfWl4aBU6AabnXM5GoM8YwszQYZzwmVIYJDDlCn2Jww8pSM0H1h+Tc5YeCkkXT65EpOuEHc4cMnDGyHpL9Kxthprq6m+nOrLiZaP1Qz9yF9py46cNgVwygToCvEJ7Z/SUZ0MTqgQzQ2io0LqhXb1oFISmmNEGzxR/af8ZYhKXrv0ywWZXRqWxZy170LVatY+pPScUoF2KPANhvO7uc1vG85ai1ppFFXJQZ7zmzWctSrNtyUQPJ8O+stwqspRreGgW76X4TwvRqHP68Ms/DArnuUT5m/N/e25t4P5+7iP2tUOcRtJzjFh13H7lHAapItW6DQpt0m555R1TllIb64FvyeGgwUYKfFIBWMN4qqFqxYyHEJzCcUhFAeTnZlkzSRrsnDGC2ck2cOFPVzYA8mZCMYDFmIkWiPBGfJ2n7d6nIm613q8MxC9oVQYDi47SG9Qf1ppOKJqIkrDQZEDVckpPMfxHNf3/DAIQdVwil61p3oDIu9Bb+wodEDkIr2JoQ8hhDACIIxCPwy8wLd9z3Fd23Ec03IU05EMTzQD1gwpPSDUYMB7fc7tsc41Y3Uo64K0GoRxSlgNyquR7gFm7WL29tzZmtkfp+b7kbY5MDcH5sehuTEy3w+Nn0fGzyPj3dhAhvPz6InhvB/o70ZqwTPJQTM5peSgt//ohvO8YlNVl28xnCxbZtkyze5g/muQ/uqm/zSS/1eN/z/KuZ+bdyMlvRWiLhOUW5w6AuwIsMPHbSG+EOGFCFtS3JHAjQqGKsBMyDuxFqZ2lIUwh3Eeru7A6h6s7kF258PMj1I/SqNoGQSZH+UBWAbwPow/+8lnP/nspZ89L/G8xHVjhO+nYZhH0TIMc/RGFC0BWEF4F8f3cXyfln/yLM2WabZMs7s4u4fpXQhXdpDoNlTNSDWhZsW6ndhebAeJE6YeyH249OHSi++9+N6Fdza8t8CdGa2McKn7S9XPVT/n/HvWu6OdJWkvCSvHjHQow1sJtGkHXf8oar5s2OJhR0yupOxSSC64+IyOTsmgRvjHeHBU7ryjwAFV9rGAHQqgAV+Uj4RmfJHhlNdoUd/IKQ0bJGiQ4JQJzplwLWngWkpvBHgrwJ4YD8UExSpM5XQqp8hMntP7/9l7z/U20jNbex/z/vbY7m61IsWcCeYEgIiVc871xgoAQWV1257ZR/L9eMESREltt3fbHs9lXOsHWCTBDNZdz3rWMhAT61E918CZmp+p+aFBDg1yNOeHT5xzYdIrg7JJTtskXWOunglZoygjHDmoJb8SvVL0St6hfRN2tOxKTc7V+EyNz9S4baJFtpmb39ziQQlSwzkdh7RtfG2hSwOd6uBYAYdK3pJBS4H7KtpX0a6CdxW8rdAtmWzJpLl0zQiHXcD+tG/No8UQvFUOsvyM5iSy6YlvHEGLB9eFTw2wD1Bnfh36fp7zQkRsz+o3JJzFfZvGn/ZPJ5wHkPMbEg5Dl6YJ5+E8h6dsO2WVx6yrl3VfNunJDAZY2CCLDmead1XJhEHOiggWIedbhMOOPPjxLfFklZuu8bfr/GRzTLdGaHuU746y1hjsD7Otfrw1zHY4ssUVy8Pi5bBaGU+2Jbgp5OtcusrlLLVlXYBrPPOkfYoZWLnXgjPtU+/NrlSwDZl9pWgpZFF76nyMuSOT7ftJ8iaX7UuAJZQwsdqoQwVeaPhKJ03OyqUGuwbp2WQc1Hww4YOKiZsXZ5FOUF865YmO9sVksWp5X8xYC9mpXpyb1ZnB0vmr5hmMgdYGDzZ4sMYDdgb2cpy+HKfL3DwEf02EKyJYFnK2ssjUPFs+yDa4h95Pf4aLb8NSrZvY6CYt7dcSzm/nRvvVhPMl3jyYmfxal9oirvxawvnS2/bbpkX/jyGcB0e+TIr7ZcL5lhvtgXvtx0HG9HgIHw/nv0tPR9nzYfZimL4YpkuDeGkQrwyjlWFwnygdbo7m9ejb42BnFOxy/h4f7Athiw+PpehEji/U7MrI2hboOoht4Y6tgLNDzg55JxKdSLQTwYoFKxashLOT8XxLJ+lZSc9KulY8NIJ7hYyC+nrQ16OOFrRV/1oOrpTgSgnaWsQqetgAh/+ScO6Nao1XzXBDww0tP7aDebQay4/248yPMzdMgjD+EnIwAovpahBkECQQJHNP2j3eYJRilBKcYQwxhgyHWHMoTKM8i5I4DMPQCULLj4wg1vxMcmPOjvtq2FfjrhJeSf6F4J9y3jHnH3DegRjt8hGb5zDOedbznnSdFx3/edd/3vWfdLzHXe9R1/3+xv3uxv19x/5D1/mu63x/4z7quj90nEdt54dr+xPhPOScz4IH/scQzpc888sutb9MOCVGFBNCCkwqSKYpuY3IXUBeW2CmJFPeL/sW6qjptRwxncrgTIEnKjzR0YmJT0x8apFTC104qG3DgQeFEJoxCXKa4RKSOq9KVFW4rlFRIlwCSCGgCJYgpxAUEJUITQCeADrNySQlkxzQHNAsJ1lOckABLCAqEa4ALJr7CFeY1IROCJ0QgghBlNKC3cq6KOuinNJiCnCV5EUQIyeAtg+cADoBjlIUZzjJSQpoiqoM1xmuMzQNQcWmOoxzAjjx8srLKzOfGFmtp5WWlEpSS1E59mnfwVdqciYnJ3J6LCVHcn6iwnODXFrFpT05M8ojhe6JcGd+egE2eLA6SlfG2aqA1kS8KuIVAbFd54UsI7L2aeuXbIhkk58vOzGXIEuL3uAzFhjNBmgtBR2qmGHniYrPFNygzqWGr3TCEOUXdKzBRe1reF/DBxreV9GBhg5VdKzhE52c6fhCwxcaZqdB1+pcHS27McDQIaxOVPIrwS04m/AOHVioq+eXSnymRKdKdK4lZ0bKZt+McBq26XvlwK+astem6bVj4a5LOw65tMm5iU50dKSCAxnsS/Pm2V0F34MNYTvQDGkeWHQWCedLyGnyvhfbjRq3zwOx4+zSO7v6zmJwWaAn2+VoLE/fuib9C/qmm4uvviScJb76tSTzW+lbCQe//PZf6pczHhrCeT4E7M6iX2txM77xa7Hskz0R7ktoX0LHGj7WMLsic6jiZuK3rWIGOeysmuHESxEtpiHfByKjFaGpZPkUVMBetTakm2O6y9M9Hh1y8JTPL0VwrYALMT0dJ6d8fiKSlkS3RmhtgNZHxZaUbgrpBp8wbQr5upjPOUfEayJeE8iq+GlVjLm8NnnChiFbAtmVil2JtLSqpVXHenmsl2xn5kihRwrdV8i+QtiYfU/MmfbFjH0fTlR4osJTDTGf57lBbgzUtwhLL2RhhiMHcx6VolqNJmpczRWWSkBkHw/C+sYrLg1wIseHwvzS76mSnWvgUidtq7xxJzfupOtM21Z9ZZTNPk9LIbsS2hEhS2FhewJr42SVT9eEjLV7bSloXQJrYr4qZCt8uswljHxWhfnk5+U4Zwa/xRbmxX25ZtXqq0t0L0d/eQ/ngb6KN4/7f3k/56/UtwjnS7xhf1+/liiaSIBvBRj8lfs5zYMs4s2jG/CvQjjfIpPfqoH0QWb04p7PV/XNUtHPN3AafX8Tf38Tf7mls0jLbHPsxTB9MYxf9KOX/WB5EK4M/NVhsDYKNobB5ijc44Ndzt8Ze0z7Y7fF+4dCcCxFp3J4rsaXeto1cxam2rPh2PYE2xedgFGH6iSKHSt2qjqZ7KSSk/FOynZ1+k7cd+KRGTZiqDMwwoER3qheW/WvFY+prfqMcIZGODKj8T3eMDWQ0+QNMLHkaMNPDT9tOIdt5rDEZwY5LF0tBwhADD6/5Xk6F4hzEAOYQJQgnCKcYpJhkjVLOxSlBCYEJhjEGMRpEsSR54eBE4R2EBtBrHqxZAe8EXJ6MFaDgeJ1Ja8t+ZdicC4EJ1JwKAS7nL89DrbG0dooWBn4L26cpW6w1A2ed/2nXb8hnO+/TTjfdZ3P1PEaNcEDv7ty5nhz5X935X5Vf7h0fhP9vQmnAbZFVvnfp9bfTjg1gTWBJUYEUYiKHNUxmkT4ttlLkX3MWRlnJGM9HGnBlZpdqdmFml3o8MxEZzY+d8iFi89teOnkNy7gfKjF2MuLFFUATzKCQEFQQQktMaYIsHALijNCcopBiVGFcAVwleEywyVEBROAlN1B+B6N7l/EpCK0novtkxFECGGjHDbGIbRG94TjBtDxge0D2wdxhhnhZLDIYJHhmk1ywrTwsyLIyxBUIZj4oGbDHA/Ubl45WelkpQ1qI6vVuBAC2rdhzwIdI2dmqrZNu25541VXzvTCqk+0siXhXQHs8PkWDzcFyAhnjUfsPKYhnAcXI+duKKE5HQerXL7O5Q8aP9d4sC7mGxLYliBDHXZptiWDlgwOpblOJHiool9WM65h2tHInkp2FbyrwH0VHcwnOeRExScqPFPguZIz7+mFlF1I2ZWadPV8YGNmVBO9krPJyERDA97o+bWSXMjRmRKda8mFlV85sDH4fgk5Xx/jeOW1W1za5MwkJzo61MCBDHZlMMcbBW3JZFOZ482GPI+K2pCKTfmzGU6zg/FADbE8EMOkbaVk4VS7Wr2jVjtq1aTobouUZRgsj/KX4/zFMF0aZS/H+TL/YNf8NyOcRchhePNPJ5wvIec3JJwHkMO0PoYbHNoSyI5Id6ViT6Z7Mj2QKJtgHCmY6VBGbEYxz1LX5zrW6aFBDw26r9EdjWwqZF1CqxJc+TQ2+cuEw17FcgJ2ONiS8KlK22bRtwjvUNmnRljJDuYsMDLR0CnaZnEkoX0B7gl4S4iYNvl4nY/WuXidS9eEbE44AlkTilWxYDU4q0LFVm4a7dx/yYd6fWJUp2Y9l16daCwJEzdjq0MFNpcnLq3i2iL3C3WQJXZ0bTK0Ee8Q0SdSQEWfiD5RgkKLCj0uraSykoLJjKkZEiNEo6js+6RjgysjvdTT5orvjUP7XjkM6lF4OwymPbdqm+RKR1fO9NKeXFg1G263FLQvgT0x3+buHW5itiPluwrc1/CBTrZVsKXkG1K2JiRMDH5WmjH4Qu3yyqcCsblY4GejL9/gbyOcLyHnH0M4X663/W2E8yXk/Jtw/k6E8+DT+7WE06RFP9D33eD7bvDDTfjDTfioFzVq8IaFqj1joWq98Hnff9kPlvveysBfH/gMbzZH4b7g7/He/tjdGzn7Y/eA8w4F71j0jwTvRJrnobX1tGulXSvtWRlveYLtS3agOpHhxoaTWm5mOqnh5IaTq04mOSmDnIEdD+yYM32mseENDW+g+wPd7xt+V3E7stOW7CvZvpLda8XraEFXDxvC4eyEd1LRThYl2dEn1HETxU0Y5DCZXmT5seXHth81tTasDJRBTpbDLAOLyue3OecAmECUIpx9QThZgTOK4gLOBbMwTfwoCoIo9KLYCRMjiDUv1MxAMX1ZD3jNG2v+QPFuZL+thFfK3Le2xwe7fLDDhRsjb63vLXeC5U7wouM/63iP2+6jtvNDx5nPZ75OONa3IIcFDzSQw1IH/k04DwlnRtHtPeRgTCEq2B5LRmcxmfmgdmJq+LnmpqqT6E7EQiTaenapp2dGfmaBcwdduPjESs+ttGNnIw/IIbLTIgRVCicxzHOMMCWEEIIwAZBkiOaYZIhmlIICwwLBAqIyg0WKCojIVzXPykAEYYowxaQgtCS0nPssMcQYY4wJKdg8CuESwCLOaBAjLwSOP9fiDCeDRQarBJYJLIMUeym9V+lmJZvhBDllu0M+KANYeaA2s1KLiegj3ifzdDKWgOyVfa+8tCfnZnWilYcy2ZfQrgCYSYMZ1VY52BjV2HnSJ+cSBxqLxQoP70cE+SqXr3J58w9+mYfMoL8s5KsCWJfQpgxZuyir4mFRB3t8tieke0K6I4OvaleBTHsqms9tdHKgk22Fbit0W8W7Ct5TyYGGjzRyrJMjFR0r4FQGpzKYl4WJ6bmYXqlZWwcDm469ivdqwa04uxiZZKCjGw221fxKzS61/MqEVw5ue3PX3LVF2jZt27TjFCwYrVHHKdo2vbYIOyG7dOiFTc4temrgIx22FLingF0Z7MhoS0GbEt6Q8YZM1yQy130q7oZUMC0SDhMLyWCb1ttK+WBjh70xI5wdtdrTJ/vGlOVT7Wr1kXF7qE8P1JpBDitDbDqR2IyOZenONw2+0dfxTcj5Bgk0hPMLRxb1NxPLX6nFD/3XPA77bL/Ut/xprLBlcRuHHd8eox0O7wnzFPVDlR4plC3Hn2nFmU7PjYLNG89VdKbAcxU1I4tTg54Y9NQsj63yQC92dbqt4g0Zr8mLkPNNwmnEjqyKZE2ipzpo25SPag3cuvgupnegnKH6VYyqIKceqB00U/PpyC/aNr1y6JGetoz0QM92lXiTD9e4cG0crfLphojWJZbmXK6J9Zo4XROna+JsT6nmvTRyuSvPnWkHanms1SdGdWZNzu05Qsy9YQZtcG5uLrXnf1nswgGL9+g7eOCSsU9FFyoB0ePSSCozpmZMraRw04rFsbhZyZ4S3YQ4MbYjJEQFH9Kxj0ceGnlo7GM+LIWoEuNajCZSPBWjCeeXQ4fcGKijga4/63i3187k0qrOjeJExUcqOlRgSwYHMjiQQUuBRxo+NMixVZzYZctE+zrYUdItaS72ZLXBZxt8xsL617l8bQSYWJ4ByzZYH6P1MWKB+4v32Yss/OBzt9tf1reSBprj/4/6i2yziDfPx8W38sq+5VJbTAH51uMv6n+qS+1bb/+tj/stMvnlx//yyJeet19+/MeD+Kv64SZgetQLmX7sRz/2oyeDnK3fPBukTxu86YUv+8HLz/Fmexxsj4MW77d4v8W7Ld495N0jwTsW/WPRO+HdU8E7uO+c4wAAIABJREFUl71rNWTTlRszvTFjwXJEy1fs0HBjy01sL/U84HnAcTLLAQuQk4ztZGTFnOlypjs2vLHhjXS3rzl9zelr3o3idBS7LdkMcq4Vp6N5Xd0fGiGLGWCQw8RC1Zh1TbhPIGBqhjlMzLpmuKHh+KYb2H7kRSmDHJY9ECcgSeG98jQDaZ4xZSDNQJrDBKAU4gySFNGM2dUoSguclCgpccREQYTyKE2CJImiJPbjxAkTI4hsy7ds37R81fBlwxN0n9ODgR7cqMGVEpyJ/rHoHwrBvhDujL3NobPaDZc78zHOA8L57nPC+aHj/HBtf3/TyP2krr84xlnUvzrh/PYutRnJpxjUMKcQYIgwpphUiE5gcZuTSQLLKKdBDFjJaxCmUkB5h/QscK2lp0p0pCXHRnZi5od6dGIkV1Y28HIpgGZMvLwK8jIGSYZzTBGlmGJSAERzWOWkzHABSAEIQSVGJURFjosMUYYxX7LNfOZ4DzlNugAliBJECMLzG8WYIlxCVOSAxhkNE+xH0AsRU5SiRchJ8iIGRQyKKKd+VrB/5E48z1vz8irMEFOQ0xAUAaycrLQSqkZYiagUlVJUCtF8RWfgknO9PNWLE608UijrkVgkHHa9f67PCadZkF3mEQuVZoQz1z3hvBTRkgBZHfgyD1cluC6hDRlvynBbglsi2BazLSFlaW/bXLIhga+KjYAac8i2inc0sqORLZU2kLOnkpZWHBr0xCjmCz8KPFPgmZyxGc65OM/O71tk5Ja8V3NuxdnF2KJ9A/cNfGOgronaJmrb+NolDeEwyFkUA55PYGOgCx1e6PDUgCc6ONbg/fQm35HybSnfEsGGBNZE2Lj+muzdLwmHrXcvZkntKnRPLfbUYt+Y7htTNqJpIKcZ42wrJYvfZQUj20p5qE8P9WlLmxyo9Z5c7i5cYm9mPttKuSnRNRGvfLuR8NcSzkuhXkSaOR4I9T+RcL4KOb8t4TDIYXdYltrOGOxycF/ALQkfKfRYLU5VeqrSS6u6Nu+jBW16bZF5ga8GzlV0rjLCwWdmcWoWx1bZMuiBXnxtjPN1wlnc92B4sy4X63Jx4yIhKS16m96+I6/eVa/f3r59PXt7V99N6LQmt3fk1bts9t4uZhqaKejVCM2G8LaX1RcBbRn5thhvCummkG9KeFMqNqRqQ5qsS7fr0h1TS58eaJMDbbKv1gdqzcxph3p9pBUnRnVuT6+c2bV7e+3esmnJtTe9cieXVsHUcYobrxr4Vc8t+g6+sSBLhx84aOQRzsNagMyYOlnFLuh4eeWDOgRVkJdBXkZZGeU0ymmYkSDFfoLUrFDSspGaVWo6UdOJlk21bMra1Vi/2cBCfRN27EnbqttWfW1Wl3pxplM2VTvTKctCPDOLM6s8t6tLd3LpTk4cfGTBAw3syumOlOzK+b4KWzphNcrbAmDZnhvjfH2UrQ3T9SHcGKGNEdoc422e7gjFjlDsiuWeVDHtiuU2TzfHeG0AVvv5ryWcxd25RdT5hxHOA//n4zFtAgYWOecXCOerkPNrCedfPWngH0Y4j0b5o1H+gHAayPmLj/+0H39VT3rRk17UvPhskDAthJunzwfJ80Hyoh8t9fyX/YD50xq8YekCh8J8aHMiBSdScCL5Z6J/JvqnonMmuZey39aCrhHdmHHfSvpWIliOZLma7Vtu4rqp7+eBnwce9F3gurntQsPJFfcecpyYtzze8hrOaSCnp7pd1ekodkd2OrJzo3pd3b8xgr4eDYx4ZEZsksPuLIrBz/gedRrHmupEih02UQQsVNr2I7aQE0YJUxSDKAZxAu9RJ2eck2RpmidpnjSQwziHRQ4QmFAUM8KpUVSRuMQRgRHIoyyP0jyJstRPUzeOPcf3HN+xA8v2NdNTTF8yQ96MBnrQVn0WH3ciBUdieMB5O2NvvRev3kQr3XCpGzRGte+6zl9BOPYi4TDIacY4TH9oe//qhPPbJw3UIK7yqMhikic4zxAimFSEThCdAFzlqExykmYoSWGcgCTJzHSqROXQBldqfCwFB7J/oAaHenSgBsd6fGVlfRcIITZj6qSFl5YJTHMCSIHLglQElxBXOaoBrgGtAa1QUaKC4grhMsdFjoscAoAgQBBiNF8Tg6BR8ypEMKYEU1JQXFBMKSaEEEIY4TCTWw5okhdRSoIYBTFhKW1hAhvCSXKS5AX7Fx6DghGOHSE7InZCWaI0iyMMUxDlOAYkBIWXF4xwtJiw5RwxrrmgGLr4xoLsfOtYLY7VggWwskZwZjN72SwCjjJ2/tRURrITXxZG3HhmVgUwD1biMqYlCb0Q4XNh3hy6IqA1GW3IeFMhDeRs8fmWkLKkI2bx/1JsNMR2nTdEtCnhLZlsK3RLpQxydtRiX6MH+pxwTg16plN2afxCBedKfinnl3Le1kFDOJxbcW7FOyVnF0OLDi06sGmfWc4ccuXgK+ebgQeNhaZhG5Z/cKikh0rekrN9Od0Ts20x3RazTSFdE7I1nn1zGksYfHkflcZyeL9FOLsK3dfKA7060KtD+65lzRjkMDKZr9lwcF3AbIzD+IeNeg6VutGBOte+Wu+r9YE2aelTNvBp+hb/ZxNO8/n8zYTzrYToRa8aY5s1qVyXq50x2OPRgYgOZXKiFKcqZaObtlV37Krr1DdOeeOUHYu2TXSlA/ZbxAjnTP8lwmk4+auE0xxvpjcbSrmhlKMAKnkRTO7wm7eT9+/u3r9+/Xb2+t3t63e3d6+ns3evZj99rD7+lL1+H96+C24/uO/+y37zZ33284i8uQyrQwPtaXBPJV8hHPHVuvjqyJwdGrctfdrSpy1tcqjXh3p9ZEwawrl279rejOnavW3S7a+dik1HmXmM5cI3zVcDKx85kPOwESI7oV5eseVDto4Yo0kMCjbcTkGZAprkJM5wlCIzryxQW6C24cSGEwtM2aaiBWZmfmtkUzWu5KASvYJ3CGfjK50wXS5ovrJoFRd2cWEXl0555VZtf9L2J2cePXFwy8j3tXRPyfbVvKXjQ4OwvTsGOYuEw9hmiyPbPN0Vy325PlAmB8rk2Lg7Nu6O9FlLne6KJSOc5Zv01xLOp9C2zznnH0w4zd/XE65gCdGLkLOYq/ZAD6IO/2bC+VdPi/57Ew7bvXk0yn8cgx/H4NEoZzs5vxXhMJ5hVRNs55Ppk6NylC2NMhYwsDwI2QYOG+BscXO82RPiQ95leHOmhGdKeCGHZ6J/JrlnknsheVeK19FDhjcDOx3YqWg6su3pTmC5kedlgZ9HPoh8FPoo8KDjA8uDmpvLbia4qeCmouWLls8gZ2w4Y8Mb6G5fcwa639e8G83tqs6N6vU0f2CEfSvqaSGDnIERD81kZEZsqtPoAeo08QNMDG9Uy2sIxwliP4hYiU0Qxn6UBzEIYhAmkPXnRFkeZXmUpVGWxiCJQZLAOEVJhtMMpxDEGMQERgWMCxTWKJrgeILjmiYlSjCIcxBnII3zLEwzL0lC1/PdoIEc3fJlK5DsZKyHN2pwLQfnUnAqhydS0OL9/bG7OUg3+slaL17uRS9ugic3/o833g8979+Ew/Tbp0VTgu6NXp/dFucnWQ6TNA9TECS5nhA1wpwPu2Z+rqSHUsaCrQ4VeKyACz2/MXPOyVUf2BFwUxDnIAEwhShDOMcEEAoIzTFp7jdHMoRTiJK8iDPKJi3MSJajEsAiy3EOSA7IPKsAzWGGkpzgHOEMoDxDOEU0pmVM6gCXPqpcQOwMWTEw49SKUjNM2EaNm1ceqD1Qe2Di5jWTk03stLaSykoqO5kyBSkMM8TwhjnW3ATZCXZSYifYipERYS2AspuJdsKb0ZkBT3VwokK239yS6C5PtkaIXWhk3on7FC+wMs5YHjE7wnp1WKgrC3jdlOimXK7L1YpUL4n1C6FqOs7ZsvWWXG4r1Z5SNedALGRpT6Yss3VdIKscYrWtL4f5yhg2DYBrPGCaQ44MN2W4K2Tz7WQJtBR0rGF2nbXjTdpufWWXFyZt8ONcA+cmODfRhYUvreLKLq/s+tqZdOzJjXvbdaYdu2qb5NqAV0Z2ZaRXRnpu0XOLnpnkqzo18LEGj1TQkrMDKd0Xky0h2hSjTTGZS0g3hXRdzFe45B7S0NwbJpB1kTYRTMzpN6cake6IdFsgOxze4fAeR1oSPVarE60+tWcn1u2RMTlQS0ak+xLaF+DOONkX8kMZnaj4WEFMJyq+VmlbK9pG1TFrprZRXRll26o79qTtTtvu9MquTzVyIGS743hTjDaEcIML1sf++tjf4IJNPtwSkpVhsDxKl3m4xJOnfPlEqB8Lkyfi7JlYPBOLF0LxQiBLPGlmes3X1bAcI6L7LkXMYpSf8+VTvmZ6xhVPRuTJAD4b5C8G2csRWBmDZ0L1VKDPOPKCwysCXRPIfU4X2eDw2givjot1frIuzNb42fJ4usLnqwJaFfGqSJZ48owjz7hisWTz5Zguj/HKCK+M4doIsqaav14r3Ne1JlSrfNloTahYv80Wn++J+aECz1V0pYMbA/SMfKingoMEB4kuFlw6dunQoj2TdnV8rlKmE4WcKIRdejhU6bFeHuo1q4VtCHZbKZ9Zb5+ar5/qd4/V28fy9EepeirXz+XqhVy9lIqXUrEi0zWJrt/vffXcQognDnkDJu+q2Zu7u7u3d9OPr+o/v6n+/Kb6z7f1f767/fP7u49vX7198+rN67vZq8nd6+nd6+ns1W1ZFxmCbhxrXthXrEveOBpZByP3UMqONLKvFDsymW8ZycWxXp4Z9aVZnxvFhYavDdzR8Y2BeiYcWHBoAKaxj/mQClEhRAUfIM6HnA/5AIzthIl3EsFNJT+XA6CE0I0yPwFhhmJAMlzmpAK0BrROIM1wCWgNiwkqp4DWrHAsJtOYTBN6yxSTaYQnEZ54eeGD0gesc5kYIVDcRLKjvgkGFhzaaOTgkUOGNu5bpGfinkk7Ou3otGtUA+d26L9mEoKS98uhQ3ombOvgWoUXKjhX0bHCgvjxnghZPhuLlVuVk1U5WZfTbTk7kMGhAk9ldCahcxl3rcnQf9XzZqcaYZV821zcRMDPy3nGYJlHaxJd7Al9xoOnXM70I0efcEWjZxx5ztPnPH42gs/GTeRatnSvptuHRVQ/HWVMTWj1Q/1KIvq1DaQPjsxDt/7Su//91HxiDz6Tv/lx/ko9eMe/uG/zax//W3rUi9jyTLNC82M/fjxIngxTpseD5PHg0/rND/3oh370aBA9GkRzH1o/eDoIn/aCF/3o5ShaGyfrXLoxTje4eH0cseueL0dRgzRbg2B34B+Mo9YoORgnLS5rjcE+B/Y5tM+hcz47F5JLKbuS046adrXsRk8GRtyR7J7qjg02gbF50xIsW7QdyfRlK1CdyPSiTyFmYcLkBLHrBbbjmZaj6aaqGbwVPBALmO5rXk/zmyzpru539fDGmPNMX49u9ORGT7pGxqrw5g3gRsaO9/VooAcDPeCtQLBDyY1lL1H8WPVixY1kJ1TdgMlwA8MNTC9kYlEELHjNj7MgydkYJ0mSJEmyNGaCacRUgqgEUQXjGiUlykqUUZRSlCKYIJhClEKU5jDJQJzmUZKFbpTZQWL5seWnhp9rfiY5KW/GIyPpafG1HJwJ3snYPebcY8494YP1cbQ2CpcH/lKPhQ0EP3aDR53gUSf4Yd7y6Ty5tp62zecd63nH+vHSenLtPO/6y71gpR+u9rzlrrPUtp5eWY+v7EdX7g9X3vfXwXft+Ltu9ocb+H+67n/ceP9x4/2u5//+JvjdfdMoy177/tr77sr9/tL97sJh+n3HW9Qf2h7Lavvdlf2HS/sPl/YfrsxFfbMJ9BvNoX8xfo0VgM6XcK6cbzWENmresnmQxQrR5m3+95nB9L/Qwq0JEW+sYg3hxDlihGNEmBFOzwLnSnooJy05Yyutpzq40kHPArybaWFuR8BPwGKuxZfbNWyppvlYOUBRTtnUJUxgnGGWLp3kJMvxZ5CDCgQLjEqMUowyCPMcghSiCJEQ05BUAa59VLmgsDNkJ9BKMitKrSh1cuqCoiEcN6/cvHayyk5LKymspDLnK7aVnUyd9JaxTQxIBMsQFHPIyaiTEiclVkLNmOghUrxcclLBihvCOVHxsUoO5WKXJ1sjuEg492uy2co4+7TaLsAtEbG2innjkEK3lXJbrTfVyZoyXZHql9KERUixXOldudpTKjY6ODanx+b0yJgcazULL2L5RdtisSXQDQ6vjeDqMG9aOBYJZ3GS0+ANC6Q+0cmpQc+tkhHOtVNdWsVixvS5hZkuTMoqAi/N+tKsr03mSyEXOjzXsnMtOdeSCyM5s8ozqzw1i1OzODHoiUGPdcLEog4OVcTS0valfE/MPrHNAt6si/ki3qwKqCnxXCScFR42hLMt0m2B7PJkT6AHQnEoF4xw2DftSK1aCmEtRjt8vsuljHCOFTRfVVcxs9a0NdLR6Y1Z9qyqa1cdq2ybxbVBO1bZdeq+fzsM74bRbc+vO05xZeJDExzpeUtN9+V4Rwi2OG9z7K+NgnUuXuXTFR4u8YRhyRP+FwgHfRVvGOEwWxfDm4ZwHo/Lx+Py6Zg+G+GlMWKpU2s8esah52O0xJM1iW6p5Y5a7alzHt4R6RZHtoRyi6/X+cnKqHzZL+e9kwJaEfASz07vyhdC9Tnh0OUxZpvcf2/C2RinO3zaksGZjtsm6ltoaKOxDRjeLBLOjUG6Oj5TyKmMjyR0JKFDEbYkfCiTlkLYMIQRDsuQYITzwrh7rs+eabfPlOqpXD6TyucSXRLpCxG9FPGqiNclsiFjNuTcUQtGOBZ6lVVviumr2WzGCOdPbyaMcP78dvqnd7OPb1+9e/v63dvXb97O3r67e/f+1Zt3d3evZ+V0AssyxoUZ5ZydXMr+ER+0xPRQRvsK2ZMp+53c48GBCJgZr2NXXbvqWQXLQBvaaGyhkZWPrHxkZEKIpZjKSSEnhRRTMUJKhNWYSAGU/JxJDjItzI0YGjEMUhBmMAY4RTTDRU5KQCtAK3YfFjUqJ6icwKJmzuIE1ymZpGSS0SkTe5GZeNkzpJsgM8g0N1bskHMg7yLBw6wXeOzSkUMGNu1ooK3CaxV3dNq366E7G3l3Q3cmhpUYVnxQjb1i4BZdE11q8FxFJyo+ljGDnKYIaFcq1tVsXU435Wxbzval/FCBZwq+UMi1Xvac21HwehC8urSqQwmwBjMW5bKYvbbMo1WRfFZvxcPnAnzGg2c8eMqXjeYNszx9wf21hNNAzj+YcJpT+X8Tzj+dcBrIYff/IuE8GsQN4TwexE8H4dNB+KwfNoSzwWebXLbJJxtcvCqAVS5fGydro3ndze44PBhHByO/NY5a4+hwnB5x+ZEAjgV8IpIrOb+S02sl6yh5V8t6Rj40s6GZDI2Qs2PJjSU3lBxPsBxGOLIVKHaouTEjnCa7bJFwHNe3bNcwbd2weMv7KuGwvIGeNldX92+MqGfObWkDI+4Zac9IGeE0ld8dPe1qcVeLe1rY1/y+5nOmz1uB6ESSG8tepLjRIuFoXvgtwnHC1IvSIJl3gzLCSZMoTdgsJ2SEQ7OgyMMSRBVIC5gWMGWEw84zEc4awkmyMMlCL0rdIGWBB2aQ6V6muIlgxSMz6uvRjRpdSf6Z4J3yLuOcbS7eWoCcZzfBk5vwkzres47zrGM971gvO9bLjvW87Sx1vbW+vzmKtsbx1ijcGPhrff/Ftckg54cr77sr/w/X0e/bye/byf/puv/RdX934zExvHlAOIuQ8zXC8RjhfBVy/vUIJ1+4sfSJHKBm6SVDNIUkAbghHC2ASggFD/as7EpNTuT0SM6PFXBukEsDdU0wtIHkAyMEbgqC++2uLIfNFg2DmQeEw/AmByjMCMsG8KOcOcqi9J52soeQA1GBYApgwuaGEQABwD6gHqQ+qjxYNoRjp7mT5E6Suxn18uL+imPt5RVbqDVDcq/Ciko7rpykdtMJc6ZFsGwIh727kxI7Ley0sBLKxjiil/NOem6iMwMuEA7ZE/AOhzc+jXHg+hiuc/Nz9PlaiIT2ZMyin+f5tho50khLKw70alert9V6Q6nX5YrlKe1I84XjI2NyYt2e29ML5/bCub2wps3OMRNbF9kRKasKYVFUG9ynoLZVLm/KKNYl1PRmsE/mRCdnZsEIh1lfruyy8ZI1hHNmkjOzODOLU71gO9/zS+YKOpLzIyU9VpNTJTlT4xO7PLaKI5MeGqSlzyuV9lW4pwCmXTnflfMdKWNaF9PP9Vm6boM3TTVnYzFiL7K0tPtAYbovFi25OlLKY7ViOjXrE6M60gp2eXiPz3a5dJdL97nsUAKnGjk3iku9uNTJlUGvzaJnVX27HjiToTsdutO+Xfas4sakA6ca+ZWYzFTwRkfvDPxWg69l+Gqc342yWT+edPziwoJHSrzHB1sjf0/MtkSwxiMGJ4xwngqzpwJ9KtD7cyn8gsOMZD5zzsz9bPjF/dbKlwOcH0fF43H5jCtecHRFoPP1JAG/HOerAtpW6JE1PXdn1/7c4HRlTS7N+syoz4zpsTZtyfXmGK/2Ifv1WObA3LEjFC+Eakmsn3P1c27ukfs0xhnhvzvhcPGukB2p6MKkN0458gveL0SfCB4WXSx6heiVzQznxiCMcFoCOODzPR7sC/BAxi25ONTrllaxP665BVEtt9TypVowrajFskKWJfxSRCsiWOHzNSHbFPJtKd9T4IGGDw16rJOeW/BRbYBZTO9gdTeZzt7MJj+9nvzpzeRPbyZ/fF3//Gb68c3s49tXH96//fD+7bv3d+8/vPrw8fWHj6/ff3j99v2bu7dvpq/focnMA/XYzi7l8ESMjuT8WCVHGjmSUEsAB0J2KIELDd849TCY8tGU80veL9nXLrpYcABv54KVqTHR04J5ycy8MvLCyksbVFZe2hmxM2Kl2EqhkyI3w26GU0hSSHJcAFJCWjViL6KixuUElxNU1OxgM+dhsx1UTmExmXedoSJFRQJpmCEvzu0gMb1IiagaF2pcaEmpxpUUlUJQch7tqGlbzTsa6Jl05NZjfzb2ZyPvVo4nSjJV01s5uRXCeuAWHR1fqOBCw6caOVbJkYLn5T9ysa8UWxrYUvJtOduRsn0pP5LhuUqutOLGng68u1HwehS96XmzC7NsyWCHix9EKX7qIGpC/EXEdh2Znkvlc6lcEssXQjH/q7z3qi3W5nxJOA8g5x9GOA8g59+E89+KcBje/ALhPBowRT8O48eD+MkweTaMng2jF8P45TBZHsfrXLrBZ8yIviWkmwLcFPItPt/h010+aXHxsRCfCuHR2DsZ+6dccCYk52J+KcMLhVwopKtlTDd6NtDzoZmNrJSzE95JZDdT/FRxI9HyedMWDFswbBbWrHsJK6JpCMcJYibXC9gYx7Jd03JEyxdsX7DDRpwdcnbMwqMHCyU5PTPsmXMT2tBMHhDOtZZea2lbSzpq1FGjGzXoqV5P9YaaMzY8zvQFO5TckBGO4kYMbxjhNHjTEE4zemKQE8VpFKdxHMdxzCCn4RwU+TgOaBqRPKYgaQiHZawhnCGcAZiwAU6cBmGUeVHqhokbsA+U6V4iOzHPvi497mlhRw4uRe+Mc0/HDstV2xr56wN/ZeC/7AdLPf95L2Tp3ks9f+nGWe7aK11z9cZa65mbw2B7HO3zcUtMD6WsJaashnGt567cuC867uO2/+ja//46+MN19Pur8Hdt5/cdl/WHzotE23MD2wPIYda1B4TTQM7vrhwGOZ+hzuXX8ea/NeHMZ3ZpnmYgzlGcowTgBMz/8zV4E2VwTjh+pvpA9PKBlXf09FxJz9T8XANtm3YsPHAQ7wJmUQtSGGUwTfM0zXO2QwPxohAijSDEAKA8h36C3Ag4fub4mRdmLOHADdIwgYsrNPdJaAUAGQBZmmdRlocZ9DLo5cQFhQ0KGxROTu2M2BlyUuRkgL3WywkzVDBPhZtRJy30AOoB1H1kBNgMiRVRJynddBLklIklqrkZZbLTghnenKw00kKNsOQDwc0uLLxIOEcKbUl0T6A7HN7i8bZAtgVyn+UFtyXYUM2pQc8NcnHf0Xlh0nODnJnFsU5bWrGvlewaM7NRHcj4UKUnWnluVpf25MqZdrxbpq4z7Tp1x66YTs36WC8PVcoyD7Z4yNKrN3gwbxlvytQFtCriT52AKj7S5gOcC7tihMPGONcWaQjn1CKnFrkfxdBjdd7L0ZLwgYgORHAg5S05O1TyIzU7UrNjqzwyi0ODtnSyr6I9Be7KYEeaP19vi9kDrQlzrc4170Zcl8i8PGSON2SFI8vjhX0JDq3Oi1PmhLMrFftKdazVJ/rkVJ+caPWxWp0Z9aleHavkUEYHItgX8gMh2+fTQwmcKfjKoPPldau8ceqeW439GRfc8eGMD2dCOOODydirRi7lg0pKJgZ45dK3Yf0xnv7M5M/+5M/+5E9+tov3Sj4bhkXbAucaOFHhgQw3Bbgyhi/H9AVXPuUnT/lJc534E+H8ohbxpiGcJ/yEEc5zvnwplKtiMf9GcXCTT1oKunQn/eQVD97L6L2K3unonQbfqvk7OX0jpG/H4Zuuc3uulC0BbUhgjQcvx+nSOH/JwSW+WBLrJbF+Jkxe8JMX/GSJr5a5anlOJuSF8OvEfnBf6r7NkzaFUetiuSFVuzI4VDFD7kE45aOpENZCUIpeIXqF5JdCUPFePXLLgV32rTlsH4p4nwO7XM4I51ApGd7sq/Mc8C213FSKTaVYV+CGijY1vK2RbR1tKWBTzrekdFtMd8V4X05bcnakZidafmbAMwP2vZILKy2bumiakklZTWa3k/evpj+9nvz8qvrprvz4qv7w+vbj21cfP7z76eP7Dx9mHz7MPn68+/jh9U8f33z86e3Hj+8//PTx9s17UN8ZKR3YaVtLLtTsXAOnGroy6KWGLzV4beChVwrxrZLOtGymJ7d6OjGSyoxLIyJagDQfqF5u5aVngut9AAAgAElEQVQDa5/cBnQakklIJhGdpsU0LaYJncS0jHGxKJbXQuYh+xWhZRPi8imvkpaYFOxSVIZojosGfkg1ZWIUxEAox0UKCfuX4cDaRRMmG9RGVjLU6ZtZ3wRDG3FeIUYTKZ5J8UwIp0Y2NbKpmt4qyVQIqqFDuia6VuG1gS91woIKjtVGxb4OdtVsR0p2xfhASo8VcKnhtlkMnMnAmQz821F4N4pe9bzpmY5bYsou9LBa2MVuq/nzyafYEsR6YF9K1ZJIl8RPla8MM74WLZ0vjfNFt9si5PxWhPNX8k9zQv9rCefvTT7/3QjntyKZb+nHfrwY7vxggPMtwvlxGP84jJ8Mk6ej9Pkofj6Kl0bJ8ihd4RJWiLctgHnMugBYdOqBkB1LybkUX0rRtRxdSWFbDDtS1Fbijpp2tKyrw64Oh2Y2MNK+HvX1aKjHIzPi7IQZ7CU7kuxItHxec8aKNVYNTjObCpoGb5wwdYKYpTNbXui4vuP6jHAs25XsgEl0ggXIidkkZ2iFrB5nYIRDMxqan7nUulrc1hLGNpdKfKnE12rcVsK2EnYVnxHOQLUXIMeXnTnkMLzRFtjG8iPLnzvr5v66IGaQMw8huL8lcZjE4ZxzQjePPJgEKA1JHhOYEJAiOCccTPKGcOI0iBI/SbIwSuY7P3HmRakdJLqXyFYk2awgNRmZUU/1rkXnkrdavHvAeXsjZ2vobAzctb631vdWBv7KwGf31/vO5sDeGVi7Q3tvZB0L4akUnyvplZpca+mVmpwr6ZmcHHDBzijYGIbLveBpN/yxHfzQDn9oh9+37e/b9g8d51HHf9Txf7h3nX3X8b7r+A3nfNreaQe/bwdfQs63mkO/RTK/FeF8az/n1xIOe/H/Ozf/l58APwFBCtnCCds5iXLc3J8niaXQi3MvzlUv1XygeIBz8p6RdrSsrWfXBuw7eOCgsYskH+hBbkeA7XUlSZYkWZYBBjmNFiGH3WeE48XQCXPLT5nsILP81HITN8i9EPgRDGK0GBWQQ5CBPM5BkAI3BU6K7IyYWWFmhZFSI6VWiq0Us2uWXgYbYrnnloJloRp+bviQyfSxHVInKty4dBPkxNCJoRWjRmZMrITaaWGD2r7Pj5YDKHr5vJtShScqZr7/Q7loieWBNNd93is9UOmBhlnv3rVFOk7BymEGLhm4877LKxOf6fhYw4cqZkV+LTE/lMCRDI8VdKbTK4OyBeuBfzvwJ0xDr2zErs2f6yU7id+X0LYAWMX4ugDnocb8vNxjWSLfIpy2WzM1hHOugTM1PzHxvceMtBRyINEDie6LZE/Ae0LTvQgOZNBS80MN7JvlnlHs6nRHI1sK2pQhC3Zb5VPW/ddo7kabI81cn7reJboqklWRrAh0MXdrTSrZ8YUG1blLbU8uj9Tq1Jiem7fn5i2DnBONHqvkWMaHEmiJeUvMj4T8SEjPFHhl0K5d9NyKqe/VY38qxa/k5LWa3SudKclUjSsjmzrgNqB3Sf0W3X7As4/k1Qfy6gN995/03X+St3+Gr35OJh9s/FpOp1xYtU1yqpE9EW5waI2jK3y9xE2ejevPCecr+gJyvoI3T/jJj+PqKV+/EKplsVoVC4Y3K2NwJIaXBhjHtY7eOMV7v3wf1x/T+kM+/Smb/JxUH8Pio4veqcmrsVf1TLqv4W0JrnL36X8CXRLLRcJZhJxlrljiya/SryWcQ4OeWdW1N+2Fs1E8G0fTcVCOvYLzKO8XrHZW8CecX4/ceuhUF0Z1plXHMm0JaF+AByJqyQVLJGMBZc0AZ1MuN+VyR8l3VbCvgwMDtnR4oIGWmrbk5FBJj5T4VEnO1PRcSS+05FJPL/WUEY6S1DaoQ1RDWtV1/fq2fjur38/Kd7fF+1n57m7y4c3dh/dvf/r4/k8/3S3o9Z9/fvPHn9/98U8fGOTkxa2dFoIHb8z8Sk3OpbijZV0975mQ9wstmznolUfe+PiVj1+FeBbh2xBNg7z0UsrSnCNcJXSSVzNQ3+XVDFRTWN/i6V0xvaOTGalvcV3jsmpUl5NFVUVd0qogJcVFQUp2h+KCIMqKx5ifmZWPFUVR3t8m97e6rquqKsuyKApKaVrdMiXlNKJTD9c2qMysEL2cd4HgQSmgSlKr6S2jGjufWtmtltRyWHAeHdqob6GeCXs26Vi0bZIrg17q5NwomA5NcKhl7Gd0pKTnGmibpGcVA6fq2+XAqYbBlE9ejeJZ1y0vdLgn4x0RbvH5tgB2ZLSrYJbO0oRMrok5E7uk0oRMsEKk+9yq7Fv9OZ+Krf5KyPlNCedLyPk34fzTCaeBHHb/ryScx6Pk6Sh9Ns5ejJMlLl3mspVxtsIl61zKCGdHyndlsM9lB3x+LIIzGVypWUdNe2o60KKxmfJmzDMbmJGMjGRoJkMzYbAxNIKB7o80nzNCxjac7vGGLxqBoPucanOqzWuOaHiGn5pBZgZZgzcMFQzHnwc0Ox4Tm+E0tjHZCUUnEJ2IQQ7v3H9oM1okHOY9u1GDthJey8GlHF7I0bkUXsjRpRJfKdG1HHxJOCN9vjIk2YHiRqoXM7zR/WgRbyx/Xphj+bHpRbYfNVEETGEYhmEYLdzSwM1CD8QBTCOUxThPcJ5AkDR4A1G6OMPJ0jhNovh+HhQnmRelThDrTqB5oe4lmp8pbsJbwUjz+7JzytvHvHU0tvdH1u7Q3h3aW0Nne+RuDZ2tobM7tPdGTotzWHL3pezPTXpGyn58bNjVNbJzKTwWwj0u2hwGyz2WPe0/uvYfd+zHHftJx3va9Z/c+I+73o8dl6FOAzkMY37Xdn/XviecRp3PXvu79kPC+QVi+bX6BxGOFeZWmNsRsCPgxNBN0FflxbkbZU6Yam7ajHHGdtY3s54F+jYcunjsIsGDipebAXAjttQFkyhPY5AlME8RyHAjBOiiYE7YcUY4ppc0MtxYdyLTSxjwOGHuxdBPUJDiMCNxDqIM+knuJLkVAyOGWoy1GGsx0WKixdiIsJkgO4Fuhv2MBADPlVM/I16K3QQ5MTYDYAbADBCTHREnpk5MzQiaETRCoAfz+ZUWQC2AekLNrLTyyga1mU+0pJQCzLvgyqHnJjrV0ImKT1V6qpbHanWklHOp1ZFWHOvliVGcGMWpWbDuy4FLRn7BhyUflkJAhYCOPMLC2a4NyC75sx4JltR8ruQXKrjSUdskPZv0HToOas4vmcZewXkF51HOoz13cuPUbau81ItTjRwp+ECGuxLalvCGiObNLQJ+KeJlsVgWi2+51K7s8tqpmEvt2iIXOjxT8xM5ZU6zfXW+NsDWORa1LeFtCbJSiz0VbWsFi2vbVMiGjNcltCbCJjJuUQxpmgLNe819aKz3neHNHHK4YpkrmJdvQyrmvZ9SsSUXO1KxJ5cHanmiT85M5uWbnpuTM6M+kuGRDI9FcCSkTCdidiImbZPcOOXIr7hwMg7qcVBzfs0HEyV9pWavDfDahG8c+MaGd3Y+s/NpgG5jMsvKO1S/orPX1exNffemvntTvfm5fvvH+u0fy9c/kdnHrHrjk5kFZpxf9qziXCWHcrEv19vy7bowfTkuPweAT26ur6EO/RbePOEnT/n6mTBZEutlsVqTynVxXvXTVsKRmxtZHdC7tHwN6td48pbevp2+/ljfvae37/HkfV69idDMTms9pOfe5NCgm0K+Ms6WObAi4CW+eM6XS8K00Ut++lKoV/h6ha//3oRzbJUXzqQdzHrxXT++7QeTG4feWLBvoYGNRy7l/JIPJpxfj73J2JtcWZMLY3KqlscyZUs48wGOWrIEvHm6t1JsyuWGVOypyZ6atNT0UMuO9PxYy4/19ERLz7XsXMsasLnW0raetfWMEY6cTs184oMyRQWhZV0VtxW9q+mrSfF6Wr69m75/PXv/7s2H92//759efa43//eP7/7rTx/+6z9//umPP7969xFPXvtwIgewr0fXctBV/J4WclamRYWHb9PyDZi8g5N3oH4Nq9e4ukPlDNAa4CqDRQooKiekvi2md+Xtq2J6R6fTcnpbz+4md6+ms9vJ7bSeTqpJWdflZFJNJtWsnszqyd1kejeZzurJbVVPy2pSlDUtmKr7CQ4TJaCgsCxQVeK6Io3uZvWiXt1NmOjdjN7NyN0rdDvL60lSVAEuPUiNGGphLgdADoAWEyMt9LTQ08qFMzufGkmlhpSZD9nzGHtaG3pl36Fdu2h04aBzG56b4NIAVybsWHjgFiO/GnvVyC2HXjkOajGZ8clsGNQ9tzgxipaCWGnYgQwPNHyg4fkkWQY7MtiW8m0p35TzDSnbkLL7XjLI6q2WOfBynC+Nv5k6vRiT+FXH2v8j4SymVz/Qt5xsv4pwvvVx/6cSzm/1+L9MOI0e4M1XCefHYfJ4lDwZp8/G2XMuf8lnL/lskXCYS40RzjGfnwjgUoYdDfQMMDZzwcokK9UDqHuZ7mWqlypuIjtsxyaW3FB0As50Od3hdIc3XNHyJTsQDU8yQ9mKJDOU9UAxQs2KDSdtzg/dKGNngIxwTDeYl2wuzHBMy1G9+fY/4xzRiRjk8E7ECGdkhgMzaCY5PdW7Udyu4l/LwaXonYv/P3vv1R7JlV7p6kefmZHUYjdNWRRMGXjv00SG995vEz4iDWx5kj0/41zsQCCJYrFJnR6N+kh41kVWIAkWEsh69hvft9Yyt2lra2Tuss4u6+xzDpnhnPAWYaG+qBM9IBzRdIjm8Ua1WraRDaf7CxPOMUzbMO0HqGPbtm8bgWOGd4QTha26mAFCOGHkBqHjBTYI3MizA98OfDsMvCDwPM+zXccwbTIvIi+aaDqcZjKyecxrR6y2z6q7tLo90rZGxtZd4+rWyNimzV3GOOTNY9E8l+y+6owUl8zWSO0po/m06lGaf8Jb+5yzNTJfD8wX5+aTY+37Q+3bQ/3Jsfb0RH98qj85tboVuG9PrW+O9DvIuZ/V/I97482dDqx/PrAeYs+8vjLb+XsRztf0Rwmne/4/sXrAGSFnhLwZiVYo2RE50xMpLiDwo9ihbAWS6YtGIJmhZAPBArQeD7V4qMUDHVA6oPSI1UPeCCXTN+zAcUPXi1w7IJAT+mAecuIQfUk4oQ9MDxDCkXSXSNQcXnY41eU1T9B90QhkK1IdoLlQ95DpRYYbKo4vWj5vBYwZMmZEmxFjQcaKWSvm7FhyoOICMsa5Tw4IYVfyYLixbgPdBpoVaxYk0m1kOJiwDW9GnBGS14o3I9aKBReJHpbDNi+VdxPaBAMd7Gt4V4Et4QiIQM4m13k/kk0Bb4kJca3sKJjA4dBKGCcVPLLCkfBuwtqINkFfi0+V6FAM9oSQOPsPhPBQjEhG84kUtQc7DbXnAAOPDNiJNlHPSM+1jOTn7kt4S0DrPFjlwEsGrLBokcELDHpGoycMesqkT9j0a0kDJN11X02JD2dHiDZZf512X3FRG+TKgmUGLtN4aYSXRrhNOKDxwgi+oAHJalviAEmgWmDQ/VrI3BnigX6lMZNCj36ZI9yKSkkH/DJfLvPlEpctsukSmy5zbU/iGz5d57NNKduRiz212FeK1nnCRgQaO24kL++5ngzNfGTntFOM7HxkZSMrpe2M8yohaJRwrMVTA0wM0FigsuLCR0WEc5iVSVEWVVk1dV2XTVMVzbQcz8rxrKhnaTVB+ThMGg+NZb+k7fxMTQ+VYk9tNuXxK65coLJnFCS3jZ+O8ONRSgYmj+j8zutM1OEN7GLNHhDOd6Pih1H2eJQ+Z9JFNn0p5KtSviYXjO6qHvRwAYoaF01aNlU9nkwms9lsMpnU9bisJnnRoLSKYOZH6bk/2dXTl2y4MHSfDcNnI/B4CL/rw0d0/iXkPB79HyecNQlvycmeXhxZ5bFZHhrpvgx3+YA0z54o8FzFfT0lB9y+nh7I+a6UbQvJJpesc5jEDKyyyRs+fS2kr7isywEnv5mvWbfTKuut88GGEG6JwZYY7AjBrhjui9GBFJMbEydKPE84epjZURIADCFMMMwxKFPUFOm0LqaTZjYdX8wmn27qz7fNj++an96Pf/4w+fn99Kd3k5/ezX76cP3xw+27d+9m1zdZPfVRpfmJYMWcHvBGKFqh5iMPlnHWJOU0rSZZPc2raV5PinLcgkmaJ0mWllVeV/W4qccNQZqyLsivYl2XTZ3XVXantKmzcZ5PiqLTOM+bLCOq07RKkhLjAqECoRzCHMI6Q3WGmrzlN/KgztC0yqZVNqvzi6a4HJfX0/pm1txejMtpXU7rYlJlTQWrPMxSDyMHIAtALYhkJxSdQHJjNUBaiLUQW6CyQGXGJQm3lLxMcBLOSQUv57yScXLazikr63Rq4jMTn5n43EoGVko5bfEo61XtO5e8hd1i5BaUk3c5h69G/hoXk06eLuakswV2WhzdG//u7H/xcxo+mYv9uHfHDeGDLPj/SML5GuT8N+H8XySceXrpCOfbfvA7CecHKmoLvofBk77/ZOA+67sLQ78jnF0mOmDBiQAHCqR1zJtQMmPZinQn0p1Asz0ixfFIlqxoO7xpMZpOy+pIUkkYNOmW4TWH1zxBcXnZERRf0kLVBOTGt+bG3T1uQjidCCqQvAFVMwTLESynizhj1PsxzlC1WzeOaJLggTOxddfME87WyCSEQ2Y4h5x9xDungk2y1Iay2YlSDFppF9U6wpnHG9X6Bd6QoRNZrvtVzjEth6yrBb4bBl4U+kRh4ISRG8VeFHvzkBNGLgpdGDhxYIPQgZEbR14YOL7nOI5FFuBc33Nc33Q9w3F1u31NRqpNdvZ6skN6h4h6stNXHRL5QMitGz0REWATjTbM4Ih3dhh7lbKXeyZJIFg+NRfPzKVza7FnLfasFz37Wc962nP+fKR+c6T/6Uj7l2PtX44M4tX5H8f6vx58ATm/zTn/cIRDSmQpzR/pAW2EjBmxVsybkWgDIjLB6IYYBDBkB4o25M2Y1mNajxkDjLSI1UNODwTdV0xft3zbCRw37AiHjHE6/U7CEXSfU11ya4FRPVbzeSMUrViygWwj2cUEvQQzYPVgpAeU5g+1cKiFQzMeGTFtAtaKRRsoLtB8pAct3twRDugIx3Cg4UDdBvOEo9tItIFgxbwZsXpAG2H3EnEOFrxUCnIxrISgZN2MMlFfiw/05I5w4i0BbQvJtpCRW8gbLN7k0BaPt0W8IyESstxTo6EBWRsJXioHqRykiocVD4se5h1Im6CnRidyeCSF+2JE4nGJTuX4nARJ6WgebMhPpFNfx30d97TkVEWHMtoT0SYP1zn4ioUvObjEohcsfs7gpyx+yqTP2OxradG7Mt6VcdskKIFtPtxgvLWR85IN7258xssMXBqhpRF+MUpfjNIFKlmgkmdUyzAkyYCskM3r7kAP51tH7s8Nd4aNByfjXxRBUrhN0KbTl0LxUihW+HyFz1+y6Ssua/FGSDYFvC2lu3K6p2Qk3PlIzQjPEGI8JtlcGurreGgktJ0R3zNn56ydMBZm7YSzc8HLlaDSosoClQ1KJ869OI1wDpI0ydKiyOoqGzfFtMln46K5/5hUVUPgASRjJ6pUr2StfGDW59bkSJ9uCdVrOl0YxQsj2FqM6OQJnT1misdMMU84BG9IxsADwun0wyj7YZQ9HeEXTLLCZyRXYM8cm14UwiQtm7qZNE0zbqrLSf32cvL2cnI9rS/H1bQupnVVV0WZF2ma0tHk2ErX+WB56L4Yus+G4eN+9H0vejxKO8h5TM0Rzlf6f74mEgjxpTqHVVdwRIZyr7hoXYDbSrqnFwdGvqsm2yLc4oINxttmgz0hPJbBqYrO9aSnJT0t2ZeyPTHdFZItHm9yaI0FqwwkNrY3fPqKT15yeJnDpOx1kcErjLdMu8u0+5J2XzHeGy5YE6JNEazz0SYfbwmAdLmQqpkTIzszUsrJuaCSw0KNciNM3AiFEQAAYASyFFdlPm6q6aQhen+Vf7guPt9UP71tfn43/uvb8U9vmx9vmh/fTj+/u/z8/vb9u9vLq5tqcpGUY5g1Icq8GDsh9EIUoRRlZV40RVnXzaRpJuQXq67rbjxTVUXTVONxPR7XddPyTFPn0yaf1NmkzsYVnpR4WiWzOp3V6azIZkV2UeZE5I/TvL0+yZJxipsENQmqMWwSNCvhrIQXFSIif5wWoLt+1SQ3k+ztrHh/WX28biYXVXNR1bOynBRplcAMBCjyQBSn2IfQCAPNC3Q/NENgAWRD7MDKRbWfjP1k7OHGApUe5oqXaFGlhqUSFKJfCF7eaeRkIyej3ZzxCi6o+LAWgloMGzmeSNFYCOqWi9ycPOfEyPYksE67q5S9xQXkH2ESD7N1pw0p2pCidTFcF8MV5l7LTLzCgiUWLbGoned8UZvzoPDqP5hwHtSS/jfh/MMRzjc9ryOc74chIZyndPR44D/p+4/7zrO++3zgLQ6DZTp4yUaHLDgRYF9GtI5FK1VtbDjQdGLD8S3btx3PdD3L8y3Pt4LACgLFdSTb4g2dURVG0VhV53VLNB2B3FDWfEFxednjZU9UA8WICd4QwjHckBCOajqmGxARC0oHOZLliqYjGDZv2g8gh1KsvmwSwjkTjDvdb6ntM+YuY5EZTufDOeIdkqV2Llo9ySZfh1Ks3yYcgjeq5RKeIXjTbdaR5pxuaa2NTLA93fZ83/d9PwiCu/gtPwg8IgI5c5McN4pdFNowsIhw5KDYA6ET+ZbvWb5nBb7t+24nz3N019VsT7VcyXIF0+OtgLcC1op4Bwh2KNihYHr334X9iw/LsizLMi1Htz3FdHnDH6remejsc84m7axS9puh9eZMf3Omr54br3vGq5610reW+vZi3/7uUP72UP7mSP3TkfKnI+2fj9T/daT+ryP1Twf6nw70f21lEHWQM8c5Tqt/OMIhERankn8mB2dy0Ff8vuIP1KA9x99xTifJjEUrFsyI1yNWD1k9ZvWYMwBvxpwR8UYoGoFi+prpWXZg2b5j+Y7lz3POg401AjzkeuDFhDc0O1SMUNB9XvN4zeP0gNV8RvVo1adVn9ECVo8ZAzAGIAMWVg8ozR+oQV8JyTfSU6OeGlF6xJiRYAHJgaTEZn5Lreu30T1EOrzNIDODzPBT3UvIlhpnAyLWilkrZsyINkErO2HdjPNy1s1GTtY30LkGjjRElri22GiTiTcZsM2hbQ6RUo5tDu7waFeA+zI8VOGxjvuKP9RCxoKC24azkXw2LUhFD7NWTMY4J3J4LEeHMuhpJCIWnisxKZroqWCoxQM1GqjRQPYHsj9UgqESUGrIaNGZHJ8r4FyF53pypuEjBe9IaEvC6wJ6w+NXfPILyGExwZv7MQ4Xk2y3tjBRhNsiJBkD23y4xQWv+fglGy3TwQsqeEFFL4bgOQUXqORpH5I78Qt0SjwzpNSlI5nWLcOQdpHka4TzPQUJ4Twe4ccjTFbpnjNp2wI5ShbodIFuaer5EC9SaGmEVpjkNZetCtk6n63xeJ2De2pxoBVtAIOWkJ3+Qxkdi2GLiyocGsnIShknZ5ycdzPezTgn5W3M25izEJEalkZUmXHpgNpFtY+qEGURSpM0z7Isz9Mix3WBmxJNSjyp4LgsJlU5qcppXU2qsirKPC/TrAa48kBjhI3kN6w3GdjTM3N8rDavWLg8ihaG4TPSXkonj6jk2wF+zBRkmPOIyh5R7Xre8xF6PEpb2LgLACBNOM/Y4imTL9B4kcGvhXRLLY+dSS+4iGKIcFqW5WRcX4yrzhNPdNOkV012WafTipyGUz2/5MD4zMQbfLAytBcGznMqWqDxcyZ9yuSkcpRUCra1pIPoy67MZzRqI6cGEXlCt23YIU1HMr+tV1z0mo83RLQp4S052ZLwhhBvcNEGF23z4Q4X7gnxkRSfKPBMw309PVaKIzk/ENNdAW9zcINtQ4c3eLTGY+Jte8nBlxx+yeFXfPKSjzq95uM3AlgV4ZqEVzmwIeJtJdtR26zCXSU/0KszIx1YKe3mvF8oYWZEuRViJ4R+EEVRBCGch5zZdHw7S97N0g+X6afr/Keb8ufb6ufb6q9vx58ui09X1aeb6cfby7e31zc3N9fXt5dXN3UzycsCpwnxvRRFUVVkGtMpn1T36tbDxk0+vdOsTi+a7KLJLsbJVfNLlflVmV9XxU1d3tTldVWQK5dF9qu6aTDR7TiZ17tp9m6avZ/lHy6Kj5cl0YeLYnaZt7ooJ9O8nuRlk+ZlktUpLhKQ4ADEHgAeAD6EIcZROo7ScZg0Aa6JwmQSpJMwmwbpxENjC1RGVJB8f9VPyW0mOSzUuNJArcaVDCopLlkv4fyUDzIhzIUwF/2MjMcHVn6m4QMh3GHcTdrZ4fxDGZwYyYmRHOu4KyY+0NGhgY/MhFD0hgRWuXj1flgdk6XNx8Po0SD6fgB+GMJHFPphhL7W5Ps1wvkyGODvTjh/SH+UcB6wyt/Egz/q8+msMg/45GvP/1Wumyec3/n83yCleUZ6cPFXnv/LnbS/qT/3iby/DPzOh/PDwHvU9x73vHnCIcE8h2x0JsRDGXJ6IllYsaFmxeT+smW7lmObtmU5tuHYpuuYrmN4ju7aqm1KhiHquqiZombxuiUanmgEgu7zWsBrgaBFghaJemz40PCh5sZd8QsZiRAeMBy/Ndlb7TyEYIZgtPHNhHC64IGhbA6klm1Oef2U149Z7ZjVjljjgLXmCae14rD2gxlOt6I2lM2hrI9kg3SMsqrBaSZ/FxWt3BlyuukNkagaRO0V3ZYNh8TEkSgF4hv3vKCNk24/XN93g9AhhANRCFFAlMV2pwTYSewSodhBsQcjlygKnVZRQKzjThBafqT7oeaFihfoYWwEse6HhhsYjmvalmlbpqn7tvFArmM5jmOYtmo6gu7SqteTvWPBPeDdPc49pO1D2t5n7D3a3qbMjaH5emCuDIwX5/rTE+37E+XPR/I3xy3q/MuB9OdD/ZsD7d/21T/tKf+6rxH9y77+p0PzT4fmvxzaHer8z7xOwmIAACAASURBVAP7fx7Y81Fs812iX2sa/RoRPUCjL4035PrfJCjyqXnCIRfvCYdskx9J4Ykcto6aOzYYGTHhHDLVIZtaogkEIyZ4Q0iD1WNWDzkj4vVI0ENB92U9UA1ft0Ld8k3Ds0zftgLHDl0n8j0Q+DDwYRggIvLHwIe+B3wPdIQjmS3hELwhbEOpYSsdkC0s3owZMxpp0UANzpXwTI5OlehUic410NfgyICMBXkHyi7S/EQPsOFDkopGRGIGNBd2bGP4qe6mmpNoTqLa94TDWJCxIGEbykQjC9N2Qu4L0m4+tJKeDs/UeF+OiQv/jnDiFm9YtMPCHS7e4eI9IT6Q4iM1PtHhQA0oPWIsKHpYmiMc1U9EDzMWJIRDCrAOZXCuwnMVningTAHnCuggpy3EUMIOcig1HGnRuQJ6KiRziXM9IbtqJL3gjQBf8WiZwwRyXrB4gcXEh9O5cTrC2eRjcg97SwBkX26bD7f5kEQ8rzDh8ihaHJEoavh8iJ8P8XPST8qknfv/6ej+1PsAcr4+w0ke0ekjOiWE83iEn9HJMzp5OkTPKPx8iBdGaGGEFqlWKzR8TaNVNlnnsy0xI9HV2yI+UjPSdn+m4TMNnmmQOJi7OkJKQ7SJWDvhnFRwEiLJSSQHEckull1sRrkVFw6sPFgGuIxwHuMMoiTLsixL7vGmgpMKTmvU7e1cjquLppzVxbgsqqIu8galTYDHDpro8VQMprTTDPRqnY1f08HSwF3oB88p8HyUPKXSH4Ytwzwe5Y+o5AmFnlHwOQWfU4Assz2hsyd09niU/jDKyISHpAssjOAKHa/xcFfNjs2y51RhGEIIizydVPlFU1w12U2T3o6Td5P07Ti5HSc3Db5qkssazxo8rZKouTHSMe2mB4L3Zmgs9c0XQ3dxFC+M0PNR8myUPaXSJ8PsyTB7SuXPRsU8vcxDTvcDffjZObz5PYSzwgQv2fA1H6+KcFWEazxY5eI3bLTKRmtMsMmE2/wc5CjgWEJHIjwU0AEPd3mww8XbHNzk4SYP13mwzsFVDrxh41dc/JIBLxnwiv+FXgv4jZi8EZNXPFoT0w0535Bz0qVDgtpPNHyuo4GV0nbCu4noYbLZa/mxH0QxQARLmrqcjOvppLmZ4rfT5P1F8uky+/G6+OtN/r9vi/99W/10lX++Kj9f159vZx9uLt5dX9xcX15fXVxeTKeTqq6yqkzrKpuMy4txdUFGbb9gmFZzF9N2SlOnswZ3SHNdo18qu66zmybvRK5cVemv6naCid5Ok07vZun7i+z9RfbhMv94VXy6Lj9dlx+vio9Xxc1VdntdXF8X19fF5WUxm2WTSdaM02acl1Wa5ghiQNrRIEYgwSCt46SaF0hrmDUwnUTpOMC1Cwo7yqwwJSExmpdqQWZEhRmXOih1UKpxocaFFKRSkCpRTkTyYOQgZf2SstNzDRxLwaHgHUvBqRqf67BnoFMDnujgRAenBjy10LmT9Nz01Ez3NbgtxZtCuM5Hq1z8ko2W6OjpIHgyDB4PQkI43w/A9xT+YZT8UcLpaOS/Cee/FOGQ0c2v6CuE80PPfXTuPurZT3vOs777YuAvUt7SyD/iwnnCUR2k28CwA8v2ydqVYZmGZeq2Yziu4biG5+iuq9q2bJqiZvK6yesWyYPu8IZXQ04LeT3i9UhzY2JSIHgj6baoWZJmdkOPLwjHJoRDIIfTzPl0NTJ7GUjGuagTzjlmtc6Hc8BaHeFs09YOY++xNkkaID6c308499KtLyFHUE1BNUXNEjWrgxxSaGM7RF6bKO17ru95ge/7LhnjxMAH0J8jHDOLzYeccyccOThyUGjDqFXbHBp5QeB5gW/7geX5hhvYQewEoe0Hjuc6juU6hmPrjq0Fjhk4ZugY8woc07FNy7I0y5V0m9VcsrR2LrlDwe4LTl9wTjnriLX2aGt7ZGxSxsueuniuPjuRnpzIj0+VR2faD6fqX47l7w7lb/dJf6j85335z/vqNwfaNwfGN0fmN4cW4Zx/vYOcfz6wujnPA8j5v0U4DyY8hHDmr/zTNh/u8sGeEO6L0aEMTpT4VAXnGjhXwp4aDbWQ0iNKj0Z6QMQZgNVjRosYLaLVkDxgtIDTQk4LyTtEVD1ZDxQjVM1I0x3dcA3Ts+zAcSPPB34AgxB18gNI5PnA84HhxroTqWZE7iiwms9qPqMFtNqOJsiwoq/BgY4GOqL1mNKjoRafK/GZfL/Eda7Cng6HBmYsLDiJ4iV6kBphpvn3ic8kJ1r1sOphPUg1L9W8VHUTxUllO5HtRLIwayMiQjgkBoAy0dBqgwEoOx1Y6bmOTlVwLEe7YrgjRFtcsMmEm0y4xYIdFu5yiNRs77HxPhcditGxHJ2q8ZkGhgakTES21CQ/kfykbRG921Lra/GZGp8o7er/qYpOVXSiwBMFnsrxqRx3qHMmR2dy1JODnhz0lXCgRkMt7mtooOO+jvt6SmY4JJ9tnQerXEzymldYsMSBJRaRxs8ObwjhrPNgnQfrbEiKjzb5mOSD74rxrhiv8uEqH7Z3N+l4eYReDOGzAXoxSsnmGJk2tFYfFj84+Hac8+WiWis6e0JnZHTTfikKP6PgsyF4NgQvhvDFECxR90ncayxa5/AWn+5K2Z7crqIdqwlJlhsYydBKKBMNDTg04MCIaBMxFmbNdkrD25hQjexiyUGyAxUXKS7S/ITQrwsKD+YhKuKkgEmJsjJJ8yRLyfSmLHBdwHnCuRyXV5OK2BKup/XVpLocV7Ombqq6LMZJPoHpxMcTK55IXsWY6TbrbYzc1317ue++GIQd5JAdsKdU2pbbUODFECwOIzLn6dTFyj0ZxM+G8RIVvmaiTT4+UNCJhs+M1POCKIrSBNV5MinTiyq5rpObBr+bJO8mydtpcjvB12N81aCLcXIxToqrt7C51OK8pwW7rL1KmStDe4XySdr48xF6PkqejzLSV7NA51/7OX5tHfEP4c3zEVoaOcu0+5INOwMYSRt/zbSQs8VGxEx1LEdnCjiT4KkITiRwLMbHIjwS4b4I9kWwK5D0Ybgt4k0RbQhwjZCShIneiIiwzWsBE84hRqY1uSBRbGtiuS5VRwo8VcG5jgYmpkzEWJA3I8EMCOR4EST0W1XVuKkm4/p6gm6mmIxxPl/lP19ndyp+vi5+vK4+X48/3Uw/Xs3eXU3fXk7fXk+vL5rLaXUxKS+n1d2vUDmr83uAmVM7q+k0N7S5p5oG3tR3avLbcXE7Lt5OyreTkjyeB54HejdB7ybo/RS/n+IPs4To40X66TL7dJl9vsp/vC46fb7KP7wtPrwtPtxW72/Kd9fF7XVxfVFczfLZrJhMsqpMsrtotyxHeZ7CpIRJCXBBHqC0wlmd5E2SNzirYVJ2mQokS9MJcifI7aiwQWmD0gJlm0wNchXcB1WbcUEqntW4kcOKd7ORhck/AkMDDi1E2XhooaGFBjYaOnjkpUyQc1HZd7JTAx0o0a4YbonROh+9ZsJlOng+8J4OWsL5rh9/N0TfDdH3FP4a4cynDvwigeALIPnHIpwHnPA3UeGPEs6XfPLvI5Z/dML5/tz54cz54dx6cm4/7TkLfW+R8hYpb5/2jriwJ8UjDfAmVGyo28CwI830DNPVDaeznZDdLc1xVNuWDVvSLV43Oc3kVJtTbU73ON0jxy1WDVg9ZPWQMwAJUpNMXzYcgjeCaoqq0e13dQ4WQjgdWnSEQyCnS1frIIewygmnE8LpstS26XvI2WWsfcZsA1d4o0sa+FXCYVXjS8LpttQ6ziFgQyCHfO+85nSh2N3GmuH4put1kOP6ju+7ZFENQJ8IAv+OcFrlwMmBk8JW96gTW0R3Ex4vjrwwcgnnuL4XRKEfBkHg+YHte1bomaGjhY4WeXbsWUTQM4hiz4pc0/ccx3Es29UsVzJ9wQx4w5c0X1Q9TnUZ1aMkuy9YJ7x1wFqbQ22tr7zqySvnynJfXx4YS339Rd94eqw+PVZJu+ijQ+X7I+W7A/XbQ/XbQ/3Ph+Y3B8a/HZC+HQI2LfP86dD8knP+HYTz5dLal+tqf5NwfrtX55/WmKCt7BSiPQncHaNBOwm545yBGgzUYKh6Iw1Qakyp8VCJRkowUgJaDWk1ZNWAUXxG8VnFYxWPU31BDwU9lFRL1mxFdzTTIyWebgC7rGfy2A0gafZ0fKA70dwA5356M1SCoRL1lZBsZ5HNq56GBmrUU0HHNscyICJ3cHsqGBmQNaHkIMVFqofblOe7NhvVTxUvUbxEdrHsppKTSE4iWqlgJryBeQPPg8083gxM3DdQz8Ad25AW3m3e3+I8QjhbbETwZo/H+xw64OGhAI7F+FSOzzXQ0+O+AQgp0XbCOG3GAO9A3mnnRQMdnGuA4M2Bgg6UNjL1QIJExD1yosATCdxbdKTwTI7aNTatNSScafhEgQcS3BXjHR6sMcEqG7xhozcs6dmMVphwmQnnfThv2HiVjVrRPumcWmfDbT7cFeM9CezLcFOMtqR4S4IbIlrj8UsGEcghPpxnFH46RIRnntGEcNpUtC73+Tf0hIqfMunTdgqUkMM9YRtSXbo4BMuDaGUYvxrBNzRaZfCemO5L2YGcHSvFqV70jWJg5ZSVjex290zwUtHDoodFD4kekv1c9XPyO9DKwYqLZAfKDlTsmGRaGD52gtQNswhmMWqbQLK8zPIyK3KSTFUWSVUmVZmMKzyu8KRGkxpdTMrLaXEzq24v6tuL+u2sup2WV5NqUuV1VRRFleUNzBoXVKqHBSM+4r09xtmkLAI5i8PoOQUJ5Dyl0mcUXhihRQouDqPlYbA8DNruwjkGaIOhe95C33s18tfZcE8Ij+XoXAM9HTpuGIYxQijPEgI5lzW+rtHbSUrux99MkptJcjnBl5P0YpKOr66yySzICjVAQ80/ELwNxnlNe8tDb3EYvRiChRF6QeNFOiM/cZIe0Wb0zSVQfS1eoqtc7P7D+ad9qUXKXho5y7S/woV34VfxEh2timhdQJsi2hbhvgyPVXSuo76OKQ1RGqI0TGm4r6GeCs8UdKLAUxWdaPhES4+05FDFuwrckdCWALaVlGhLTjYlvCHidQGt8XBdSNbE9E7tDGdDLo8U2EKOBvpaTOkRbYSsHshOrLmxG4IYIBKm3NTluKkuxuh6jG9nyfuL7NNl9tNV/tNV+vNl+ter7Ofr4uer6vNV9emq+Xg5fn/ZvL+Y3F7U19PyalJ0mtXppMQPSeZXNb+TVsGrCs7jzW2Dbht0O87eTvK3k7yrKH07ybuLX2qebTqwIfOoH6+Ln25KsnpHHvx4Xfz4rvj8tvz8tvx0W3y8KT9cF2+virdXxc1FcTktpk3alEld4CJHZZGURYKTgihJyzSrsrwuynFZTYpynOV1mlUI5whmIE6IoqgI4iKICz8uXFA4sLBgbsBcB5kOMgPmFswtmNsgt+LMijMT1QasdFCSqY7YZrglfJBwPmY9xHqI8REXJkKciSBnvGxop+c6PFLjPSnaEqNVNng58heGPllUmyecb6n09xDOL67fYcnvhJy/F+H8Uf/Pb5NJ9wV/g1W+ZKE/RDjd0/7/QTgPMtbujTp/i3Aen1lPe87znvti6C5S3jZl79LuEe/3pGikRbweSWaoWoFseLJmyxphElvUHHKOn5+usIrFyOZItkayxWourXq06tGq37qy9ZjWY8n0RcMTDU/SbUI4omaJqtGBEwGbLm+AGEg6guogZy5C2unW1X6VcHYYmxDO1sjcoc092thnzGPOPOH0U974GuEwik7GONIc5Ei6pZot43WcQ74RQTVZxSKvAEkq4w1fMAPyWdlwCOcQF5PjuY7nep5zt6jmQeATdQxzRzVWCq0M2Z1yYOXAeoBAd5DjRqFLrD6k1zEK3Sh04sAGvgk9DXoaCFwiGDg4sDoh34w9K/JsklVtOx5p47Hu+lgV0xU1h1UsSjIHonXMavsjdYfStkfGNm1tsfYmY22M7Fd942VPX+ppi2f6won69Fh9dCj/cCB/d6B+u6/85UD75sD4t3393/b1P+0bf9o3vjm0iP7twCRX/nVP/w39HX07v4E3v5Eu/U+v6eANE66y0ToPtgRAjq2HMiBrUQRyzpWQ+HP6ij9QQF+O+3Lcl6K+FFBS2HKOHNCyN5JcIlr2GMVn1YCwsqTbiunqTkC6d+abdkjZDpHpRWSAQwiHeG9GijdUgoHs95WQjCmIcYIcU06l8FSKjsXwSIgOxehIhAcSPJTRoRgdi/GpFPXlmFJDVg8FIxbMiJxuybREDlLJyyQvE92Ut1PeTjkrYU3MGAljJLSOaX3uPp8BCdsQnWvgVAUnSkwyAPaEcE8Id/lgm/e3+bYFdZcHewLcF5IjER9LyamMzxR0rsKBjoYGHJrx0IyHdkZE2SllIjJeGOigr8U9NeqmNwcKIl7/XTndl9I9Ee0KkNyHPpBwBzzzpvlTGZ7K9zOfYwkdSHBPaC0065xPxjJrXLjGha9Z/xXjvaRdkqPaEc4bJnzDhK/p4AHh7EngQEGHKiZr6/sa3lWTLTHpIGeRQs+H+NkAPRm0u0mkUfS+RPx36DkNF9hsgW3zjp+P0PO78cUSBVeG8cowfkVFb2iwzqBNLtni0zO1PNeKnl72jYKyKtqpWLcU3FIKSiUo1Cg3otwEmQ1yG6Q2SEl2kxWVVlyYUW6EmR6kho9VB6gO0OyQpJPbAXKjxAcZ6UZMsyLLy6Iqy7Isy7ws86rOiEhEVdMkRJNxcTHJr2blzay6vSzfXZRvZ8XttJwRr0tV1mWVFxVIcjeAuhMNlaAnB0e8t8O4ryl/eRgQiiBpCi9G6TKdrNDw5Sh6OfRfDtwXVPSCihZGbX3hCxotjuLFUbzQ91aG7irt7/LBsXy/d2q5kRdBiLI0TYs8bYp0WiVXTXI7zW+n6e00vZoml9PscprNZtl0mo/HdT1usqqOstKIU9ZGJ0q0K8ZvRsEK5b8YhKQ8cWmEFym0MAAPMKaLxXuQofflD3oeb36DcEgMwAoTLLPBChstcYBoQy021WxHzQ607MTIzs1saGe0U5D7FKyJyfua0tBAAefKXQKHgc/15ETDpH7qQAHEfXFkJodGeqAneyoi3bsbXESCxdcZsMmhNhFRSg+k+ECKj+XoRInJiu9QCynNlxyoubETwhAmSZoXRVFXxbipZuPkcpLeTtN3l9mHy/TTZdYRzl+vip+u8h8vio8XxftZ+X5Wv5tWt9P8ZpJdj9ObSUYeXFRoWgAyYfujhHNV/RJvGkR+6G9nWacvr8zrAd50Q5uObTq1hPM2//Ft/vk2+3Sdf7zKPl4VH66LD1fl21l2Pcsvx/m0SiZlOi6SpkyaMsmyolNRVGVZV1VT1+O6bKqiLLI8S9IEYQwREQQFBEUc5yHIfZC5ILNgasFUh4kOExMkJkisOLHixI4SO0osUNqw6mTA0oClDgotzpU4k8JEDDDnIz7AQpgIYcIHGe3ioYU6yFnng9dMuEh5z6noKRU/HsbfD8B3Q/SXYfI3CYc8JlEEj2n4mG7zCR5Azj8W4Tz4ar8NOf8OwvlyRvTfhNMRztbI3mHcA847EYOBGtFGKJiRZMa85nURTbTkjGSHlj1a9hjZZmSblixasijJHIrGULT6gjlS3KHqDhR3oLgD1RtqPqUHIyMWDU/QXUF3ydG/BYC5XDLdsDq8mSecO8hpCYfVzfkIaUqxOsI55Q2SNHDI2f/fCUe8gxwi8rdqg8gI5xiOpNskPo6RTVqxacVmVIfTPc4IRc0RNYecV9V2mOPaLklFc/zADiM3il0QeyD2AHAeEE6G3Ay5OXYI3hTQLuAvIKeIrXnIAbEXR16b0hZ5ceTCyEWhjQMDB0bia3EUxFFAanlQ6CahnYR2GpjY05FvdpwT+K7Xfjiu6zqOYzm2YdqybhGWoySzL5invHHKWaeCeyJ6x4J/xHu7rEMciWtD81XfWDpVnh5Kjw6kRwfSDwftAttfDrQ/76uEc/5y7Pz5yP7zkd1Bzn92wumOswRyiNdiV4z3xehQDI6l4ERuvfunkn8uuWdyfCpF52J0LoY9MSSQQ8k+JfuU6FGiNxTcoeAOJY9cZBWLzAFFw5OtoGvdIQ62rm+ni+zQ7JCsqPGax6geLXsjxSN405OiUyk8kaJjMSaH+GMZHAnBIR8eCOGBEO4J8b4I2uM+Hx8I4ZEQnAlBT/Qp2R9JLq24jAXJ1hnnYN5NOCclYixMatFHOqY0PFTRUEUDBfa1mGigg76BWplJhzcEbMia374Y7UmkmQHuy/BQTg7l5EROT+S0pxZ9PR8YGWWmlJlQFqBNMDLCnpWfm9mZkZ7r6EyDZ+pdroAUHEnhgRTvy3BHQiRdektOt8RkS0w2Bbwp4C0BbQloW8S7At4TEcEe8iKQ14GY6ckLsi+CPSHe5SPiomm9NFLcrphz/irjvh7ZXYraGg/XeLjGxats9IYJ15iAqCOcQxUf6+mpiU8MdGjgfTXdlpMNHq2yyUsmWRqiF0P4nIKtlXzUEg5Jjn5Bg/v0VSp6oF9kszJ4gb7TCC5ScJGCS1T8hsFvaPCGBmt0vMXCXSHZl7JDpaCsioi2SsYpBLcU/UL2cyMqzLiwQe6iPMBlmBZhmodpHqSTIJ2Q4CYXVE6c21FmR1kXsmc6oeVGbgCDOIlgRloO8zwvy5J4vu/V5HPKiJpxPhkXs1lxfVHdXpYd5BDOuZpUF+Nq3FRlWSZJFgOkelh2MWcl5yrc5cEbOlqi4kUKvaDxIpOsMOkrNn3Dwjd0tEYFq0N3eRSt0PEKi1ZYROzyLxnwmole08EaExC86WsxbQLegZIDnRD7IAO4SLMqz/OyyCZVPhsXV5PiapoRtplO8+k0nxDV2bgpxuO6aMagqE1UcV4+sNJdMV7j4hUqXBxGSxTZTgTPeuE8jcwzzK9yyzzbzOPNCxZ/jXBWGG+F8ZbZYJkJl7hoiQOLHFrm8LpWb2rlrlbs69mJkfWsnAQHCwYUTSSaSLSxYCHGQCMNDLWYNtHQaFunznV4rqOegXsGpt2U8TLGyxivGLn50E77ZtIz8KEY7XH+FuNvMf4OF+4JcF9E+yIi7/rOynimxmSSo/qJESZOnMY4S7OiLNtggNk4uZik17P83UX+8ar4fJWTMc5fr7KfL/MfZ+nHSfpukr6bpO3YZJbdTJLrMb6ZJLfT9GaSXTXJRYWIUWrW4F/dVevsN5f1nUpwWYKrCpIZzm2D3o7x27sv2yENeXwzSb5GOO9m+N0Mv79IPlymH6+yT9f555vix9vyp7cV0c/vavLgx9vy803x4032+Tr9dJV8vMQfL9IPl+mHy/zjZfl+lr+dFTeT7KrJLqpkUqaEc8q8KvOqzIsyL6qirMuqqepx3dRl1RRllaVlmuQY5RhlCGYIZrDAIIcgi+LEj7ADsA2xBbEJkAmQEUMzhmYMrahN0bTizAa5AwsXlS4qHVw6uLRRoYNMi1MlxGIABR/wXiz4QPCBHGacj2kHEcg5VOMtMVrlw2U6eEGDZyPwhAI/jND3FP6WSr8bZb9BOB3eELZ5wqAnTJsM+R9POH8zb/oPkc/vYaHf1u+f/PzOZ/4nJ5y/15baJutus94+7x1LwbkSDrWQNkLOiBjVoxV3JLlDwR4Kbp/3BoI/EHxKsEaiTUmtBqLdF6wzwezLTu9O56rb07y+7g+MgNccImJZ6QiHmPVl3dJ0k1BEyxKWOz/GETWzjRxQDRJ6RrIHKMUYSEZP0Eha9AlvHfHOIWfvc84OY+8w9h/dUmMUnVH0LwmH0JdmufNpy7LhCLrLaw6jOiPZomSHVj1WD3gz4u+GXXcJBK5uO7rt2K7jeLbnW0HohJETR24c23FsY2BjYCfQSaCTIjfHHtHXZjhFbBWxRew6bfZa7McRwRuP4A2KzCQ000BPAz2KoiiKCOTME07iG4lvEM4Bvk04J/Js3zN9z/Q9y/VM2zYNy9R0k0yuONWmJatlXTUcKQEl+ydyeCKHR6K/x7lbI/N1T1s6VRYO5aeH0pMj5fGR+uhQ+/5Q+/7Q+PZQ//ZQ//bE/fbEJZzzeyDna4TztW20r22v/YYDZ/4JD/Dm/9lV/ml5FJFD0r2znIu2uGCH83f54EDwj0T/SPSPBfeId45451iMT4T4mI9OeQIPYV8KhmIwFIOB6BKTU5/3undUt+lI1hxlKyAFUoRnSNkOsbK13VJWQFLUyCrhSPEo2R3Ifk8OyPTmWGwLYVqS4YJ9Ptjj/D023OUjcvI4kPCeEB8I4SHvHwv+Ge/2BWfAWwPe6mkBwZW54QwmgcsDHQ30dpWlp8JzGZ3LiIywztT4XANkz6enQ0IjpI6TDHAOpPhIgScaPlThkYbaMFktP9HyMzU/U/OBUQzNcmQWIytlLEybgNKDoeafmvmJkR1pyaEMDsXgQPD3eY9EJZIfwa4Yb4twS8IbIl4T0w0x3RDTdSFZF5INPtngEaGdbRFvi3hLQDt86zHYl/C+hA8kfHcUQwR+9iRA+ORIQ0caOlThvhzvCMEm667T9ioH1gW0IeItOd2S000RkabRTb5NrCILjfsyPNKSEyPr2cmpiY80tC/DLQGsc3CVga9ptERB0oezyCTk5v1zBj2jIXH7EM2jzgO86UCIbF51hZVLI7Q8Aq9GcINP1jm8wcJtDu0K+FDKTrXq3Gg4d8K5De/UvFPyTiG6peznWpCZUW7FmQsyH2dxkoO0gHmOshzkF3E2i7MJiW/yURXAPIC5DzI/Ssn+JMEbiHKcFFmK8ywpi6wq87oqOrxpmqoeV/W4eKBmnI8nxeyivLqqb6+qd9fl+8vi/WXx4apFnetpeTmtppOqrooiT0EyDpOJi6eSX59r2ZaAXjNghcbLdLLCpK+4bI1L1zm8zsbrI3+dcl5z6A2PV+d2qDZEvCmiTT7eFWMyvWEsKLtID7ARJh4sw6SBWZPkTV5U5OQ9GRezcTEbZ5NJmsRzEwAAIABJREFUNplkk2k+aVt8yotxcjHJp5OqmYyzehLlExM3Epj0rHxPSVaZeIUKX1JgeQQWh9FCP3owk+nQ5VcnNl/Dm98gHDLDWWL8JTpYZOMXLFzk0BKPX4nZqpSuSXhbTg4URLbUBiYW9Vg2oWpjzUt1P1P9XPEy0U1FN+WctFs6HTkZ65d8WGtxroPCQDWRBmolKqWgpO1kaOAzOTqV2nzCMwWcypBsqbX2RR0NrYREDuigtEHuowKkZZYTGK7HTTWd5pfT4vqieHtVEML5+br4+Tr7+TL9cZZ+muD3DX5Xo5sa3dbpTZO+naQ3Db6u0VWDCOdcj9N7vPmCcKZVMq8u1vmiuiOcGv2CcKb4ZopvZ0kncuXtRfrrmqK3U/Ruhr9GOPN48+k6//k6++kq/XyBP80Qmfx8vMg/XRYfLor3s/LdtLiZFFdNdlnlF2V2UWZNVTdVXZcV0bisSA7huCyaIq+ytEpRmcACg1awzGCB4iyOEi9EboQsgEyArI5zYmhF0I6RF2Mvxk6cE9ngXibItBCrARI9ILgx70S8EwluLHpADjPRTxgXjxw0sJITHe7IYEOIX7LRIhuTMrFHNP6eSb+n8+/p/HcSDjElPmXx4xF+RKHfP8b5T0g483+xfzfk/E1omf/K/wUJ52tJA2uss8E4W6y9xzmHgnMiej3ZG6oeJbtDyRuIbo9ze5x/ynmnrH/K+kPBpkSHLNpQsjuUHJJR1vZvyvapbJ8pzpnm9gy/Z/iMbDKyySoWr9wb9CXNFBSdQM5DwrFt1bY7wiFjHF63GEVnNIMsqjGqNZKNvqie8+qXhLPLOmSM84eSBmhZI2MccQ5yRM3sPELEYEMSBSTTl0yfN3xGdWjFHikurXqk6lDQ77byTJ8Qjma5mmVbjm27ludbfmCTVLQ7wnExcDvCybBXJH6R+GRdrV1au8ObNDLyyMwj8rhNl0bxPd4QwklCMwl1QjhhBMIIPICcNDCzQM8CvUMdMs8Bvh35BlHgW75nua5t26Twx1MNV9JdUfVENeDVkFMCVvZ7aruldSKHh4K3TVurA+PVub50or041RbOjOcnxrNT48mp9fjEfHxifnfqfXfqfXvi/l0I58tEga8lEPx2xsDXUgdawlmhY0I4nVt3jQk2WX+LcUmt7AHvki3JA9Y6EsCREB3z0bEQnPLBuRD0xHAoBgPBJ2DT48ibyj0XvHPBI+BO2osE0xMtX7IDyQ4UN1LcSHZCInJRsgPVCsiKGqe6tOJSskvJPiGcUynsttEOBUAmFXucv8f5u0yww4U7XNwRzr4IDsXoSAgI4Zxz1jln9FjjRPRINDaxGPVUQPwqAx13eEPY5kyCZxI8lXxiSSJBc+caIElcBHIOZUDWVI4UeGJkZ1ZBgkdPzfzMyM+M8swoz7XiXCuGZklZRVscaSJKj4aa31fcI6M41PMDBe1JYJcP5t/eW4y7xQWbfLwpog0RrwrJqpCsifk6n60LyRqP13hMOIfszGzx7VSHDHb2xIRADhnvEO3LkGyXnZrpmZWdWdmpmR7rcF8Ot3l3k7UJ2+yo+a5W7GrFjpJuSXhTRKThh2hXjA8UdKynp2bes5MzEx2q8a4Yb3DRGh2/ocFrGq3QeIVJXrLZCp8vC9kSn77gkgWWdI+gjnPuSeYrhNN2oYxgizcMXKHhawZsidkWj3d4vCvgAzE9UcuBWVP2WA6mkj8RvVpwK9EtJa9Q/Vz3MyPM7ChxYRKiNE5ymGYoy1GWwmIGixnIp3E2idJxjJsIlxEu46TqPM1RnACY4qTI8vpvEU6rctKqnuTjWTm7KK+vm7fX9fub6uN19eGq/HBVvrvIb6c5MVdcTMppXdRVljeX2fgGVTdWckF79YGcrbHoJZOsMOlLNnvD5xtCvingLRZs0sEW5W6IeFNKtuS0DTJW820l21HSXRkfyuBUBUMD8g5U/YQAXpBOonwGi1lSjtOyKcq6aarppBo3+WRcTCbZeJKNJ0UzLZppUU2L22l+Pcsvp9V4XOd1A8qJX1yY+RUdjE+NcoMDr6jg5Sh6NYJLVLzQDzprzTy3vGDxk2FE1tUefPYB4RC8+W3CWRo5i7S3OPIX6HCBAQRyXrBwhQUv2WiNizeFcE8Ij6TwVIlUE6gOMoPMiSoXNh4aO6ix4ViPayUqRb8gge9iWClooqcXXlr7WRMWk6ichvksyKZ2MrZwY+OpFlWCkzEWZq2MtTLaSCgNnZvZuZn1rHxoZyO34IJKimoN1CaqXdyESYXyOi+qecKZze4I57r6fFP9eF38fJ39dJF8niYfx+hdjW5LcF3B6xLfVMl1jS5LcFHEszK+rOFVg0jS3bRGre5gZlInkzqZlHhepKZmVsJ5wrlu7gnncoKupvhqiq9nyfUsIY8vJ+jmIv1V3U4gIZz3F0lHOJ9vil/Fm45wfrxMPs3Qp3a3rfh8VX66LD9e1u9n5btpdTMprpvyqi4uq3zSjMc1qSetxmXVha2Py2Kc53WGvyScHBRJnEUh9kLkhNCMoQmQg1MbJR3huBHyQRKC1AWZCzInTu0oMSNshMgIkR5A2YskNxSdgHN8zvF5NxD9SApiJUxFP+FdxLiYsvGZiQ8UsCmC1zx4yUGSs/+YyVrCYYuvEc4DvCGE84xL/ptw/msSzt8rLfoVZbyijFVKXx/pO7S5z5hHrHHCmgRv+rx3znonrHvCeMdscMwGlOiNJJ+Wg+4ufl/yeqJ7JjonknMiOaeyfao6Z5p7rns9wx+J+kjUaclgJY2TdV4xeMUQVUNQdEHRJc1UNWMecjTrnnDm3TgEPzrCoSS9JyhnnEQI51SwHxDOH02L7ghHuIMcoi4IgRBOmwhn+m2JouaOFHekuIzmc0bI2UAyQ8kMCQIRHFJNpyMc1zP9wA4J5ERWFFl3hOOlyM+wl2EvT/wyDYgnJwFmAlq2SSMjjfU8NrLQyEKjIxzSE/qAcAjepKH2NcIpIrOIzDw0Os4hkBP5WhzocWDGgRkGduDb7d6a61t2oBq+ogeKHkhaKKoBL5NumGigRgRyDjhvm7bWKetV31jumcs9e6lvv+jZL3rui5777Nz5/swnhPOXY+f3uHH+TxPOfEL0fHL0PeEsjdDyvcBLCrwcRa+o6A0drTNggwNbLNhkwm022uXBgYS3eHuLt3d4h2hXcPcF+07moWB1OhbNY9EcKG7XKMrqAWeERLzhE2tXR8xErOYSMZpPq95Q9QaK25O9M9E5FtxjwT0UvEPBI5OlIykk3RTkfE+O9Qdy23ZyV/yHzhRwKoUnYnAiBmSfbf+uBJ30A55p+EzDrV9lLqvgRIF7arSngj0V7KloT0n21XxfKfaV4lCr9pViV053pGRHQrsK3NfwoYGPjOpAK3bldF/NT426Zzc9uzm36oFT96zyzMjJ/6j7nxKj874Md8V4k4/X2XCVDt+MgjUWrLFojUVrXLrGpet8QbTNZhtsus4kqwx+TaOXDHrJtBtKr1j8isVvGLzGJhtsusllO1y+wSebXLLBtuOOPR4fSPhYQn09H2jpUEUDBQwVMJBDMog7FP1jOTxV456B+ub/S959NreRXuvCPn957217vD2SRjknUswRYEBGNzoAnXN8QidEUtJIExzOz3g/rEYToqSx5eN3l08d1l0uqAVTiZzqq9ez1loe45GiGuec8O6p4J0JYWsYdyTcUyijpT0j62jJuYzqYnA4cPYZa69v7natPdY95IP6CJ1IuDbEB3y0Nwh2WX+P9fcGARSaDni0y5cbSDeYaK0fvOoEcOrpRS9+3o2edcK1rnvtS3F/4B1xbkOKGqMQZse1h05X8vpKMFB91QghmhlYVuQ4yHWx56MopFFI44jiOKE4S0ie0qJKQnKKM4JSglIcJ/CeLyanqEjwOCWTjE7zZFakVebjbDHJL6ZFlcUkB8C8nWXv5vm7RfphkX28yD9e5NXCkJ/m9MMU/zhB78fxuyKaTOf5dJaOJyQbezFVnUhQ3f7IOmPkel856inHPf2YtWqcV+O844F/IDiHonsoukfDYFk/jE+VqKFEXS3mDDS0YsWODTd2fBSEOI1xhsiY0lmWzYt0Mc4W43QxppczejnDcHd7MQsX02Ax9RZT7+Mk+nGCfpySd1M6n6R5nuK0COhY8ZKuho95b4fxtphwi6NvuAQk9rwbP+lGT/vkOZe+4Iongwxu4+7D6Ii+/7jnPunZz/v28755f4AeDtADNr7PhA+Z6AkbPh0EL7joJRes8cEb3l/nnTXGfNVTX/fU1z31SUd53tdfD6zXA2uN0d+wxjZnHgpOTXDqgnUq2A3Raol2b2TDgEfooXJCGpICpVOczSBQprMDAnGjxItTH2U5iQuKxgkuCMkxLggZp8k0L3KaUEziEAVe6NqebbuW5ViWo+iOajqG4ztu6PlhEIVRFERRQHBISZjRIKNekfjj1Jtk/iTzf5wS2BtTfQF8nCcfZnT1Nczshrln03E4HYezSQSZT+Mqs0kEPzspgkkRlK9ztJJousws9edZsMjDRRFcFuHbcfRuEr+bxB8X9MOcfJiXcyaqYdCrU6HhDTAP+v0Ewx/hw5z8dJEsx0MnJW8+pH/9mP31Y/a3n/K//ZT/75+Lv7yf/OX95M/vxr++LX59W/xyufKVv/zzfpjRH6cE9upMxsm4oFmO0wylGc5yUhRZMcnTPEuzgmQ5TouYlvPWQpTGiEQxDiPkRdgNEcQJsRsRJ8SAGTMoYWNHScUbMyBGmGg+GdlIMELBRqwRwyaA1TUAgukKpj8wPFb3e6rXlF2Y3b/LOFustzkI3rDRej9+zeCXffSyjx6x6CET3+8FdzvenY59t+vc7zsPGPcB4z9g/Af98D4T3e+j+/1y/nu1KvQaML5VIF8TzreK5X7zWjzYZHW36d5tOnebzu2Wc7vl3G5bZVoUcqtNb7XpzTa92aY3OvRGh/6pS//Upf+9ku969F7TuNu6SvV5brXsWy37Vsu5cRXvRsu73Qy/mDutCF780Ah+aATVxatFQy13dbHmN9dSvpLvm9+W2y3nh6b9Q9O+1bBuNSx4fbvlwA8/z6Nz59G58/Dcud9w7jWdu63l33PbuNsy7jWNR039Sct40TRfNa3XLftN29xomxttc7Nj7HTMvb550LcOGfNU8BqC1xCdc846ZY16XzntK2eMuvp4tzHyoPvgVLAbo6tmhGo7YmPktYZma2i2RxYUOvqSzcgOK1tld/7KFDKIZBgjXR9ppqAZvGpwMgwYsLpDsyOaLdFuiTbcUjdF/5x364JT4+1jzjoamEeMdthXD/vqcV8+5fQz3jgXzKZoVGkIeptX2rzSEdSuqAG9oMp0NfpZ0WEEApBG/fqHoiiyLEuSJEmSLMuqqmqaJho6ZKhpQ00ZKvJQHUnKSDNk01JtR/NcA2zj+3rgamEkhZEUIwVhlWIjIWZCrBRb5Sy1wKKBRTwbuxZyTOSYnl8GFoYGoR2E5XA2eA3Xq7d5fjnArezVCe2qBSgOzDgwI9+IfC3yVEh1MfTM0DMD1/Ad3bcNW1eW0SxNNVXFUGRdluC0HiebMEyvL9ktXjsdKMe94WF3tNsus92WNpvD9TN+rT54fTJ4XuefnIwensh36uqNuv7HuvWHuvO7uvufNec/ju3/OLb/68T+/Ynzh1P7T8f66rDplRWi+nc1/ff1T/K7E/27Y/mb8ruD4e8PR98dy3+sKd8dy78/HP3Xvvife8IfjiTI/1o2NkCCSjjrPW+zH2yxwQ4TbPfdHaaskOywxg5r7A7MvYG5NyipczgwATk13gTe1AUDAt8e5XQO1WMVt4xssbIFf63llA/F4hWLkUxGMpdjPa6E0xChO6oUDuSYd6AppapdHApxbYhPJNxQcEujXZ12NNJWYhim3BT9Ou/Xeb/GeccDt8Z5dd4/FcOzYXQiBKs5FUO4fjT0jobB8Sg8Hn0inGMpOxwmB0OyJ6A9IToYRYdSfKzENSU7HNGDITkc0RM5O9fyhl6caznw5kyh1axnmJRwopC6jKGGs8uH0NC8yfgbTLDBRBtMtMHizQHZHCQgnJ0B3WbJJovf9OO1XvSqH71kopdMVHZiMPF6P95YQc42h7e5K+EcDOIjIT4RcVOmLQlXwumM/K7odUXvZOidjvxzObwSjhw3pOhU9M9E/0z0z8WoPUJdmfTVhNHSjkZaCjofhaeiX+d9AOQx79XF4GyEz9XkXE1OZVIbxqvdQScShuWbx0O8J6AdLtpggvWe96rrvey4L3vhq370qh+97IU7XLQv4sMRrY3I8RDXhuUgrLaKOyrqqVFfiRg15LRAMCLBiDQz0sxIt0LTiSverAqHoHRFOBkkIWlCUooTgiiOCY4JxckX80XhwIv5OFtFDuwtqYTzdpatCgdu9UA4H2ekQs50PpvOZ5PpPB1P4iR3I6I60dAMukOzLVjnnHXGOee8C/8Wp3xQl/y6FByP/OORX5MC4M25HLU11DewYBHZwaqDLDfyAxzFNI1xjumY0mmazot0MU4/FQ6+Jhx42P9+gq8JRw+zgUlOBG+PdfcG0Z5I9ofprpitc8krBpdLitjkOZc+ZunDPn7QQw/60YN+CMJ52nee9u2nffsBRx+y5AEbP2BjEM4zLn7BRWtivDGMN8XwDe+vs9arnv6qq7zqKi9Zc42zN0RvW/R3RHd/6Nak4FyL+w5ll4PyJIfILlE9qvmJ5cd2gLyYRjRH6ZjkU0iAUx8lXkwhPkpCkkU0Hyd4kpJpRicpGVM6pnSSpbNiPCvGRZZnSUpxgmMSRSgIoiCIbD9ygtiLcBRjhCmmhBBECKIkAuHkiT9OA+DNNA9ACNVmTLjLh1Q3+uWxtDy6yEJwyxeRA8IB3lzlK8KZZwEI52J8xZv3U7TKmy8K59r2G9j1+eOUgHBg+81VDWcpnAo5f1c4q3/w9xM8ndLJOClykuUYhJPnaVaklXBQksc0i0gKwglxEiDqx6S0zfI02ipvADNmlJpR+rlwJAeLZjQwwp4adGSvKfltJawmysCicVZ3Gc3rqV5L8WD6yx7n7XDBFhduDOI3DHrN4FcMftlHjwf4EYse9MN7Xf9ez73f9x4w7kPWq4TzoP9vLpzofjOqhHOvFawIxy15s4KcO00Cud0qc6tNbrXJzQ652SE3OuRGh/ype5UV3lgrTHK+JBzn/03hVLz5VDjWUjjmk6b1vGW+bFmvW/Z6y1pvGeCcra6527X2GeuQseF8/hnnnHJmva/VemqtJ9f7CpxhWR5guULOKm9WkQO0aA3N7tDsLZ0D7Sv90dWo5SrAm6Fq8KrOKfpAgqKN2R2abcFoClZLtGFxX0PwTgd2xZtD1jhiNEidVf8R4fRFdVU40CO0yhvFsH9DOBVyZFlWFGVVOCP97wgHjqhFvhHFchTLCKuYGBRDzASZlXCIb2LXqoTjesYXkfNF3rieAcJZQY71zwlnZWeovoqckWatIoeRzI5oNDn1dKDUWfW4L4M5D3rKTkfebA43zrg358LamfDibPT4VL57otysa/9dM747tX9/4vxXzfrPY/O/atbv6vbvT6wvCmcVOdeE8/v6Py8cCAjnP3b5K+E8bQdP28GzdvC84z/v+K86wauut9b117rum+6yntB1N7v2DuPtDYKtvrHVN7YZc5sxtxl9lzUgR5x1xFnHvH0smHXBgpyINjwDqMo4PcWF4kxvZFVTLCDQsVMdi1wVTmvkNIc2PGyoc2Yp/oF5NDB3uGh7EG4PQqgMHItRfYTOZdTV076ZDuyMtVLWwH0t7qlRTy33PEI/T5VT0a9xDqTOu9XFU9GvHpAfDaMjER0P6eGIHg6Tw2FyINJ9EYNw9ofh/ig6kEPgzb6ID4akNkpO5ORUSU+V9FQmJxKuj9DJMKyLV5MSQDhQxtkToh0u2B6EW2yw3vOgk/4NgzZYvDlIADm7XLLN0U0Wr/fjV/3oRT980Q+f9oLnzJI6sPJyiZxV4eyy0T4XHwlxXUDnI9yQUFOK2qOoPQq7UgRDwGFLT8kbDTVVBMJpSBG0JzVHqCXhnkJBOC2lfMPVch4pasq4qZKOkfasvGflHSNtqrBqE7U02taTrlF0rHHLyM+U9HiID/hok/Hf9NzXHed1x3nTDzcG8SaHNgZxXaKnSgpEbGhpS6MdjfR0ylopZ1HRppKTSA5RHKq4RHYw2Mb2sBvQIEiCIPEDHPgYeIPiZCmcNKXZsq05B+SAYQiiBNFrsAECJSS9JpzVVGWcKvPx1ZzfSjiAnF8uS+T8vEgq5HyY4sVitljM5hez6XyWTaYkGwc4deJUsqOhGXFawKgho8Y9NYKxYG0dN9X4XA7rUlAb+aej4FyOmkrU0wlnYckhmktND4xHMEozRHKM/zHhBCCcd5P4/QS/nZD5JB0XWZLmKB07uBi5aUuOToTgWIzqEj1TixN1vD8qNnj6ohc/64TP+ug5S56y9GEfP2LIIxY9ZKLH/egxEzzpe0/7ztO+82hAH7LkIUugLeEpi0A4G1KyLdEdiWwNow3OW2PM1139dVffFv3dUbgvx0dqXNdw06Q9N+PDQk8vrGRuJ3MvmfvJNEhnYTIJk0mIy9HeOC1INk6K8gQeTovqXjmmGUpyko1pPpmndJYnsJt1liezLJuPi8VkfDGdXUxns8l0UozztEhphjFFiIQ4QTglNKdJlqR5mqYwNzyhcUajPAmLNADhTPNgmgdvi/jdGF0r4/y0SN8v161WtlmkwSINVuszq86peDPO/SqTIhhnMeSacBZ5uMjDiyK6nEQgnGt0qTBT4ad6XeXtOILf//sJBuH88jb79V3+5/cZ5C8fUkjlnN8WTlXG+XFKADmwJ2dc0DwryzjwjZrmWZKlNMlQkpbCwUkQl7yBAg7YBlJJBoZEXw0Y+FQ4ekBllwytmNWDruK3Rs750G1KflOJYKgMozmM5jCa19f8jhaU4/uV6FAM94RoR4i3eLw5IGtsiZxnA/KUxY/70aNe+LBX8ubRwC/LOP/2wrnXjK7SAuEEd1oBgOF261PktJxPLVS++U4ruN0ObreDW50yN7tlVlVzu+X80C4DvPlMOM7/a8J5eO4+PHfvN9x7n1bM7nTsuy3rXtOAVpxnTetly3nZcl63rddta71lvWmbGx1ru+fs9O19xjpineOBXeecY9Y87ulHPeW4r9b72glvnQp2+UX+KXLg/qoKXIGzYQCMjmh0h2Z3aPZHRlfUADkwSqrKavsNLNthJB3um9uC0eDNBm82RKchOme8dcKWtql4U3XdnPEGnExbFU5TNIA3lXCAN8xQgxHPQ9UE3sA2UtV0tK9/VMiBD/gh8Gak60NNuSYcw1QsW3U9w/fMMCwTIw1hHWF9KRyTIIPEFg4NHFjIN0E4yDFj24htw/WuslKo+SSr73E90/XMFedYgW/BnIOrLaJL3vyGcDxLX8Z0TaNCjmw4sMi1RI5k9EdGRzQ6otEUjXNeO+MNmHR32Ff3OtJ+e7TTGm41pbWG9PxceXCm3D7RbtT1P9XNP5xYv6+bv6sZv6sZv6+bfzgxvjs1QThfK+P8nwsHGFO9/t3B8D/3hE+E87jpPW56T1v+s7b3rO097/ivut6rrveq7b7uOGtdd61jv25bax37Tc/d7vvrPeNN39zsmZs9c6tvAXh2+ub+wNnnrCPOPuLsY96uCU5NcE5EtyFaDdFqDu3WyOlIdmeJls7yGwa+T6qUDwlkh1mKqKe4sJCnNXLOROeEtyr0H7JGuViT8fZY94Dz62JwJsVNOe4blLVS0c2GXi4ue4tHNoUz9IxGegrqynFHitqjsD0Km6J/LQ3BawjegWgfCM6B4BwI3oEQHArxoYAPBbIvkD0eL2tHIayF2RuG0PG/J6B9ER+J5HiIayNSG5FqrFldDKqZznUxAN4cj+LPhbPeK3ta3jBog6WAnG2Obg7IGwYBb6BH/3HPf8qUjSsv+iEgB46r7fAEhLPFhLtstDeIDvmoxscnYnw2jM7FqDEK26OoI0U9Oe7J8bmGzjXU0jCkEk5HI20VdyAK7apJT0sZLe1qGIY0tOSoJUcdFXU10tNp30xZO+fcMeeOGSuDYlpHI4yVDZxC8KeCPx94046RnkvkWIx2GWer52x27c2uuz0I9wR0MCQHQ1JJqW/mPSPpG7RvUM6iIzeVvEwLMiPMzOhqBprlIscnQZBEURajNIqTICSBj2HwEo4T0AuUbrIkz9MMBjelNEkIpZhcS0JolZQmX+PNKnJWczFJLiZJJZwf5yVy4G7vl8v8l4u0Qs7HGVnMi4vF+OJyenE5nS2mk9k0HU9IPglwakeJHlDVo7DHibdizkCsk/RM3FLDcyk4HXpnI78hhy05Yg3Mm1i2ieFg28PwN0BxUp68onSa0VmezIvkC8KZxkvhBO8m8bsxejtBF1MQTpLmGcnGYTKx4mLoJKyBezrp6mnXzDp6fqJP9od0nQmfd/znveA5g54x+AmDnnDkCUceD/BTFj1hwyds+KTvPel7jwYU8piljwf42QC/4MgLDm1IybaU7sjJjkS2hXiT9zc4b5P3jxR8rJK6Rk8N2rbTQTiRyNxIL4LJ+3DyLp5c4skFmcxpMaXFlOaTNCuqZPm4GE/Hk9lkOk+zIknzcqNRklVTuy7y9O04fz8dv52NL6fFxSS/nEzezmcX08nFdDa/Qk6WkJQgSmgOo8OBN0mSJAlJaJwmcZ7ERRoVaTDJwkkWAnKgGeb9BH+Y0dW7/HdjtMqbSjjglmvOqUo349wvMu+TpFGFnHEWVsK5KKKyjWcSVWJZrdJcw0x15e04ejuOLovwsggv8gA6eVaF8+f3BfTe/Pl9BrOh//xjUlHnz+8LyK/v8l/f5b+8zSA/X6Y/X6Y/XSTXjsktFtlslkwmJM9wmsRpgpIUwb4pEA6hKSZZiBOo3kAJzgmxHSCYlgZTocE2mk8gqp9oQaoFKfAGhGM0Eo6bAAAgAElEQVRGqREmikdHNoIaDginMfJAOG0N9RSrr7o9ze2pXkcLWmrYUKIzBUNJf08kOyLd4uj6AK+xZCkc9ISJHzPBo77/mPEeM94T1n/Ieg/ZAITzoIfu98m9Hr3Xo98qnG/tw/lW4dxpoTstdKcVfZrlz7a9253VuI8a7qOG+6B5lfst937LvbfMnfZVbnfcH9rflq/17Vzrybn6w36jcL41Nz4z2G/na8KBF5/nfsO933DvNdxl0cwFB95pu7fb1t2Wdb9hPWraT5rW85b9vGW/bFkQuEnb7NpbPWenbx8w7uHAOR7YR6x1xJiHff2IMY5ZszYwTnjrWhmnMfLggAxMkypnSvHWqWDDBDPo8m+KRlvQ4c4NtuiUc5aXvGFH0HWjDWR1IGuspDJSeXfXFnQY2nbOgXPsk4FRY7QDRocqQcUbKN2sFnDKk3KC3hb0ijeVcGCtDfBmpFmrvFFNR//6x6pzqg/gDQhnpK4KR9VNxbI1x9V9zwyDciXOlXCwiZBBkIEjE4VGHOjIN5Fvxt4VbyJLd1zjWwPIWTrHrOYchJ6+zJVwVthTCidwjcAxYdKabxu+bQFyoJij255i2CO1nJJXIYeRzN7Igr/5pmicC+bJQDvuy/W+ctyXD3rKdkdZa6lPz9X7J+rtE+3mifGnE/2PdeMPx9ofjrXvavofT7T/PtWXq0LVPx2rf6xd5bt6md9/mm8VzjXtfFk4T1r+05b/tOUCcl62/Zcd90XbedW2X3ecV237Zct61TIBOWsde61jr3ed9a613rU2u/Zm197smTuss8e6e6y9P3COOPeYLyeewfMAQA6kIVrVV21n5cEA1EAr4fRVj9F8SF8LATnnQ/eEt6rlUIesscs4+31nn7EOWLvGOaei35TCthL3tZgzyNBJFK+M5id6kMp+Lvu55GUjNx06iWAR3sS8iWGl/UCPWS1i1LAn+52R2xLtQwHiHHDuAefvDYK9QbQ3iHY5tDOId7hoh4u2+WCb97Z5b0fw4QogpxrifCQiOKN1JJQFnCqwx/NQDA+EYPWU2pu+X9Vw3jDoDUM2WLrB0s0BWR/g10wMvHnc8x/3/Ed9/zETPOkHT/rB014AyFlj0canwtliwr1BdDCID/moLkR1IToVQ0BOU4o6UtSRIhBOQ78STkOJm3Lc1csjf12NgGF6WtrXs4FJWAMzOuprcV/FjEZYnQ6MhLcy3i1EfyJ444GdMWbSNyhjJnBxFM6kaC76E8bKWgo6GwY1wT/i3APWPmS9IyE8kfC5mjS0lDETzskFbzx0x4KTinYq2lRyCNjGjjInzn2UeXEKnRW+T8MwjVGKSY5JjnAG+wGBN3D8LCFpTrKC5nC7DslSnCYooXFCY0qiKnAlTVCaoCzFnwtnktEqq8iBA2yVcC6n6dt5UgmnquFUwgHkXMzo5Ty5uMgvLvKLxXi+GE/nk8lsnI4LkuUhSV2cOHFqhVQPqOrhkZ8IDmWNuKv4UP3vyOV+66ERKzY2Hex6cegjEuIkpnDyqjqLNcvL3SmXsxI5pXAmEQjnchxDd/tiTGfjZFwkRZFl+ZjmkziZeHhsxYUWZCM35U3KGrjjTE6VFCYQvOz5r9j45YC84MgLPnkmJE95+oQrkQNfsY/Z9DFLnwySp1z6nKPPOfqCIy8HZE2gW6NkV8r2lHRfSvYleiAnh0raMLJzPT3TSMukrJtLaGZml17xFk3fkuklnS6y6SKbTPNxkRVpmiez6Xg6KarMpuP5bDKfTYq8rApAirzcyPl2nL2fFh8X04+L6fvF9N188n4xfT+fX0wnEBBOkeWwmyVNc0iWZWmaJglJKP5UONF4WcaZZP4sDedZdDnG76b0/SxZzg1P3k7I2wmBKQIXBYIBaPMsGmdhlUkeQaZFDFeKNMgTP6NeRr088fPEz5Ow/EW/LhxAyypgqh9+nlXe/OPC+fU9hazyZhU5lXAq5IBw3i43geZ5nCZxQqOExkmK0pQmSULTBJMEYRojEsU0iqkbETcidoAMH+seglSwUTxaRfUT1U8q/5gBseLMjFLVT2SXgHCaw/LpdTU2s6PYXdXpKm5Hq4QTnym4JqEjiewP6e4w2eaTNxxZH9A1ljwf4OXep/BJP3jS9wA5jxnvIRs8ZKJSOF18r4f/DYVzu40+TbSSsjKzipzHDbvKo2aZB8vcb32Se237RseH3Gxfi3vz/wbhLCcB/KP5VuHca/j3Gv7dpn+36Zd/hLb7A/iw5dxtOjBU7VHTftJ0njQdcA5Q51XbXuu6G31vu+/usv7+wDvkg3LSLGMeD+wa5xyzep0zoYxTzokduudDF1RTDZSC/v46Z8IWGnBOQ9BLZogGnMGBbhxWtirhsJLCSgorqay0nAGwIpwmVwoHuoNqPfWgp0AO++oxq59y+rlgNkSrKuCs3iiuCqc31Ks5b/+ccL5InUo4I3UpHEWWlJFuarqpmJYK49Q834TTYlGkxbG+jBnHwBszDszYM2LPilwzdIzI0iGWrX1TPqNOOefA87TfEE7o6SCcEjmOuRIbkOMYumPolu3qhqWoerUUVZB1+Cvtj4zeUIf789bQPOe104HS5LQzTq2z6n5f2+4oL1vK4zPl/ql8+0S7daJ/X1P/WFO+O1b+WFP+u67+6URbFc4qcirhfPcvEs4fjqTfH45+dzC83ofztB087XhPOx7wZhnnRduBpekv2tbzlvmiab5sWXCICLLWdde67nrXedNz3/TcrZ631XO2+y6UU/YHMLs5gPEAVd3zVLAroK+WIDvLwGQCaNphNJ/VA0aPGD3qKn5H9qoyDnw31gbGIWNCjljrhHfOh35HDnqy31cCXg9HNlY9qnpU94jhUzNIjKgw43EVIyr0MNeCTPVTiOIlIxsLRjRQfUZ2TyX3ZOjVRfdIdA84d3/g7bL+DhPssiGcjtsehFucv8X5W5y7xblbbADC2RfxAY+q2c3Vrp5qhgGcUoPNOYdiuM/7MJEZhLM1iGDSwAaLQTiQNRa9YuOXTPS0Fzzpw2PC4CEbPBqEcNf4lAmfMxHMHlgflMLZGkQgnF023BtEsIq0xoc1PoSmIxiA2xiFZwpeTVMlkK6edvW0q9OSNzrtGwljprydcBYF5DA6Yg3MWVSwEsFKhk4CkqxqaKJNR24q+7kaTpVoKocT0c1YA/cU1JKjxig4Fdwz0QdQQbVH9nM1HOvxFP6xjCA3wswKUyfOoTU8iBNIFNMwIjFKY5QinIFwMErjiEYhQRHGMSGI0mpZepKO02ySk0lOYNtgkaI8iTMaZTRKSZiSEF7nSVykCDJJ8STF04zMcjrLabXHY/XivEjmRQKvF2N6VcaZl3e0P87T6qzOKm8+zshysBW5XJC3i3SxyBaLbDbPp7M8H2dJlqIEpsBlAU68mBhRrvqJ5BDBiFg9YNRwoIYDNRS0UDJjw0aOg3wnjj1EQ5whMknJOMFL4ZBZTucF+VQ4qBTOJFpMostxXE0lno3JbJxMxul4nGdFnuXTJJ/hbBKSwgpTWJPK+ZO2Tg55b5ux3zDeOheu8+g1T9aG2SsxfSkkL3j6bHCFnKcsfTZInnPpCz57ySUvueQVR18OyDpPNsRkV8r2leJIzWv6+MScntnzrj3pGOVhRc7J1XjipItofEGml9l0Uczm0/lkNi8m03QyTsZjfDHLIZfzYjXTgk4LWv3TTws6GyfzSfpukn+YT36+nP98Of/pYvbjxfTHi9mHy/nb+eTtfHY5m15MoYhTQPUPhqQVRTHOi6WacJbiPInzJM6TME/CPPGLZSbUn6XhIo8vx7hSTZVrvJlnUZEGkGvOWbVNStyUuEvnwK8YFmk0zsLJEjkgnIsiuhiHIJZr+Zw61ZXVMs5vn1KrYPPLOwJZtc0153xexvkwJ5fz5GJGZ2M0zuI8CdMkhkpOluIkIZRSQgguhYPDCFXDA8A2qodVD2s+UT2slNVOPHTJyKOSn0h+AhCqhGPFmR5mikdZPejI3rlgwr3diejC8ExYfdhW3bbqQwGnocSnMjoexYcjuj+kOyLdFsgGT9cHdH1AXw7IywF5weIXbPxiED5jA8gT1n/C+lUZ5343vtdBd7voW4VTvf9a/lXCgS6aW21yq41urTjnTie+04nvdMJredwwqzxqfpIHrU9yv2Xeb5nfd+LvO/GNdlgFhAOH2T4tEHm3O1/dEPqvEs7K6bt/KN9cg/qKcL6Wu43w7uqIuZa/FI53p+3ebZb9OfcbDmDyacut8rLjvup66z3vDeNtsUE50Yfz9wfe/sCBh85HjAZf4dX9GNyhAWyqThioqMAimlNOr4QDZZy2oFcNOeVcKMlkRzoz1PpDGdIbyb2h2huqUO0Bn7R4vcXrDd4854wTRq315P2u/EXhVKfjqifg5dNwUYOAcOBefCAZXzulZvzmh2ma8ELXdTixJmm6pKmSplbCka6Eo+mmZloqwAOKKn6o+aEWRHoY6lFkwNG1ZSGl5E1g64Gt+5bmW7ppqVUMU/liVt9jOzpk6Rzdcw3PNTxPg4FpgautCmeFPeZVXOtz4UAZx7IswzAAeIqqy4omSOpgqAyGSl9Ue4IClbru0GwLepMr98OecWqNUfZ66pu29LwhPTmT7p/Kd0+UW3Xp+2Pp+2PpTzXp+7r8fV2+Jpy/i5x/7pTa7w9HkN8dDCErkwZ6AeRZ1wfnwHfLs7bzvOM+77jP2g6MinvRdl51PVgk/6oTwECCta6/3gvWe956x13vlNQBAECt45PRZ8IVTuqcecrp1YFL+P4pBwKuDCfoqUGVruK3JXd16sAJb9UGZU4581ywW6LblTxW8QaqLxqhbCHVQZoVa3aoO5HhxnAa20a5gwuXjB1c2Ci3UV7tgLPizAgT1cMjKxQNv60FTS08l8PTUVAT/APO32P9HSbY7vubTLnmfHPgbQ68DdbeYO1Nxofm+H0R73NxNTcMhAMT3qAjBYaqwfm0qoYDp9S2B+GuUOJkc0A2WPyGIet9vNZDL5Y7ZKB085ANHrLBw0H4cBA+GoTgnGds9IKNX3F4jYNPEoNwYHTE3iDa58IDLjzkg2MuqPFhTfCvpixIGHIqk1MZAXKgeaajQUh3yRvWyngTcwaqKmC8iUWbDp1kZFPJIVA9k10qOUR2KQBS9VM9zMGWqp9XlTRWi3qy35N9VkOCk0rBWA4nNhq7ZBrQuU8mHh77cQGjnCOcRTiLURKjBMUJQgRjijHFJMckwyRDOMUohZ8C3uAYEYRTTDJCiyQdp8k4TWDG7iRH46x84g43iCnxU+JnNMhosLxfjMdZDJL5XDjjBK0ip/pZqJBUwqke21f95ZVtIO/nMQSm976dk4s5hi2cyxlTOE1pklGaEkyJh3Mnzq0w1fxEdrBko5GJRkY0MiLdih0H+R6KPUQClEd4gpNJWiEHTVL8FeGgSjjV3pVpgUE400k6nWRFnhZFMR6P83xMkwzhNIyIHyApyBkLnQ6dw4G1xzk7Qrgjog2RvBmma8PktZi+EpIXHHnGRvCQ+xlDn7PJSy55zaev+fQ1n6wN6OsBesORLTE9kPNjbVI3JmfmrOlctL23vDdjrKKj4r6KeTsxosKjsyidJuNZPp3MZpPFvFgssosZvZii+Th6O0neTdMf5/mHRQH5cZ7/OM8vx/SiIIscQy4KAu98N00/LIpf3s1+fV8i58Pl7MPl7P1i+nY+uZgW83EBw4uLvAys8oQUOR2nZJzhjEbwxQPj1DLq5dTLiDsmHiBnnkWVZOCHVWZpWAUqM587B64DbxLsJNhZOmf1K/ZKONCHA7PUoBpzkQeLzC8rM585ZzWfVHW+MmmgzIptfn6Lf36Lf0M4gBwQToWcyxm+mJJZEU+yEL4ZixRlKYIiakIxIQRjHMdxFKEoWum3WfIGIruk4g1k5NGRR6s6jxkQ+C8/PCMYGGElnNrAqISztI3fUsOmFjaU6FSJ6nJ8JKJ9sTylBsJ5w5E3XLLOJetc8kag6zx5LaBXfPyKD1/wwVPGf8L6j5lPhHOv8+8snBI5kB+68ReRU9VtrlVvvlbGAeEsnRMvkRNeE84SKv+/13D+3YSz0mvk/9Aqc7sFwvHuNp07Dftuw77fcO43nAdN92HLe9jyHje9J233Wdt70fVe9/y1vvem78Nuw71BsDtwdwfuAecfCeEha5T7P3h7dY4ZnIg5YPQqcGX1Ju3zhpyqmxqe93dFrTuUukOpKyrLaF1R6450IAoIpy0YTc44Z7WTnlzVcI77MgwYgMNpFW++KBxQEwgHykdfmzRg/uaHZVmWZZmmuSIcdVU4Uikc2bB03dQ0Q9UMVTc109Qty7Bt03YUx1VdT/OW4wegT6aqn5TrOC3dMzXP1FZhoxuybsiaLlWBK6vUgUrOinN019FdR3fdcu9N4GqBq3yrcKpTaqahGbqqawoUsmRFE4cSK4xYYcQIUpeX+6JaTv+C5itB6whqk1NPWPmoJ223pbXm8OX58PHp6EF9dKc2/OFYvHE8/P54eKM2ulEbwSzp74/+PnLKfKNwVmEDryvblMKB9vQX/fB5L3ja8Z603Sdt93HLedrxnnV9YA/UQ5+1vRfdYDl1LXrZi193w7VetNaL1nvRq7b7uuOtdf03XW+j528x4TYbbbPREWcf884x79QEtya48B0F31RVPfRkoMGjgurbqSFarZHTltyO7HUVv6v4IBwo4wByIGe8dcqZp5x5zlkN3uwOnb7kDBSX1/yREYBtVCtQdEfRHdVw4QGeFVInTj2cezh3UeaizI4SO0rgtROnZkA0N1bssG+hnhl39LipRKvI2ep5FXI2B94G626w7hvGAuFADwkIZ28QHPARFHBgCkJDwU2VNBTcUMomnKoPZ5cPYYDy/pDuicmuQLc4CsJZ66G1Hqoabx71l8IZhI+4CPKYi54Oomdc/IJDrzj8mic7PALhbDABCGd7EAJyKudAoKRTG5GahGDK86lMzhR6riYgnJZG2yoF4fSMpG+mjJVVR/sGeswZSLCI7FKog8kuhQIaRPMTI8w0P4EXZpSbUW6EmR6kmp8oLhmaEa8GvBoMjVjxEj3MzXjsoywkRUzGMclDlEKtJkYJTQpKU0ISjCnQBVplaFIQmhOcYZQiRBAiYBtIgnCKUU5JkdBxmkySZFrE0yKG5+LVsZ888avn4tX9JTw+X+UNGAYKOJ8LB965KpzL2dXBJBiS+2FW8gbGDHyY4g+L6MMi+nERvZ+H7+fxu1l0OUOXM7yYxJM8Kg2W4SIneYazFMUkh78ZL06dkJouMRys20gzI8uKPDcOfYQDlIVojPCcJpXHlr9h9Klw6FI4MWQ2RrMxmhYxUHA2JvNJuphmk5zAIb0iT7OUwkCGNCFaSHkrao2sOq8f8/ah6B+Mot0h3h6RzSFdH5LXPHk5QM+Z6BnjP+17L/voNUvWBhTuC99wZH2A1wfxFo93h8mhktW18akxPbfmTeeiE7yVg7lgF30VM2o8tIgRZj6ZxEmR5ePxOJ9Ns8t59nZO3s3Q22l8MfbLI1Uzujq77NrIMqhLwBDk9xP6cZ79+nb26/v5L+9mP11OfrqcfLicvZ0Vl9N8VqSTjBYJhozTBL6Q4ODiJKPjlECtLyUlklNSfi2BQ0A40ySoDDOh/ph40yRYzYT6kOXZs+vIucabFeT4IBwYclAJB2apzbNgnvuLzF9k/jz15ql3DTmrFZtV3lRjCb42LfqacIA3P12iK/x8GtiW8/Ml/emC/HRBPi7whzn6MEfvpngxiWdFOMl8ON1XpNE4wzn05NCYEoRRhKI4iqIoiq4JR3ERbLYF3kgOFh0sLp0DwtHcWPeQFdJKOFqQCjbqa2FzaJftByMfDqq1VL+tRW0tqnhzIsU1Ce0J0Z6AdgVcrmDmKCBnS8y3xHRLTLdEujmkGyJaE+M1MX7Kuk8Z/zETPOpVwon+DYUDM9Agq8hZ8qYUTvXLQdfNF3PvS1mxTSmcm0vhVEfgKqVUUPk81wxTXfy/XTg/tMJlVkTXcu+0lxPtGjYEKjkPWv7Dlg/OedoOnnXLBe6vey4gZ4sNtlhvi/X2BsGBEFTCqW7DADYVb/b72n5fq5BT3ZKdCybYo+qKWW2l7ooanB/rCPIKb5TOUIP0RlanrP8YbcFo8fo5q5z2paOedNSTjvtyjVFK4SwfdsMvAbypfpVKOP2RcU04X5wW/Xd5c004iqZCZFWRPxGOqS81oOqaZuiGZRqWaVqKZauOq8PkgHIMgG/5S1f4tuFbV8IxjDK6ruq6qmmKpimqKquqDK/hevW26rjaEjnaPyecr/XhWJpsqpKuKeAcRVHEoTTgBFYYMfyQEaTBUIGJeeUYMEHp8nKLk89Z+bg33G+Lm01h/Vx4dsI/PhHu14Xbx8KtI+HGsXCzNrpZG31/rFT500r+WCvzXf3TfPsstSrAG5gcfSUcsA3UcMAzlXOqPFpNw4M8afhPW/6zdvC8E77qBC/b/su2/7oTLKs6wZt+uMFE0JlzwLmQI84+HFgHrFk9JADqwJMzWO1UnmFbGVEAqoEXbcmFqQPLrh6nJbot0W4Pnd7I7ksOKzus7IiaN1I9SXcV3dFMT7d8y/ZtJ9CdQHcCww1NL4Khom5EvJjC/8Lc2GqMrBsRMUgEn3Iu7VukraFzGZ0OUW2Id9lwhwlg1tx6337DOG8G7gbngXm2B+EOF0EfDqzdhCnJIBw499XSaEujNQnBIDUYzgPC2eXjSjjbfLI5IBsshVNqz/rhUyZ8yoRwOO0+40Pu9b37jP+ADR5z0XMevRLIa5Gui8n+kO4KeJMN13ve644DPVRveu4m48MQ8F3WB4MBw8ozdUJ8PMT1EblyzrLu1JCiphy3FASTA/pKxKhXwhFNPLTQyMayTRSXKC7RXKp7BE4JGv4nr+HcYLli3Ke6RzQXay6GN1hhakcZqKQsvYBnMEWIQO8xtHhnSZpTklOSEQw/G8cYHvHGYRSHEYpiikmKUUZwTlePadHVUVRF5uWpmyVOljir86lWm7wvCvLbgZrAPEMQ2MYIilhM8NsJeTel76a0Ek5lG9jA+H7mvZ9576b+24n3duJdjP1F4S2K4GIczsfRfBzBnsdpVk4EhnZ56L32I+qFxA2oG1DXxa4XB14cexEJoiyMxjGaoBjctczKasgxmo/RYoIXE7yYxOCciymCro9pAdQh8wmdT+himlzM0otJNi+SyngAPI8kVoRlJ+TMsKN5Ddk/Hnq7gn8g4QM5OZCTHYluCPErxnvRc170nLV+sDGId0S6O0x2RLo1iDbZcJMNt7n4YEjqan6iFXU1P9XHbXfORe+HTiFYmWjQkU11P3NREdExoflkMplN88t59m6Rfrig5R3zLPwwxR9n5OdF8utl9pd3xV/fjyF/fpv/eplVU+zgPb9cpL++nUB+uRz/fFF8vBj/OM/fz7KLSbIYp9OMjBOUU5SROKcopyjD0TIhBM43JtiDgHCgjJNRr6DhF5OT4MtZnjq7lurzX0tVe1wZ4xZOsnCW+rASB4SzWsYB6qyCp9LOF6YRjFFZxplhWJXzcUE/LjDkp0tUZVnDScsxa8tloLAPdJU64JxSODP0bobeTtDlOL4orr7ayxOkJE5QGEdBGHiB7/qeUw4V8JDmxqoTKS6SnVh2YsmORjaCrJ5SgwIOPOSC+dFGlBtRPnQJbxNGj1py0Bh51YrnphY2tRAGS55r6FRGNSkqp8II8TYXb/F4WyDwX+k1Fu0K6a6Y7Q3zfSnblZPtEdkc4g0RvRai54PwSd972PNWkIO+tc3ma8L5Wq5R5+9+/httDLnZQbfa6IcO/qGDK95c+5086ERQP7n2me+0gmtmu6q3dOMfuvGtTrSETXSrE9zphHe70Z1OeKfrl8WKjg87UlfR8g/K55ve/83C+ebWnS/324B27rTdux3vbse703ZLBTWDmw33xnm5TvSHhnev5d1v+/da3meGtO+37Act/37Tu9/0oJ7zuOM97wWv+sFrJlxn/LW+u9533zDOJuOCcz6v1VSw2eupu11lpyPvdpW9ngp3aDVGORlo54JZ3Xq1R1ZraPYUty/ZUFpZnQHQ5EdNftQSpLaowl7O7kjvjvTGQGlyalvQO4Le4Y3WQGswyllPqrNqnVXLs3CrvTe8VgkHGn6gUvQ14fBSOTAa+kmqrhIoTei6Xp1M+2IfTjVUDQBTOaeiDlwcyZI4Giqaajm2aVuyqmiGXPXnwFky1zFcx3Bs3bGr8WW6a2qOoTq6YlmGZRmmqQNywDaKIsGLijqAHNPUoYyzekrNdXTH1ixLckzJtWTXkj1bChw5dJXQVSrhwIwB39G/OEutmhltKCOIqkiKPJIkaTgcCuKIF4bcUOZGKi9pV01WI50RlC4vtwejBjs66Q0PO8Juk99o8Gtn/Isz/tGJcK/G/3DE3zzkvz/ibxwL3x8rN2rqjZp6s67drGs3aur3NfVPx8r3NfW/61f548kyNeWLuVaZ+cfzvyrbQJ50/ccd73HHe9T2qzzsrKTlP2h6D5re46b/pBU8bYfPOuGLbvS8E5bDpjsB1HbWmXCdCXdYB4qke5y3x3l7rL3H2ruMBTtrD1izeqJQnmdbzvGonAOSqb7BurLTlR0YyNYeWWCb9tDpjNy+5DCyO1BcTrYF1R1pDghHNVzT8izbt2xfsz3d8Q03ML3Q8iM7iJ0QuRGGeDGpAlekMBkFVHQJa+OeTtoqbsj0VE4OuHBvEG0Pwk3Gf8N4G6wLs54q3uzy8QGPSt4M8apwGiv9LavTovfFeE+IQDh7IqlqOJVw1vv4mnAerCDnPuM/HIQgnJc8fi3SNYHuiWSHR1uD6E3fhxO6G6y/OQiqI3bbg3CHC3a4YJcPd/lwn4sPeJiRgI9EVBvi+ojUR6g+qhaVlsJpq7ijY5jB3ddiRkdL5MSiGUsWlmwEy1gALaaHLL8ETIUc20+qrYt2QCwfQ3EkOv8AACAASURBVNyA+hEN4mp289VwM4IwVGxymkA1pkjoZ8KJ4ziueIPiMEFxilGKo2ql4yQlkxRD/3eVceoViZtTp7oCQ35nRQj5R3jzReHMC/K5cH6cklXeLIUTvJv6gJzLwr/IvUURLIpgkYfwGL56/D9OgyylSUIIITEiYYSCEHsRDkLi+bHvxaEfoSCkYZhH8QTFU4yu7by/JpxV51xMycWUAG+WwkGlcwpyMUkWYzrL8TRDszSepfE8Q4sc4zSJCHUjrIex7CHOijt6eC6HJ3J4oqC6RmsqORhF25y7ydobjLXetbZYb0+IDoboUIj3uXCX9WEw/dEwqssYZqyfyqRl5Iw3H1mpaNChgWWbmEEWkoKkkywrppNiMcnfzrIPi+Tjgv40xx9n6OdZ9NM0/nmGfl2Qv1wmf3uX/e/3OeRv77K/XCa/LsjPM/TzDP0yx78uyJ8v6J/fjVdGG49/WuQfFhmcapsXZJqhcYIKGlcNWnkcpChIUVAJJ8N+hv0UXSPH/6hwlsjxl0MOSuHMUr+q4fzPCGeVN7+BnKqMU42uXnEOmo/RNEOTFBcpykhM4wCHHgr82PfK2dB+bHpRiRw7BOFAADmSg2WXKB6FAk41S60SjuQnopsMTNRRo5YcNOQQcq7FDR01dHSuoTM1rstxTUIHQ7QnRNt8tDWItrkYyjgw4nKXS/b4dH+YHoyyvRHdHZKtIdoYxq+F6MXA/0w40d8lx/+wcG520M0OutXFt7r4dpfc7qG7XXS3eyWx++3wftu/3/YftPwHLf9GK7jZDlcadeI7nbj64d12mWosW3nyquFVgRrF3Y5/t+OvmgSQ868Szr9KPv8q4UBWB83BlZsN92bDvXnm3Dxzbp/bdxrO/ab3oO3BsbT7Ded+w1o9+/ewHcA/xIO296jtP+n6z3vBi77/ouu96jovO9arjvW6a77umutd603P3u1pv5GdrgrZ7WlwhwZ9O6eCXT1ibo0c6COASk6L15qc2hgoZTgJ0uTllqCUzhGNtqB3RaM3NPsjqz+yuqLR5rXmQFkVzmr1phJONbGtOgt3NcZtZdIAL2mAHKjhAG+Gil4tuqmQ87VhA4CcaurAKm9kVVFUfSQpA07oMCwriLJuKIY5UjVFk1Vd0QzVsHTQi2UZdhkNkAO8gYWbpqlXvIHqjaJIsjxSFKnKJ8hZCmeJHN2xNRDOkjeKv+RNVcMJXO1z4Vyr4di6ZuuaqUqmKhnKSFPl3xYOhBGUnqB0OKnFDs/6Yq0j7Le4rSa30eBfnfNPz4SHdf5Ojf+hJtysiTdr4o0j5ebxJ8K5UVM/r+T83fzzwnnacaBu87jjPen6y4RXpGkHD9vBg84yrfBBK3zYDB+2/Eft4HEnfNaJYP38s074ohu86AawsREOsG30r54f7LDODutsM/ZW39plLNDO4cCCk2zlMbZlMacc3L4s5pQn1lZGSJfUGbldyetKXk/2WcVjFY9TPV5xrgnHMF3T8kzLUy33c+SAc1ap40YYrsgBkXwqwhM+k3R12tGSlprWR+RIJLCtcosLN3l/Swi2hABmqe3y8Z6ADgV8PMQwMLradHlNOGdacqpSWPq5KpxdAe8KdIcnnwsHkAON2qvIecAGjwbh08FSODxZE2h1Sg0ejW8Noh0h3hXRFhd+MTuDeJdD+xxaOic+EuJjMToWo2MxOBmGsHGlocQwTbWtxG0l7spx6Rw1ZLUI9m8OzWhkxbIVKXZsONj0kOkh1UGVeSyP2gFxQuqE1AsTN8COjxwfuQEOIwrVmxQjqL1UWb0CsKl4kxEMHwghFMVxGMVRgOKQRGGCwhRHGY5yEhU0LmhcntRaYcw0Dyrk/BPC+Zw3lXDKMs6kbC5/Ny0XgPw4JVe2Gcfvx/H7WVAKZxK+HQeXRXknOk+96iZ19TgTtChQEiEUxXEcRigI4yCM/SAKgigKQhwGNAzzOJygaIrj6vdzPUUMueacyQStHFRbagfeVhAQDvxJoZslL2iSYZTikFIXUz0ioodZG7fUsGuQnpV0TdpU0dnIhwOr+4xxzDtnUthQ4nM5qoselHmPeacueidDvy568LqhxF0zEQwkaLGoR4qNnSBFdJIXs8lkNp0UF5P8/Sz7OM9+XqQ/L5Jf5vjnGfppGv48i35doL9ckr+9S/73+xTyt3fJX9/SP1/gXxfol3n86wL9+QL/5ZL89f3kr+8nf3k3/vO7MQy7+zjPfpynFwVa5HiaoXESFTTMSVQGedeSruSaOlLif00y4KLPs/r//UdyjVXFEjnTxJsm3iz1Z1kpmdWzateEA8j5J4Tz8SJe5c3Pb/G19Th//VjuzKlmEsDBNjjS9vEirj4VTFd7N4XQyzGeF2SW00mKC4pSHCUopHEAm3CcIAbk6E6g2b5ih7IVyFYg2dHICoE6shMrLtLcuEIO9GSCcJQwG/mZ4FDGJF0tbmsI0tBxQ8fnOj7TyKmK6zI+ktHhCO8JCISzNYigjAMNk/uD5ICj+0JyINL9Id0d4h0RbYrxuhCCcB51/0eFs3oC7R/5/D/00A89dLuHbvfQnT6+14vv99GDHrrbDivVPGh7cCzqYcuDOQG322UdBkoxq5/wQSdazf2WW+6yhNNWTedu07nXcqFMsUoO+A3/q4QDgvo83yqcr+3J+SeEA8fS7iznpMF5tptN+1bDvnlu3T4v+20eNN3HTe9hw1rGuN+8Snl71vYedvxHbf9xx3ve8573vGcd60XbetE2X7bNl239VcdY65hrXX27o3wxq8LZ7Wl7fX2fMfYZA4QDA6bPh241Drch6Oe8dsap56x8xkhVTtjh6WB0OhidLZHT4rUWr63ypj+y+qLZ5fUOp0GHwuq4Nng/COeqXCOZ4JnVzSKw8RMC9+KCrIuyBrYRZU2UNUmSYKEnIOfax2phB2CjacrqqpzyrJqsjiSFF4atXv+02Wl2GW4oS5o5Ug1JVmVVUTRVM3TN0JeCUi1Tr5yzKpxrv5wsy5IkwW+y+lhVGcwbWCnjlMKxbdmzFc9WfEetTqnFvrbkjXbFG0f37atxatdOqYFwdA00J0mSNBzJ4lDihnIlnGpVDitbzFCDCQQdTmqwo9OecNzm91rcdot/0yzLOHfrwu26eKs+vFWXbh7LN4/lWzXlVk25WVdu1pUbNflGTf5TTYL8sf5JfnuiwD8jnCdt+0nbftSxr4TTD570o4cd/0o1naD6LyYI50ErhP/YPWwHjzvhk274pBs+64TPuj6ceXvZC8E562Wd1NvoO5A3vXK69A7rVGfYDnnvSPCPBB8qOeVhaNE5E8vTaB3ZgwFr5Yw1xYX05LCvBJCB6g9Un9d8XvMF1R0q7khzZM0uO3AMxzBdxXRUy73mHKBOVdJxQmQHMVyRvWjoxqKDeBsNTNI3aFdP21p2pqR1KT0c0X0R7wjxthBvi+HOMKqW4Xy+DweaW74mnNV9ONuDcIdHsKxzddLAeh+/ZKLnTFQhByYNPGCDB2w5Ue3pIKqacNZ5ss1HW1wIzxp3eLQr4P0h3ZeSHRHviHhbQNsC2uLjLT7e5KJNLtpm0c4A7wzivUG8z8X7XHzAR4d8dMD58G90MvRPR+Vi0HM5PB+F56OwKYVNKWzJEYwq7sk+p/1/1N1nextHti/6D3332WePZdmSKIpUZBRFijkiNIDOOYfqquqAyChKsi1bo9nf4r5YjWKLlDzb88y5gc//BQGCFEjaBH5Yq9ZCsp0qbqq5yPCxFVI3Im5EzIDcFU6ECsabOCEJoinOmXDqmLmFnFvC6We0yPI8IxnFlKSQHCcFQSVN+7R6lX2Y43GGJ0U6KdJbwmHI+avC+Ub1pk/O+gQqJEw4bIIWbHh8P8lubDMm1yN8fYbhDMnVpBp7dTlEl4P0vEzOy+S8TM/L9KxALHAau8jTLE8JSTFNU4IhGGOCUY7TkqARTccZPs1TJplbqddz6nWnOm/gqBLkrpHg9sMhGQxwf0CLfk76RZyXbpobMZV8rEa5lpR6UiphxjuoZ0RdPWyaccfFYlRIcckHGeekJ3p4pPoneniih8dacKh4+5JzILsneti2kWynkoVkBxk+DtOCFiMQztloeAGDns9Hv50Pfz/vfzorPp0V3xMOIOfzVf7HZQb5fJV/vspZG9vn69GnqyFbScmmAkz6BJADhZcRCUckHJF4ROIhjQckGpCoJFFdOF8XWNJvpszQX8r3vk5BI0iZxf08GhbxsIhHZTIpIkDOaT+6pZrzfnxWRmdldKuM85eEAz1mdeHAgRzGmy+/Dr/8OmTIqWZJT0dLM+R8uso+XRafLovfLvJqCMF5+fGifH9WXp/2302qKYWTfjYus1FB2VC1KKVBgv04dcMEnGMHCTgHYgapFWIIOMdOcjctXTz0yMgmIyMdaclADPs9L+94BefmnJs3/bLh9U/c8tgpDpxyz8p3jWJHz9dlsiam8LLRa5GuSdlrka7y2SafbQn5lljsKMWWUrz9WjjPpsKZ6+DHnT/jyr9ROH9JUD9z6YMOftDBjzg80yGPO+ljuLeN+HGz2ngz1wjmm+F8M3zaCKHPaoZLHnfQE26a6cuj820030bw9OBZBz/r4Odt/3nbf9by5pvufNN/0vKfNMMn7Wi2FT+eHjX5qu7Uiv5i/loN5y/Xdo6Db+bhSfjN/Dlv7gaO6zw49h+dBDAVuhqVduI9g5l1DWeu4Tw5sR837McNe7YVszxphnOt6GkreNbyXnDBqzYIx1lou0ucs9xxlzvuWstguSscyNuuUxcODJhmrzhDDkXnUDAPeGO/p+/39MOuBjng9UPBOBSMI9E8lixmlZZkt2WHU1xOcTuyy0lOWzTbosnmS7HqTWtaw2FToWGvaFWxMXx28B2eanOSwUkGjP8SNUvWLbCNrFuybimKoqqqrut1NtwVDlOHY5tOdTDGMk3TMAzdNDTdlBWtJ6kNrndw0jpudXqyDtPbdMMyTNu0HAumENguVIFc1/Vc2/cc33N8zwLh+LZRLxkBbzRN0zRNr73VkcPmDbBzOGFgB74Vhow31Sw1ktgkuRmwxngTB3bsO9+bNADfLwjHNE0QjqSZomrAzxMO4cDEPN7we6rbU92uYnGS0RDUo66y35G229J6S15tyq+O5flD5dG+/GBP/Wlfv18Tzs/71s/7FhPO33Y1lv+9V8u/NEvtz4Qz3/Tnm/5cO5hrRYCc+U4630lnp8L56s8uN30lZlqnftJCcxya71TIeToVDuRlN1nkgqVOCM6pwvlLbW+1G77pBdDD9laMmXAOlOhAiQ7V+FCNYWQ7NKcx4fTsRLQT0U4EKxasuGsTCKseiDaS7ES2EijjMORANC/Q/VD3QyOIzDA2w9iKEitK7Bg5SeoizOIkqR0jLURqkCg+Ej3Mu4Szs5aVNa3+sTU4NPs7ermp5fAwtq7iDY1UU9SUbEvNd9Xie8JhYQWcLRmti3AosJoWvSbQNYGyadFMOIAc6FVjyGEDo5/zlXCWxGxZyl8LaE1MX4vpmoTfyHRDzd9qxaZeQgfFhprfcs4bnjLk1Cs5MPubCedQSw7U+ECNYeb1kYqOVHSipQ09bekJpyPexpKTKm6qelj3UqjkOCEG4dwgJ8kClIdJ7kfYj3AYpWGURjFOUUZIRmk+yPAwJ9BaNsq/Ek4dOezKIqcgHEAO8KYgqMyqbqI+RaMsYWFtPHAgGw4tjG+2NFbXMwlcDek3czkglwNy0ccQoMh5mX5lhjGtC6d6sgiwmQY6c+AQwrQtrRquNf2a5KJPWWA0QlEkeYZolmCaYArOQRgjjBElSUGTPkXjHE2KmwUptzIu8bjEkz6Z9L/STnUAqcYbOO8Op4Bg/MDpKIPhy6ejYjxMRn00GODBMOsPy6xfJlnm48xOqIeLgPZhjIcTYstHppfYaeHRQVROgnLi0IGeZHKQil4ieongIt5JulbEGQFnBF0r4p1EcVPZQYodGz4OUE7yYX8wGQ8np8PR+aj/bjz4eDb89Wz06Wzw6Wzw6az8E+GwSk49Xz5MmHB+vxr8ellCM+HFMGUTnCeDFH5coyKdkGhMozGNgDoDEkD6WXhLOHkeZ1lU0OSbyUn8l/I9+WQ4yEmYk7CgUZmFgzyCTIppyhA8w0jDLsI1/48Jhy3PYcj5dJ3/cV1Afr8qf78qq5Frl4NfL/rQLvj+bHA5GVyM+0CdsixhhDQhBKUkTtIwSsA5bpg4QWwHieXHAB4nRGaQQqwQW3HmoAKE49Cxicc6GsrxUAjKrl8Cchrh8CQYHPv9Q7cPPZa7RrFtVMJZ7aHVHloVyJqUAXK2unSTz7bFYlvOd5R8U8k2FPpGJitSuiDEz7rhHBfOdZO5Tvq4k85w6P+0cP5qmehBO37IJZAZDs22k9l2MsehxyfVGpb5k2rd5MtW+LIVPuuGz7rh8170go8X+ORVL37Vixd68atutNiJlroxzPVa6Sbws1rpessdd5HzXrWcF033RdN91vKetoK5VvSkncw045lmPB2UnD5o4X+XcL5XY/n/nHAa7sOGN9PwZxvB01YAeztgJyHkRdN92nSeNp35ljPXtOFAzpNm+KQZzjZhTrczd2K/bHnAm1cta6FlLbbtJc5aaVt129R70u7aBrLNu/X1OHB84EiqpkMx4eyzGo5oHEom8OZEthtKNTCgJVWjCDjJ6sg2J1mQ6qyB6t3ae9OSzPrem1vCqdrVZJOTjLaot0WdVwxeMQTVlLSvIsvyLeTA263zOQwe7Om+ZZiVQHRT1QxJVnlZ43ip0eabXVFQTRjdBk1xpuVZtm/ZvmW7puXcVGBcexrTc03XMeodcXXh1N8AObeEM0WOHfjWPxVOElo3vAns2HfSyJ9OPqiW4cA5HNsyWMFKNyzGG/h59lSbDQTv6gHMB2dz85qiccJrB115t6Ost8TXDfnVsTx3ID/aV+/vKT/uaff2v+JNHTk/7GjfRs6/XTishgPCmePiOQ494dBsG7G/v484XDXjcvRxJwX5VMhpozmuQs58hzW5Jc+6VbV0gQsXuBD+2C13o6VOuMgFS+2qKxScsyFEm1KyJaMtGYFt4KAnrN1tGqhtxEw4ghWLU+RIdlTxBpax2BiQI1mAnKiOHIjqBpoXQnQ/0v3ICGIjiK0IWRGy45QFrlH9UPFj2Ut4J+lZacekTYM0jOzI7B8YZV04G2q2rtO6cKCGA2HTyeq8OTbozSEcKXkjJGt8/LqXvO4lr/kU9uHAxk/gzXI3W+yROnKq9fDTPBPwC4G85MmiQJfEbFnIXgtoVUAgHEAOVG821PyNlr/R8jWleC3nr+V8VcpWpewNn7/h83Uh2xDzTTnfUQpw2o4KXXbk0MTHBj7SEawJgu67Qw0f6eREx02Tti3asbDgENmlrFcNkGP4uJqrFhXV4Zwoh+41N0BugOCsVBSmSZJiTAnJBlVrGamS3fCm1r1WlPn0rE7OkIPANgVB8BS/T1H/Tk/R3dlW0P3FLsKTWngJ/2L4XeEw29R5c1agSb2MM6Zs8wnbYV/BZphCzse06harYENOS3xa4uqsS0kq4ZQ5BKYjlGWc5zHNEpInJEMkwylBKUGYxATHOYlLEg2yZJzHILq7gaIEPHFn1Jn0yc0khhpvRn0MvDkbl5DTUTEa5qNhcTpMTodoMsTjcTaelMPxIB/0adlHtMB5nxQDUgwwKdKUIIQRwml/SMaT7PQsOz3Do3FcDoKs8GnukcwlmZ0SC1EzIUaMIXCUXA+QFeIA0TQr82LY7w/H/cFpv381GrwfD385Hf82GUI+nqW/nOPfLunv7/LP78u/f+hDvnwcfPk4YBc/vy8hf38//Pv74efrwR/vhp8u+7+c5e9P6fWYXg7Si2HK9tUwDJ/l0VkenWYhUGdEwiENK+FMkQNFlSyLsiz6nlgyHP2lfO/r0NSnqQ/OKWhQ0uqejPMqkzI8LcLTIqzDhl3DGtj+qnA+nJGP5/TjBf7lkjDe/P6++F6XGsAG3mcXf39ffLkuv1yXn9+Xf1wXf7zr//Gu/8e74e/vRp+uhr9djn65HMK87+vJ8N14cDkZTMZDWENUFAWlFGOMEALnhFHiRQioA/EixBrYDB+ZEbWTnNVwmHDEsN/1S87N207WCMcnwQh4s2tm20a+pWdbevFGwq/5FJ67v+Yr4axJ2WaHbHXpDk93pHxbzjaVbEPB6yr+nnAec+Sb+TcK5y9R50E7etCujr/PtpNZLnrSjuZa0ZMTf67hPWsGL1vhAhcud2JAyxsleqNEG2r8Vks2dbSloU012VSTLTnekuNtKd6e7v6GbIr+Bu++6dqrnL3YtsE5z1recy6ab8dP2snjVvKwidia0e9JBu7h3XxPLN/rLvur3Wvfk8xfFU69M+2rjrWGM9NwZ1v+s3b4shMucOESV+3hWOlEy1y4yHkLHe8F5z5vO884B2wz14rm2sF80wfePDk2nzecFw3r+Yn+4kR/2dAWTrTFhr7UNFZb1uu2/bptr3HOm477puOud731rsfeZ8cHNnr+Rs+HyQTgHDYR6lB0DgR7n7eYcA5444A3DgXzUKpyJH8lHE6pZg13ZLurOLxcpa0H7Ex1fWgBE05XserCYQWcW8LpSlpP1nnFqNqrVENUDUHRJUkC5DA53O0Eq+/9/IZwNEPVDFHSRNXgJb3Ny5ygCKotG56gu6rhqoarmZ5ue6blGaZrmLZhWNMvbrmOBcJxHQOE8yc1HHYn6zWcOnL8wALhfK9LDQasgXAq3gR25NnTFjWXHcLxLNM1DZivYBgG442g6D1Z70oaW4bT0XwWaDKsC+ewp+x2lM2WtNZUpjUc9f6e9uOecW/feLBnPrgjnPv7JlubU89/7ev/85M5/8PzOXAOJ5xrV8h50o6etJPHrZgJh/EGenOrV5449KgNwqle45nvJJCnXPK0E7HUhbPUjUE4i1yw0PbBOavdkFVyNqVkX4mhhgOjbAA5bMZAx4yYcCQ7kuyIszPOzqZlHDLdeJiIVsx61VQr0OxQt0Ld8lU3YGHU0bzQDBMzTEA1ELhGCyLVD2UvEe2kayLOTBs6PtHpkZbtafmWmm8odEOhU+HkTDjQpQaTBnYUelc4MJoMpkXvqBhqOKxLbbWHVnt4tYeXu2S5S4A3Sx262CN/gpxqE8503ScTDiDntZiuCumqkK7waFUmqzIB1axK2YpIlyW6LNE3fL4uFBtiuSmX2+pgVx8cGINDs39klyd2v+GUTa9ouHnDIkc6OtQS9n01zLLllB235P0+7/eloJT9XPWp5lHNJ7pHdC/VvRSmRdtJCcixo8wJsRNiN0COn8BAiLpw+lV32XRiFYX1N2Q6OSAva7zJaVYWWZHjPEtvhEOTPkUlSUqSlCQa3CQYkGCURaMsYs5hg3r/ZeHUeQPCAeSAcC5HFXLejUiVqW2uBuhqgIBD9VaocYbHGZ7kZJKT04Ke5fS8yCAXZT4aRMN+WJZhnodZHpM8oXmKixThCOEoxVGKQ4KjnITwZHdURqMyGtV2UELgNMjXzqHjko4G8U36aDxIh8N0OCTjcTapduP0J+P+eFQOB/mgn12M0GQQTwYJQ85oNBiM+kW/LAf9fr9fFEVOs4LgkpIBpdmwX4yH/dNx/3RcTiZ0PKLjUTYZ0/GIjiZ4NIagwTAu+2FehNnAw4WDMheRCOdpVsKQvWFRjovioj+4Hg0/jEa/jke/jke/jP6JcFhunHM9+Hw9+ONd//er8tfz4uNpdj0hV6P0aogvR/hqTGBH5+WIno3I6RBflMl5EZ8X8VkeTbKQIWdIK+EAbygNId8TC03Db4ag4Jv53tchyKshxy9pABllwSgLxnk4LoJJHgBpmHPq7wNy/gXhfDgjdeHU+9CYZBhm2PW32PPlOgfkfLmufhefr0d/vK8GP8B0O0DO+9PR+9PR+dnk7HQ8GQ+Hg7IssoxijHGapkmSxEkaxSiMkiCMgzD249SPU8NHupdAjJCAcHw6NtMBdKlJ0UAIyo5XtJ2sZdNDb3Dg9netfEsnb1WyoeANBW8oFISz3ImXO/FqD68JtBJOG4NwtsVsR8q25eyt/P+mcNgX/B8iZ4ZLZjrRTCea5aInnXiOi6uH8lbwvBUucOFKN1kT8Fsp21Lzba04dvGxixsuaXq06dG2R9se5Vzadghnk7aFO/UY6YmRHOvxgRLtiP4G7651/aWOv8AFL7n4WQfNcWi2jR610unQguzfJZzv1XD+qnAeNb6df0E4bLpA/ZqZpj3bduc5/0UnXOrGK714tRuvdeINPl3vxeu9+HUvWun5Sz3vVc991XPn29Uv6DkXPWv7T5vufMOePzKfN60XDeNlw6jxRltqaqst6xZyQDjwPuPNXeFs8259Deg+b+31zL2eudfV9roaQ84+bxwI5oFgHkpVGQca1dqyAwUcSE+yQTishsOGFjREqyHoIJyObN4SDhs2wCk2a1HjJKMjqoAcQfkqTDiqqoIlVFVVVfWWc9jZG88y2aEUQ9M1TVNVXVF1SdYlzeQlvdWTml25Kxkw4UDWbEV3FN1RDVc3HE23Vc1SNcM07YoojuU6FvDGdYz6IZx6Gedul1olLte4KxzfM783aYAJ54Y3vhV5NowZiH2nWvRpW65pOIYORaqqTlXjTVvUq/Hf04HdUGSrhncrblu26sLZ5pT1trbYUJ8eqTMH2s8Hxo8H5g8H9oM98+G+9XDfenBgPziwGXK+KZwf9vT6gLWvhq39y8J5zkXzXDjPhSCc2VY424pnmtEt4Tzo3AgH/jQ/aieP2vHjVgzIuRFOjTcgnMXOTcF6sVOVcV61vMWWu9T2VjrB6160zocwbG1Pjvbl8FajGgxSA+HwZiRYMfDmRjgWQ07amwpHtGIo46hWANGtUHZ9iOIF9ehhbESJESVmjMwYwft6GOthrAWR4seSg3p2woRzoJAdhb6V6bpM1mXChFM/h7MtZzB5eUehbI3mXeF8gJqSUAAAIABJREFUc1r0ag+tdNOVbsqEA/twQDiAnHqvGvCGCWeJp0s8XRay1alwVgW0wifLvWSpG7/qRstiuiwQyJJ4ExDOW6m/pfR39dG+OTqyRsf2sOWftv0xF4w60bAd9Ntu3rDIsZEeGOWh2T+x+0132A1GQjiR4omSTOSwrwSFFmSqTzWfaD7RXKS5yEF9WIBjxYUdZVZI7SC1g/RWDQchjDGlNC8JqiOnT0hJCTw/hlM3d4RDvi+cqPyaNwMSQCVnlCXQxAUZ5whqJjAiDI7RQ/6HwmHnZOrCORuRW8K5GuI6b64GiG3XGRUEzrIPshRO0UBOM3KakbM8g9wIp4yyPKYFogXCRRqTaIqcEGM/w9Uz3WERThN/lemR9+l0r2oSw6AMh/1o2I9qwiGjEZ1McuDN6WQwnvSHo6LfL8oyPxuEkzIcFsGwHw2HZDwqRuNyNBoMBuVwOBwOyn6Z9zM6yPAkp2dlTvtZPizKcb+cDMrJqH86Hp6fji/PB5dng8uLweXF8OpyeHVZXpzTyTgdDvDwLCnHAe0HJI9JkWYlzfpZVpR5McrL87L/bjh6Pxx+GI1+GY1+GY3+RDj/+GXIAsj5/L78MuXNp8vi1/Psw4S+G+PLIYK1Oe8mFA6+v5vkUG17V6KLMgHn3CAni/5PC+f7t/dqyPGKKXJAOKMsAOEw5DDe3Crj/FXhvD/Fd4UDZZk6clit5pZwGHK+XOcMOVNwjj5fj26m211NkXM2fn86ur44vTobX0yGp8Ny0C9gWw5UchBCSZIAciBRjEA4mhvrXqIH2IozEI6B+joagnB4v+h4RcumTYvsOyXwZkPBbyS0JiYwkeWNhFd7aLkTL3ERE84bOd9s4y2ObPfIrgDCIW9lvKHgFSn5/4VwHndjyFw3me8kT7sxtGO87ISLnWiFR29Esqlku0Z/3xoe2+NeRPk4E5JcQgVETgo5KZQoh01EckBVvxqwqXhECPOeTzmbnBjpvhJvStG6FK+J6atu9LKbznfSJ1w604ZRbNkDLv93Cee7YvmLwoE+urv5q8L5akJ0bXL045bzhPOedoKFXrzCJ2s8Wu+h9W60JaZbYvpWQG/E6LUQrgjBouAvCv6zbvy8lzzvJS+7yYtO+LztP206zxrmQttdaNsLLWuhZSy3zOWWvtI2VjlzpWmuNE1AzhrnMOTUhbMphCCc9e5Xm0C3u1Z1LIe3drvGbtfY6ei7HXW3owJy9nv6Xk/f6+ngHDiNM0WL2RD0Jl+F442OYHYlo6l6sEUUBrLB3ILjnvo94TDefE84vKyBbWBtpSzLTDiqqirTt1snXlin1jeFIyuarBiSZvZE7YTjj9tCk1fhjomKLamOpFqyZquaraimrBiyopmmDV8ZVs3UhcOQw4TzJ5MG/kQ435wWfUs4kW8x4UznVlcFHMfQLU1VNQMC0wV4WQPetAQNfgVQgmO/Jk71q+2rXwtnp6NucPpyS39+oj8+Nn4+NO8fWvcOne8JB07j3Nu/nR8O7G/mXxdOddgGyjId9KiDHnTQgw6CTtxH7WS2jWCcwLNW+qyVzrfRXCuZbURsq+5cK4ErIfXDhU+59DkXQeCv5Ktu9KobveqGC1yw2AmXYFi7EK+Jybqcrsvprujuiu6O4OyK7p7kHcoBlHGO1aihRk0tbulJ20CcDifaU5irVo0fcBDvIMlBkoN6RiiYgWiFACHZCiTTl0yfd4Oe4/ccv2eHPTvknUhwkehhOaCyn8t+LvtlLYOeQ3k3g3ScvG3RhkFOdHqkk32N7ip4S8KbYgrD097KdE/Md4VsV8h2eLojkF2R7op0TyL7Mj5Qqm6uY4PC5KhjA8O0aOhV+2r7pxi/FWMYtM0KXJtSsq7QNzJZk/BrMV0W0ZKAlsV0WUzBJ4sCfimkL3nykievBPpKoKvycFUerkj9ZbFcForFXrbYIwtd/KqVLHLpci99zRM48APz1uAf2pbiXQUdGrRpZx2v6PqlkozkeKjGfXjQknwiu6nsplpAVZ+oPoGZRdD44aCiOss7jRNTmOuapn2ESoTKJCmiKAsjHEY4CFOwTRilUYwShFEKc56zNKNpRnGeQbKCToPzaYo8ZYETOBnFsOkzzwjrW2MTCAhGBCOcJjhN8izNs7TIMaQsCAR2qEMG/Ww4yEfDYjwqWSbj/mTcP50MTieDs9MhXBwNCyhlsM+t76qvhxWFbm2yH/RpvyT9kpQFLvI0z1BGk3ryDOUZYt9vv8xh22aRU5guleOkwHGGQpoENAnyxMsTr0B+mQZ9HEJ3HyiRQZH1+8GH6lcOS3I3oz5lB28mw3wyzMeD7Fbgenazej8b+yz2iXCDi9PBxfno8mJydXl6eTG5uDiDnF2cnl2cQ4pRVg5pMSB5H2dlmhdpXqTwg+rn6aDA45KeDYt348H709HH88nHs+KX8xLWff5+Pfz8Yfzlw+jLh9GXj4P//lD+94fyvz8W//2x+PKefHmHv7zDn6/y3y7pL+f4wwRfj9C7YXI5jGGq8uUQXY0ZcjLYiwpNa9DcOCkSZsWSROyADSUxJQnBMcHxrQYzsA1BAU78OmBw4sNK7DgK4ihI4hCCkqAWP0UBBGMfgpCNkJ2mDsYuxm6GvZy6OXWLzCupW1K3n3n9zBvl/ih3R7kL1KmfwGFdavUFoLD383pCrifp9SQFz0Bn2s0gtYvs18v8t6vit6uC7QD9/CGD/PGe/vGe/n5NIHDx7x/zL78U9fzjffqP9+mX9+TLe/LlffblffblOv/8Pv/9Xf7pKvv1EkBV/HJR/HrR//Wi/+F6cH1VXp5n4zHp95O8SOA0GsJJjNOIkIiQgGReSl1EXES0ODdiqkdEC5EexkYUG1FsRYmXUgdlVpwZQa56peyUklXyVv9ITw/UZFcKN4WwmgUqJG8kvNxLlni8LJAFnjzvkuokfZcu8+FyL14V0GuFrOv5ul68VrMVOVtSsldS9pzH8530CYeecOlcB893yUsufsnFz7nkWQs9baK5Jp5tkscNPNvKZ1v5TBuaw/EjDsPjMjxSQ6ZzgKpOiun5/qieRz38sJs+7KYPOuhR7WF9hkOPO+lsF893yVwHP+HS2TaaacbPeuRZBz2DicPdaJGPV4RoTQjXeX9LCvaV6MRIOCfteqngYcHDThA7QeyGSRCiKMZxksIUxzhGcRwnUZxEcRKH8J9xHAUw2tuJqRkQ2Us6ZniseQdKsKfFm2r0Rg6XxOBlz3/adefa7hPOfVS72w/aMeRmn+b0GnZ26H4ng/zEZT9x5H4b32uiH5vofiv5sRn/1Ijvw7yyZvhTM/y5Fd3jontc9GM7us/FP7XjnzvxQy5+1I5n2M6ZE//JiT977D058p4ceTMN92HDedhwHja8nxsBTG971E4enoSzzeRZBy/wZLGXLnHJy4b3/NB+0jZm29ZM237Qcn9u+T82wx+a0d+ayb02udfEPzbw/ZPkp+Po4Un86Dh8fBI9a/svOuEin6zwySqfvBGSTSnZkZMtKdhRwl012Nbct7K1JmlrkrYm6/AkAebTrnLucstebJgLJ8ZK23nd8d70grdivCWjbSXdUfGOirc65nbX2uqYm5yx0dI2WtomZ+z07K2OCR/a6dk7PXu7a8HN4JZbHROGqu2L3p7g7vIO3OxuoLBzs8FTMGFIWuUc0WqIVlM0WPYkbU/SdkV1V1T3hWl62jFvNESrzWZMK15X8Tqyy4ozvKzxks5Lek/We7LOCVpb1DnJgC64nlqVeiRZlRVNUTRV1VVVVxRFlmVFknVNMXTV1jXXNDxL920DknhB5PmB7buGY+qWqpiSrIuSLsgWr1hNXj/gpMOO2pTstuI2JaejhF014vWE16OeEvRUX9J8xfQl1ZE1Wzcc03Isy2EVG9sKIJbpmYarG46qWYqqG6atG5ZqGoqhK4aumoZqGpplwqwzdg9hIFvoWpDIsyFs3Q18tH4NjKuu1XDswDE9S3cM1dYVqD6phisbjqS7vGJxktESjJZktiSzIRkngslGRxyJ5lHPOOoZh139sGsedIwDztrl7B3Oecu5a5y30LbnW9ZM0/qpafzQNP7WNB4eWQ+PrDu2sf62Y/xtx/jbjvlfe9Z/7Vl/27ch9w7CH/aDv+35/7Xr/bDr/LDr/LBr3duzf6jWhur3dvV7uyoLfB12IOd/bWv/saP9x472v3b1/7Wr/197f1041YacZgxjVZ40v9qc8z3hwJmcW8IB5Kz0wlU+AuS8kdCO5O4IDhPOgRJAGedICRt3kMPpqK0HMDaaTVqDCQR3hQP5jnBS0cOih0WXii4V3ZyFnfPpWlnbok0DH2vpoYYP1HRXwdsS2hTTt8LNkOg9MQfk7PB0hwfeZHsSuYWcI50c6emRngJv6siBgGduCWdLRt8TzrJEbwkHsiSUS0K5yOcLvWyxly106UIXv+qksLaICeeNmMFQaTbXbl/DJyZpOXnHK3pBX4oGSlTKYQHCUTyseFh2U7Zf72Yea5KzHXyMN35C7gonTmgUE0AO7GMF4cRJCsJJMUWUsKQZJRmlOaE5yTKS5Skkz1J43p9n6K5tWL6JHBDON5FTpw4TTt05deRAp9ZoWNR58+fCuWUbeJb8Td5QEn9POGAb+O6ANzlO8jT6nnAAMMAbhhxGmrp8qivz9Gb3S0lGfQq5JZxbyGFXfk849U+Em52Ny/NJ//xseH42ujgfn5+Nzs4mkMnZeHJ2CinHeX+KHCYc+JmUGQLhnA7yi3H/ejJ8fzp6f1Yy5Hx6N/jj/QhO2nz5OPjy8UY4//iQ/+OafHmHP78vf3+X/3ZJP0zwu2Fy2Y/O+xUAzocJNKox4VyeVsdyzgf4m8KpzsaQGHgDwmHIYbwB0kDqvGHCqTnHB94ksZ/ENyu009SDIOR+XzjePxUOCwjnW8iphFMVbe4IB5BzSzjgmVvC+fwh+/vHvI6cv3/M//E+/cc1qQvn8/upcC6LunB+OS9/uexfX5VXF/n5KRkO07KMaRYRGqckrgvHxxSE4yRYi3MjykE4Whh/VbqPsB5mWpBJXsFbRdcoOnq+p6Y7cgK8Wev6sPzgtYBAOEs8XuDJy241K+x5l6wI0YoQvRbTdYVuGMWGUa5p+aqSLynZgpi9EMjTLp7rpHOddL6Ln/YoCOdFBz1vp8/beL5F5pr0SYsy4cy0K+HAo/O3hPNnyLnLG9iqCcIBZQFy4EsBb55145fdZJFPVgW0JibrUrwlx7tqfKSjlo27HhF9IgVUCgkTjhd9JZwkSZMkSZIExQlKopuQEpEyJoWHcivOVJ/0HNSy0ZER7xnJphq9loJFwX/Z85933PmOM8MlECh6sOMrtUpOcvN9cQns87nfpvfb+P50r+iPzfheI7p/Et1vBD+e+D+e+Owczn0uhvzMJT9zyaNO8qiTzHDJTDOamQqHIWf22HvUdCveNL8SzuNWMs/hl3y2IuZrUvaaT1c60UormG8Zsy1zpmk9bFg/Ndz7Df9eI7rXRPfb9McWud9Kf26mDxrJo0Y0cxLNNm4JJ2LC2ZbDXTXa08JdzdtSnbeysa4Y64qxLcVbYrQphFByWeMc6EBjh2q2xGhHTvbU9EAnhwY9kPwDyd8T3O2u9batM+TUeVNHDqPOTs+GSQP7ovdPhQOBkzm3hFPnTVM09mV9X9bBOQeiti/o+4J+wOsHvA7IaU0nsHGK25adnqhBuhKL0ZWMKW9M4A2vVftzZEWTFU1RdbWKqiiKKiuaKuuaYuuaY3xFiMjzQ9fzLc82HVO3NNWSFUOSjbpwDjgF7lhTcjg54OSgo4RdNQDhiKonaZVwNN2uhq1N3yzTt60qgBxoEjNM2zBt3TTUaTRb12z9lnDuIoc555Zw2DW3CHRLOMAb1XAV05V0t6fanFT9aqCkdsDr0HwIdTk2WGLKG3OXs7c6zkbbed22X7Wsp81KOD829B+YcA7Nn/ctGBgNwrlXrcSx7u3Zf9u3fzhwIEw4P+z8K8JhyPnPPeM/94z/2Df+deGw/FPhAG9edOKXFW+iV93oVduvyji9AJADztkWHZZd0d2X/UM1PFajQzmA+dF157T0BLoDW5oP1OnqQc8Ie0bImxETjmKHih2CcATbryUUnQhqPqKdwBw20cZVLCpalPUQt0zSNPCJlh4qyb6C9uRkW0JQON7gUzg880ZId6R8R8q3xWwauiNlOzLZEtNtCU33fmKWPZ3WkbNvZAdmfmDm20q6JaO3YrVECIYxbCvp18JJQThLYroiZ8sSXRTwS57AOGnIyw592aEvOwTyqkNgkDdsZV3h8WuRvhGzdSlfl+i6RIE3e2p6bOCmnXFu3vVL3i+kIJeCXA6oPC3aQKw4s+IMzn+bEYVJrLA4HJDjRqkXYy/GgBzGGyacKCZRjIE3TDisjBNjEmOSEJrABGRKMCWEpJRiSjHNUEa/SklTSD/D/QwPcsIC17BCR46TLI3hhfa7Q3jhaT17cj/q0/oT9/pzd3h2DlfC5vVhSRgJmF7+JPXzP4MCs/HB9SlbbOjWrbvK2JZRDN9RlsYURcCbW8Ip0yDH6TcDsLl1saSE/Vv1nwNUXb6HnO/9iL6JHJjDxj50PqnECM1v4/FwPB7CSZ7BaDgYDfujDIST93FepFmOaJZQElMSww9nVJBJPzsbFhfj/rvxgG0fYsj5/br/+XoAjWqsjPOPD/mX99mX9+TLx8Hn9+VvF/mHCb4axOdFMMmDceafFuFpPzofIEBOxZvT/LZwps1+OQkZY8A2OI1wGuE0xGlIcERw9X6KApT4SezVE0cu7K6OQh8ydY6XxH4S+3HkxZEbR271KYmDkMvylXCI/x3h+KPch461u8JhW3HuOCetl3GqEWp3yjif3pWAnM/v8z+uM8jv7yjLH9cVXf7+ofjysfz7h6LKNa6F/v2awudOCzjZLxfFx/P841nx8aL8eFFeXeQXZ/R0nA4GqCgSQkNc9WdOhYMzEI6TYDtOzbg0olwPMy3EapBAYGCmHBA5oKKf9ey8bWUNjR4rFP4Ir/Ex7DmoxoH2klvCec4lIJxVMYbVz+sK3dSLDaNgZZwFibzkydMunFlNn3bxsx552QlfdZJXneRlN33ZIS848ozL5rn8SYvOtuhsi1bdZR14dE7qwvkaOehr5FR50E0edZKHXAx50K66vGa45AmHAFrzXTzXSec76RyH2CuSC714VUDrcrqpprtaemCkx0bKeCOHmRbnWpzXhRMkOE5IgnCCcJqSdPqGUYrTBF5UolmfZn2cDVDWD3DpoMKIcjnM2k7asNN9E21p8Rs5XBXDRcFf4L1n3Xi+E813ojkOhkqHj5vBTCtgqAPksNxrontNBLC530rvt5Kfm8mDFqqKNl8vqHl4EgBsprxBFW9uhBM9bkYzDR+cM3PsPWr6jDdMOMCbFz26Ihdvtf6WVm5rxZaEt8T0Zdd5zlnzLWvmxHpwYv/cCH5uRT+10U9t/FMbP2yTR60UgAT/1lzbe84FC71ouRev8tGaEG5K0Y4S7cnRgRof6tGB5u+o9pZsbinGlmruKzEsEtyVQtgkti34sEt9i/dg2eC+Eh/pacOiLSdvmWnLTBt6ciD5gBwIO2MDswSYYeC8DdRkDkXnSLoZM/DNMN7AyZxDwfwT3jRF41DSIQeicSAaTDh7XXW/px3w+pFoNUS7KTmQlqB9M5xkcJLFeMNS8UYzVM3QNIOdw9EUVdcU07gtnMBxA8f1TBeEo2u2opqSavGS2ZPNlmAccNJ+Wz7mjaZkNyWnLfkt0WuJXltye0rAawGveYLiipojqZakmapmabqpGxb0npmGa5meZXoVcizHshzDtNl2Ud00dFMzLN2wdNM2XFNzTe17zrlbz4HRbbCNJwy8MPBgLQ973/ccz7Ud27RM3TQ0GJOgmV5NOFZLMo96+n5P2+tqOx11q6tvdfXtnrHdtarWRE7f5cxdztxpW9tta5Oz11v2StN81TTnm/pMQ3/Q0O439B8b+syhNXNoPTg0fz6otuJAfxqs/ry3Z93bs3/cdyA/HDj398Mf94J7u/6UN5Vw7n0lHP2WcG4h5yvhwEi0aqMwlzyc/t/+58JhyLnFm7vCqfEmgcL3Qi9e6MUvuICVcRa7/nI3WO4GK71wi3ch24K3I/q7UrAvh/tyuCcF+2JwIIWHcnQoRydy3FCShpJAdyBDTkerptoJZlAXDqvhgG14y+Mtr44coSr+JNPAxIIUeMOZadPAJxo6UhEIZ1dEtwo4kB2p/IZwpGxbwtsSngqH7muUCQfCbHNoFYdWUZ3M+Y5wVmW8IuGacAgI55VAq205nerVuOdtDCtZX3B4ipx0oYsXe2S5S1YFAssc1qV8Q8425AzWLMIfxLu8UcKsWhAeEjOiZnQjmbttaV6M3SiFMOTEcV4loXXhRDGOE8IeIGFtZYpplOIYE3YRNr2Q6o31pKGMIijFfI8330PON/Fwa98IPLn/ZhdW/ck98KZOo0GB69s57wZUMymScR5D4P7DCSLGsCyNb+bCfR229qd6AoEiiiKShCQJaRKQ2CexX0dOliIISIZdZKEoYTcoCGY/jTrzmEm+WZD5ZvXmfNI/n/TvIme6dSdnV45HxWhYZTAo4XhPAaesCpqXJC9JVmCapzRDmMQpClMU4jSCn1I/w+Mym/Tz00FxNizh4NO7SX59mn08K369LH+76n+6LAA5f/9QfC2c7PP14Per8tfz7P04vRrEZ2V1amVcBJMiOusn5wN0PsYXk+zyNGfCAaay3Z39PLk5+n9jmwjuKtxbuDitxvhR6EahG0deHHnwfhg4gW/DIxMkCn12mzAA/ziQOLYhU+F4GPvfEo53SzjjzIcyDluGA2tAGXLqzrkape/G6N0Y3WpUY7nVqPbpXXmXN5+uyKcrUhcOBC5+fpfWQn6/Jr+/o1BVA+F8PM/fn2fvz/IP58WH8+LijJ6fkskQ9/tJAS1qJPqqhoMzLyUuInac2hEx44ERwflAIvm4mkvuJ7yHul7a82nHK9p2fmJmBwrZh7WeYrrCIzjByLLYS6FLbbGXvuok0+0I6WshhrxR0rdavqkX63q+pmYrEl4Syaseetat9s4976Yverj21egSny/08hfd4nknn2tnc+3sCUeecNVSmscdNNOdntuprkkfd9InXAo9Zt8Ms02V6TkWWFxTlZK6+FmPQF5wwUvoHueTdTnd0vC+QY4s0nIyzqV13uhJYaDc8RPHT5hwQjQVDqYY0+kfakIpzQjNKKY4ozSnpCS0RKQM08JBhZWUUkD5IONcemLiPSPZVqINOdiQo1UBLYtoSUhgAvWLTlidHG7Hc1z8pJ3MtpPHrZgtDIVyzU+NGPJza9pF1ooftqKZZvS4FT9uhzOt4HEzeNwMHtae6tTP8zyu9vNEVRohhE0/g0EFTDjPemRRoGtKsWP2D83+sVXCUdsNNV6TgsWu+6zlzjadx03vcSue4dDPrehBC0G7YPUtNIOZhv+4Yc213ecdf7HrL3e91Z7/lg92pXBfDg/V8EgLjnRvX7H3ZHNXMfdUC44rQ2DTBgT2Ke+K/p4UHCjRiZG2nazrl6KfCR7lXcKZyYniM6scig4ABgKMYRMFQDgHgg03q0ZFT1MXzq3pakcAG9iKI5ksMACtLepHon4kVn1QB7y+39P2eG2P17Y5Zaej7na1vZ5+IJiHolXdvelY6mPegJzwxgmvNUVjenSnGr8GuykVVQfhQKlE082bicy6apk6nJMJHBvA4NuOY9mO5dqmYxiWrtmabsua3ZUMJpy9lnTU1Rqi1RDttuQ3BbfBO03B5mSvp/o91e1Jtqg5gmoKsiEouqgaUKUxLcfQHUCObbu1sB2jOtgGeGPahm19Fba+ZjrAgM1qq3bvwMXavlEXVMPegdvcCMd0VNOpC6ctW03J3u2o25z2llM3Wtp621hvG+ucuc6ZUPTbaGmbTWOzabxt6OtNY71prDX05YbxsqE9a+hPTtRHJ8rDhvKgqYBwHh2Yjw7Mh/sG2wHKkMOcA7l/4P+4793bc294s2NBzeebwvlh1/xh17yLnP+9b0L+deGAZP6pcJ51Yyh5Q171EAjnZSd82ZkKpxMudv2ljr/U8dd79gbvvBXct0KFnCqCtyN4u6K/L35FHSYcQA4TTs8IecMH5IBt4ByOaPmC6bEAgWQnhj2hkp1IFqqn59CuTaYFHHSoJAcy2lfQtoS2JbQl4S2JvpXphkQ2RPpGJNtSuSVlmyJl2ZLotlxNHYD1OPt6wSo221q2o+c7er5rFLtGsWeWe2a5b/W3tWxTIRtS+kZI3gjJuog2pPStjNdU+lohqzJhwoETOMsShdcIX/Tws071MuF8J33K4WcdArx51aWvujezCpZ4usJjQM4bOd+Qs7dKvq/EhxpqmLjtZB2v6Hm56Gein8GxUT3M9DAzIwqlGyemdcAwzzghgotOiFjgQ2FIWaa8IVGME0SnqXgDidLqepRmcA3GFGNMCKGYUEzYqRvoqvqTGs53hBOy1Lcl3lrUOCjQqI9HfTweEAhcZBmW6aBAbK/8P91hf3eZPeyIrO5VzTaQu9dA4DQRTpMUxRCShDgOSBICbxhyQDgUJWAYJhy4BkKSmCQxu0FBMDMe8OZWNeZPus5ulW5AOHeRczGukHM6ylgVaNCn0OxXFiTPKaWYkBTW+6QkTgkU9uIURwkKgAQoCUgS5jgpaTrIyaig4zIbl7CAFV8MydU4uz7NPpzmcDj+96vyj+vi8/tyerQ9h4rBr+fZL2cUDuFcDm8WYo7zEPbJjPsx7Ec6H9OLSQZ9hsAb9kssMwQdaDgN67AB0tQzrcZ4gW+HgcMS+LbvWZ5rwmNS7XW4mxvAcuvKOZEF+Vo4fiUc4n9POKPcHxfBpAxP+9HZIGY5HyYsFyMEuRzfCOdWGadezKmXcb7Jm7vCYaWeOm8+vyPTT8x/uSR13rBcnNGzCZ4MMdRwshx6101rAAAgAElEQVTRDGGaMuGE6bSAExErxEY41MNS9XPRpYKb9hzEOQnnJJyL2x5tennDzY/scl8vdpR8W85W5GJZypfEbFGgSzxe7KWQJR6viHRFpMsCWegiqMMs9tLXQgzNCG8ktKHgt1q+oWbrCl2R8JKA4IGvOpXaTRb4dAU6wSSyJmWrUrEilot8sdAr51tkrk3m2gQA87iDHnfQ4258ayABfPR/IpxbT99BOKyU9JynL4TshZAt9YLlbrDKR2+keFNN9w1ybNOmTbt+3vOp6BMpJEpIjZiaSWYmGVs05E6FE6UUhAMHKYE3lNIsy7IsyzEpCM1IntOCkjLFRYRzD+V2kkMxp+fTtkMaJjo20iMd7el4VyNbGn6roHURvRbiFT5Z5JOXXPyci55yyXwbPWkns82k2hbajL4aldYIYRjSTCuYbYVP2tEcF8NcpSctf7bpgWRYGGnYNcyE1XDnVgTlIAjMHphtxS96eFkgG2q2axQndtG2c87OOJscmnhXS96IwVLHfdF05xrObNObbYWPGuGjRlj9c61gphXMNPyZhvvo2Jhtmc84Z6HjLHXc1x1ng3d3Rf9A8o9Uv6EGDdU7Vuwj2TpQjEPVhH3od3MsewCVI8k9UfyWHnXtlHeJFORyWMhhIXi0YyGYUtvSI/isphY2tbChBieKD1/hQLD3euZOR2fIAdIwCNUtBMJhOeaNE8EE4dy1DeRErKwyLRqoux11p6Nuc8pmR4HqwVbP2ObNHcHaEaoJB3Bn9pijevoxb5yIOjiHjR/gJENUDUkzZd26EY5u3swrswxGAohj2Y5l26ZjmrZp2jAeTdGdjqj3ZLMtmodtaachHHDKMW+cCBYnB03BPenZx12jwVtt0eYkpyPbvGL1ZBPOCAmKLuuWalq67ei6aRiWadqW5TDeTEer6aapG4ZmGJppqaalWrZ2SziWqUPq4Klrp/7t1FXD4rl2XTiKYQNyZMMRdLejOi3ZOZbszZay0dLetPTXTf11U4cBFcste/VEgbw+Vl4fq5DVY3W1oS03jIUT7XlDfXqiPDmRZxvyTEN+cmzNHpmzRyY45+G+8XDf+GnPnDpnipwKMOZP+/79Pe/HXffejsUyvYH+PeHcRc6NcGaaaKaJHjbRwyZ60EIPWuinNvqpjR6204ft9FErnW3jJy083yLPWuRZi8y10FwLzbdTFriGBa58ymHITbtUN3nVQ5BFvnpJ5lU3rITTqU7mrHXtNz1nnXffCh7LFu/B/qkt3tvh/R3e3xWCPTHcE8Nj2TuRnXolh43uhl1FUMwRzEA0PNGoYMMbLm+4TDiAHNlBd9Ozc87OWiZp6OmRig7kGFrUtsRkU0y3JLypZG9l+lbKoMtrU8g3hfwtn23weIPHbwUCztmWsx0l31WLPa3c1wuWbe0GOSy7RrGl0k2FTKerpTBIel1Ea2r2WqFMOIsCBuG8Em/60xhv5jvp8y593qXPuxVvFnoZTFqbOicF5KxJGazKgTndIJyum1XC8fCt6s1NuaZ6eEvrvGGBdXssdpB4Xup5qe9j38dBUB3CCSOcIAo1nDghcZLCpNcoRsFUQeyjKKEI4TQlGBEYR0AxyQgtCC1pNp0KzRbgoEGWDrIUhpINshTmqhU4LnCcp1GeBpACh5ByupO+rC2nhyFjbF0MG+XMdtszpdQ/i+nle6meEJOIJUuSPw+NYwiJIhJFyfSNdboncZhGPo4DHAc48nDkkdinSZChMEMhAKbelsZgw1IXDluPUw28HuUX4wICMjkf5bDP9G7YDS7GxeWkvPuJ9a9QzcgeZHDOB3hT5JhmqNpxkkRxHEaxFyd+ggIIVDMC344jDyUBRRGUcVgmRQrbhC6G5HJ0Mwfs18vy02Xx+7v893f5H9fZ399ln6/o5yv6YYLfj1PgDTt2fzFCwBsYtM1WxJ6NCOyHhf8A4Dc43UsDHWhVEhQkSZQkEWszY81mUK7xPcv3rMC3mW1g9k799Tnfc+AG01h/QTg0mArH72d+XTij3L8rnLvUAeRcjZK7ZZx6Madexvntqqh3pjHe/HaJmXAgTEF/XKE/rtAfV/jTO/zpHa5u/y6DpaIfzrLrs2rSw/Vp9v6sPBvT0xEZD9J+P2XCIRlOCY4xAeHACRwrxGaQav5Q9Qaim/M27Vi4aaCGiU4s1HCzEzc/cPJdK9828k2t2oa8IPWriMWCWLwS8kWBLgp0RaSrUvZazl+LGCo8y71khUfrUvxGjNaEcF1Eb1WypWebGt3U6BuZvBbTFT5Z6kaLnWihF0P5/Y2E1mXyVs3easWGWq5KxbJQLPTy5+3qART+jM91kyod/HUoZPZ7O3Da8aN2zE6zAGyecDdb7J528fMueclnC2KxKJVvxOiNGG3I0ZYc72rJoYkbFmk7hA8y0SeCn4peqvhIDVI9QEaY1oST+gkJEIlSGqX0pvBOMKYVciilQ0wGlA6zbJAXg7wA50Axx0OlneT6dJKN4FHBo7CVqGmRYwMfamhXQVsy2pDSVT5Z7iULXQQtgtUApGYCSnnUCB+deDMN/3EzmG1VnplrB8/a4XMueM4Fz9r+05Y333TrL84+acazrWnayeMWm88WwZqgB+3o52ZyUyA6iZlwFvj0tYg3FXJo0LaT8S4R3FRw05ZNT4x0T442ev4S57xs2s8bzlzDmW06s01vpuE+OnEenTgzDfdxy3ncch419NmW+YyzFjrOUtde69rbgrcvesdy0FSCth5wqtdW7aZsthSjrZrs2Q7HJvmqHldbnQnTfrt6AENooRFDjXIlzCSfCG7KO0hwbyY2wTucEcIc52PJPhSqkdDsXM2hYJ7IzonsHEv2sWTDNYeCCdiol1lOhClsZKsOD3aKpikaDUFvCOZxTz/s1oTT07a6+mZX3+hqG11jvWdu8NYGb210rM2uvdm1t3rWTs/e4c193trnjQNeP+rpU+RMBSWpUEIB5ChGDTlmNbLMcSy3LpxqMY5rWY5uWJpuK4YtazYnaCCcg5a4fcLvtaTjnt7grZboNQX3qKPvNeWdE3GvJZ10dU6y2qIJR4OqLT2aKRu2Yjq6btaRUxvjppuGZhqaoauGLpuGYhqKZapsyBtbXMPmrd1dYMqGU9cfMhhsWFzHAiyZhibrhqxbsm5Jut1TbU6xG6J1KJjrTXWtqa02tKUTfbFhLp7Yrxr2QtNZOpJZVo4UyPKxstrQlpvaYkN92VCeN+RnTflZU55vyk+P7afH9pNjC6jz+KAq6TzY0x/smdC3dn/XuL9bUeenfff+nvPjrl3xZte8t2t+SzhT5+xZd5FTLQPdM/5zz/jLwnnSQk9aaK6dznN4nsNz7RSuYZlrp+yj8zXhvOjhFzx61UMLfLrAp4t8As5Z6EV14ax0ndWe+5r3NoRgQwjWeX+d92Fk+3rXe9v1Nnv+Fh9sC+G2EO6IUb26eix7jDqc6tWdA6twe3pdOH69k0124m8ih7OztkUbenqkJPtStCfGu1K8LaG3fPRWQJtiNUJtXaJwUn9dyN7wdK1H1npkrZeu9dI3PF4XyIZI30rZllJsa8WOXrJs6UU9m1oOeatmb9WMvQ8rtF8LXwkHRgssiWRBIi96GHjztIsZb552MQjnRa/Kqy6FXTowUW2hiwA5r0UKwjlQIhAOZ5Oum8HDjOCm9YFpbGWe4SPTDWw/coLYi5AXISYcsI3pRYYbam7MYjrIclPLTW0POX7qBtgLiRemfoT9CFdfZLqP3Alix08dP3UD5AcoCNMgTIMQhQGKIxxHGMVpmmCMKu2QFANdIHXqgG0Yb/I0guP4GfIz5H/POYwrgyxhyKnDpm4bsErdSPBy/vdyd599hiMGmHqyJAHPkCjCYYjDMA0CSFR7YxO3kjgE4aSRD8JhyCFJCBUhqHRBXQi62lgoinKcFASVNL3FFSAK48qfIKfOG/iUbyIHbvzVFqBpsx9M/aYkSVEYJ34UBWHoB6ETRm4Ue1ADYcIJAyeOvBSF7FuDMt0wx8McTYqUIefdiFyPKVRyfrvIf7ukn66yT1fZpyvy+wW+nqTvxuhqlDLenA+T8wE6LeNxPx6VSTVcu0xgdjb8ZwC/+jy9WVOTooAVbSrbxCEIrZ4wcoPQ8YNqsxuL4xq2o9uOfqcPwfq/WXuvJknSM0tv/xyveEHjBYdrRiN31jgUQ9DI2d2hLQYDoIHqEqm11pGhXetPuHb/XIZIVbq7gcbM/BBevB5femVWYWbITTsGi/CMSkRFdkX44+95zwGBS+3RqJbQxqW2CB5YEE7UIpzokXAgPHoS3tYBjHHezhMOOXC7zTyccz7dMYCcdt5AG3LaeQN/+tQwJCShgf70sfrTx4pXrIL+6YcpPOYfP7I/fcobfSz+9LH4+VP186cK8ObH9/UPb+vPD9Xnh+rTu+mnd9OH2+L+Jr+dsemUTeqsqhnMcBrCKeo4r/2sdJMSuj4tf256M9WdiLgcoqKH8g7KLp2860+v3OkZmRw6NQzJAWDWjZt142bDvN0wbzf02YY+29Amm2q5Z80OrOmxPTk0K3hn3teyQ42dW/mpwY5NdmJl56i8JPUlnl6gCczkj8z8QGeQqQNgc2rnZ3Z1gWbneHZqzw+N2Z5ab8rVmpCvCo0PYklisIuyJCX8g/UJ57wSiq9DjpR8LyWvpfS1lHJMgl2gN2K6LLIVKVuV8w2t2jIme9bs3GLnVnJpp1cO6zqsj/MRzQU304JC9XPNz3Qv0b3E9GLLT+wg5T1ybgqEU8V5FedVnJVxlid5YznmK5T3ZXFXFQ+T6qGe3E0m83oyqaZlWefFJMsnSTYNWe2lEzepoRvaDisjLDWvlN18hLOBk13bbME55aFe7mnllpJvyo0Te1lKlsT49Th8OfRfD/w3w2B5HKwI4boUb8jxlpruqmxXZTtqvCWHm1KwKaabYrouZmsCWxXZipAuCemSkL4WkldiApAD+0tfJZwXw+TlKHk9igFWL+xsQArJLxoODDLVr2W3HKL82kou9OhYCfeUcEeONkR/Zey/HtJXA/L9gIA5bVkKX43RkkQ3FHdH9fdV71QPOmY8sOKxHcsoVnGs4pBHJ6uIwjlM+wwHNuzhNhxvX+c1/dwOSxTXTlRBVpDhZfC/XLrLIKtJRtHYCQem19CLTvuGC2wDJ1oAOW3C6S8gp98yj32VbRrpVNapoJOxhgd8kqOgSw2fq+RUxYcyPpDQvowOFHyg0EPJP5TdI8U7kb1TxTtXm/Tqjoq7Gh/jINHAgmELhi0btmI6mo11h5iImgibqMlHdjBCBFNKXZd4Hm3UEIBPqIcwtbBrIqo7VFBtaUE4Z33lcqT3ZGegkKHqDRRyLdgn1/Le2fDgcnQ50iFGeaTago4kkygOURHVsKth14H/V0wBcgBXwDKHkY0cCzkWcgzkGBiZGJnP2aadLv2Ec3jGtO/7QesL8qnhONzg2W667RgO0h2i2US26NggPZ10VHo4tPYHDd6sD+j6wFsfBuvDYLNng7b6zk7f2R2g3QHaHdi7Y7QzcraH9tbQXh+ZG2NrY2ytj63Vobc69FYG7srAXe67Sz36qkdedV1Ane+79MW1+2KRtPZdh37X8X575f7mkv76gjzqin4Nb9DfXyI+AvoW5PyrCefViL0eZ0tisSyVy1K5JBavxxkc/OcJRynWtbwhHK3Y1rLnkLMjB7tKuK9GB1oMF8MgCRF0JEdHcnSsxCdqcqql52r6pGoXOKdvBs83cwB4+NsB/5fPxziPRrWWmvw0O+sYyaXWkNWplh7KyZGSHmr5kV5wvIFcsn21hLJOEA8rOzIqcIKd2lOuNtsA1UCF6LFVAeHAt46t6kDP91QGhLNrljw8bdMoN/UaXuQneLO0IJxVueRal/N1Od9Qik252JAYQM6eVh4Y5VcJR/VL1csgPM0OMjvI2sSCvRAgB6zYnHBomELvhO0lXJbPkJsjN8deRvycBoUbll5c+EkJrTiciwCNsB9Rn3G5QeYGWRCyIGRhlMVRFkdZEudpUmRpCXatJ7YuOFOHk3V+1vu4jp8l0BwCDYkg7ljjN7hR7XaWc91Ms7YtDextbcMbONx4yNsT8ZC0qsnaSprt85SVLHuuPEmhvxAqDFkUp2GUhlEcx23I4blbGUvyJAS1xzhV9rivMq+LaZnBS9HGG3j14EXjTNIGlees8i3C+dYffBzggMvrtoDioGY+Nq8gcaGusrJI8yxuzTq8OArgLwgDqzSJYE0lTaI8S8siA+Mi7CbxCd79rOk1Asj56e0E6lx+fl8D5/zpY/Xzh/KHh/LzfcEJ591N+m7O3s3Zww27n2d3M3YzSeaTBP5juJsXfHozLR4bbL6FN2kax3EYx2GSRABscRxGURCGPny++r7r+y7cdl1CKX5itg588lXCedzDAcLJoiKPF4QTtwgn+oJw6ogTDoxxnusJ5LQJ56tjnCex0U8IB17n54Tz+ICneFP8/Kn6+ePkD++rH9/XP7yrPj8sMh7eTj69m97Ns9sZm0/YZJJWZVpWrChTcLM+Eg6rF4RTmO7coDOFTEao7jvllZ2fOcWJnV/5N6d0foDqHaPY0IsNvdgyq22rXtFvV/TbVeMOUGddm66r9aZa7tvzQ3t24kyh/ZN7iSHrH8J5O7iGpcounV6TCfSenZkZpPdeOiXUA1yhqoOml3h+bs+Ozem+Wm9LxZrA4Jx7tWnQjhqJHHseP2SXxAIIp8U5FQjYBvBmSWLLcrYsZytKDrtAyyKD9aEtrdo1p/v2vINY12nUR+kAsxFJxzRR/Vz1mOLGKo1UGug0NNzI9GIc5zjOgXD8rAzyKizqOK+CNA9ZEbEMOAfSYvKiuiuyuyK7L4v7uryrinlZTvOyzouqqIt8kmc1y+qUVTGbxGySZFMSlTgsHD8zXKbgRHCSoZ30rLTrFFd2eW6WJ2YFnLOj5DtKviEn61K8Mg6Wht6bAV0ZuGsjf13wHn2Ddn5q5ydWdmSkB1q8J7FdMYXm1i2JLaLt0jdC1ECOEL8Q4zbhfDdIGw3jF8Pk5ShaGoX7en5iZR2UjSnT/MwOMhQmKEzscGIFteaVMikEnPUc1rGSCyvZE90tgawM0VLffj2w34zIquSvK+GyiNYUuqW5B0ZwYgSXZtC3E8FJZBTruCn3M3FgYs/EnkU8mwY2DSziWwQCf13dobpD4Qh8t/0A00vtIIPsUzvITK+pFoRPdpDlM8NNdBprJJJRJCzKakaGC0MhPiCCBRteZQNUwzXU0HgR4txmG8WwuXTL1UyqmAQ4Z6iRvoq7GukY9FJ3gXD2ZbQnObsK2VXIvuQdyP6hEhwp3rHqn6n+heZdavRaIz2dDA08MolgYtHAoumAZMNWLQSQYyBqImw4SLcdy0Y2ch4HKhRTir3A9wIfez5yPZtQC7u6Q54QzmlPvhhqXckeKKQro66MLsfm/uV4ff9q4/DqpCsNVNxX7IHqjA0i2VR2XAV5IL4R1GzbtPaCkGM5trmQ3kAOrOMQFx7P2zn5vg5/AKEeod6fJxz4aveNapatOY5mY9nGokWGBu5q5Eohh0MY4JDNPl0feGsDf23grw+jrT4GbQ/Q9gDtDPHOEO+MnN0xWkCOtTWytsf29tjeEZz1kbs+8teG3trQWx24K3261KNLPbrcd1/3PNCrrvt9l37f9b7ver/v0N9dke8u8W8v0G8v0K8v0K8v0G8u8a8vnrINNIS2fW6ccP7u4nEh59+8HJUvR+WLcfliDC3C5Xdi+Z3Y3H4xLl+Oylej8vWwXBqUS4PyWyQDd/kR4J9lqQSPLzRRgo1qTc3WZdZUTGoZH+aAaW1XSyBXjWtfabQnxwdSvC9G+2J0IMWHUnwkJ03brhY0S3VGeG2EXTPq6AEHnidhazxvDSLX1EWLaFsqSeCRI1wMUdG1WMdILo30Qk9gA+dEy0604lDL99WF9Gpfr7blrC3wgO1p5aE5OTQnR9b0yJoe27OWGjvEoVkdGCUXHOTH9/ViT8v3tJw7/UBragbouCSk3HjwphUD2vwi5IITzppSbCjFplpuKM0MB1Zmd41izyxhMbGPshEtBVoItBAJE3EMRUOmn8N7okkj20tQwGCAA3E6MLpxI8YnPE6Y87dLlSQKjnWU6ig1MDMwMykzKbPczHJTkEFiWJcyaWS5se0lDk2Ry4CIiJ9TP6c+I15KfeYHKQx2krSEkU6aFI07K43gZB3EeebJsKJkMS9bbBcptktLnoQQtNPSnieePRffMv+Wnm5oxAnATJGyImUcbDjnNCXtYZSGEYviIIzDKInjOE1TxliWZXwhB3Zy2tAyK1l7SYmvJLWDDYBt5nVxO63uZvXHuwqW9X94O23r88MEBHd/fDcD8ePfEhSewo+FNX3eC9TmnNtZOauzKo8zFsK+ShL7fPMellIgYYylccYSnjnWPphn6azMZmXGp3l8mPPpvvzhvgLI+dOHR/30rv7hofx0l3+4yz7c5jC9uZ3GN5ME2IZvZwHT1hkQ8mPoMzzhxpy2wJskiaIkjJIwigJQGPqgIPCCwHu8iPiluLXgWy41TjiMeYx5TT1OswIUc26fVsmsiuZ1PK/jNuHcTMKbSXg7jUB3s7it+3nycJO+vWVvb9m7u+xdY95Ln3jVfnxbPAlVgzHOzx8nMJx5Tjhwl/PPP/0wBUGW9D98bvDmjx/LP3wofvpQfX5bfn5bfn6oPr2rP72bfn4/A729K29n+bRKyjIq8rgo0zxnWZHnRZUWdVLUUVZ5aUXjAgW542emO5fxdGSXXSu/tspLuz5D9TGentCbAzLbQ7Mde7JplBtaBR9Yq9bbFfNh1bhb0W/X9PmGPtsyZjvGZN+cHNuTU2dyZldndnVhF5dO2cF1n056pO7i6hqVkM/bI/XAnQ69WZ9OrlF5aWUXJrswWcfKru28R+oeqbt4co1nV87szJqeGNMjY7Il5ptCBifc63KyoaRbOtsx8229hqWgTbXckKsVqVgSsjePFxkLCCd4JRSvxtXLUcljo9+IKQjAZkXK1qRslROOUu7qkz1j+gXb0FxwM9HLFS+T3ESmieLGupfoXgQzHJAdpHaQoijDSTPMcdPcTTM/yfwkCxiLWJbkBSurrKrviuy+zB8q6C8ub8t8mueTLJtV9bSYVEVd5pOMVSwt06RI4sKPMjdIkZfYNDJIrJFEcqKBFfestGuxrlN0nOrKmZw70zN7cmpPD3QGq1C7SryrxLtysKeEe0p45hSXTt7B5TWpuqS4xvmlnV5YyaVVnRvFkZLui8mOGG9L8Y7CtrVsQ0lXFbYsJW/EGCDn90L0eyECtnkxZN+P0pdj9lpgS0K6JkZHZn5usR7KxjTRvcQKIuxHOAhQUKKgtP3S8grDyxWai4SNcDbA7NJOTvRwV6abIlkX8KqI1yR3XcYbCtnT3EPDPzeDrh2PnFhyIpMymySIxoiGDgkw8WFFBLkBcgOH+iDYqbCJB8eRG2AvhKuQIBQwEFyg5BcfcZiRKIc5Jw4z+JblxnwuxKs2oeoeOjcFk44NAqloQw3B0Gak46dBZ5oFGynQwgm2MQu7CFPLppZNDZsatqdaVDToSMddDfdN79p0Lwz3RCeHKjlQ8J5KdxWyp/h7in8g+4cLwrnU/Y7hXenkWsc9HQ0NPNKdsYEAbyQLSRYSTUcwbMGwYKSjWJZm2brtmAjbBC+WYjzX92yCkUuJHyDftyg1EG0IR0dAOD3R7AhmT3YGKgbC6Yj22UC7lpzd8+Hy7tnFSL8SzJ6CeqrdU+2BjkYmER1PIaHmhlBIujDO4UdiQQhQBwgHhjkY2ZCU8GfUzKMW7rv2GId/Lax3Lo804M43zXE0x1EtpDhEsunYotcqvpDQ4dDZHdhbfbw1cLfG4fY43hxH68Nod+TuDOnOkG6P8PYIbw3R1hBtDe1dAe8KeHeMdkY2aHfs7I6drbEP2hx5myNvfeSD1gb+6tBfHforA29pELzp+6DlYfymH7689mC287sr8tsL9Ksz+zeXuAGbC+dXFw7gzd93MF/g4YJhzi/P/78SDr9QBO+kr8USfMBP7r6RqiW5XpJrSGiBRcbHIGOFbWlFI5VxbSrptpw8EQR07qlsT0735HRXSnal5EBKD6T0UGbHSghFvBCMeKFHl0YMQSIAPJAxDaU6Q8QEJxGcREQpCFynvDN0oVSmiURiEUdDXPYhIdpgl0ZjUYOWzyP9kXBgX39frzblrC0IydnR6j1jCto3Z/vm7MC6XWh6YE33zcmeUbd1aM8O7Vn7W7DYChMwULv6BthmqWlaKBu8UaplqVyRqyYnp/GqFWtKsamWm2q5qeaccPbMcs8sL424Y6V9lA1JMaLlmOQjnAm4KVRtYrVprNPY8pkT5jSIaRDDjg2wDQoYmNmcMLeCwvAy1cvA4CviWMEMpJIMxPPrAIGapG83NvzUDJpJmuVmtpc7fuH4GXIZCPspWN3A59bs8zTFiAmc4D7XF+UM7DHqqh1yxdtLqpKBHtOopyXU5kzqvK4y+C5//HPlOfuq4Ny3fXUfruunMYOnBs8XbvODSZTGYdKK11oQTsJSlmdZ1sSz5oz/TRuQW4xlOK3xTGqAtLZrrh2eBs6uRRzZU8Lhd/+LEE4bcm4nGRBO2YQpN4SThkEaBkngJ4Gfho+QA2zz+LrEYZJEaRpXWTLJ00mezspsXmV30/LtrHh/A9hW/vhQg13t548zIJwf39ef35Yf73PAm/c32d0seYI3DdvUSV03eMwJJ8+aCIE23sRpFCVxo6/hzb+ccPiuzpM9nBbhxG3IqRaQM62SWZksxjjxbRW3CedbkHM/TzjkPCGcJ161J2EDHHK+alFrOQOfQg6Ep/3pcwl488eP5U8fqoZwHqqPbxtz2uf3s8/vbj69v3m4rYBwmujtIsmyNM0Yy4okr6Bf0k1KEpVAOJo7k9CkbxXXZnFpVWf25MSZHDiTA3Kzh+c7znzLml32v78AACAASURBVG7qNdQlb2nVuvWwZt7DDGdDn8E2zo4x2TPqI6sGwoEuxY5TdHE1pJO2Rm49cuuxNxHcyYhUA1T0HNZzWB9lA5wPSTFy6yGt+nTSI9NrNL20pxfW9NSc7CnFrpxD0tqmkuzo2Z6Z7TvFoVnBxbI9o97Ryk25gC6dJSGD9dclsYCIAviY5mCzJKTtuU2DNwJbE9iGlG8pJXxIde245yR9lA5JNqZMcDPBTSWaSjSVaaK4KbjUDD81g8QMEitMQXbEAHJwwkjMcJTiKCFx6sUsYCzK86Qs06q6Kdhtmd1V+V2V31XFrMymBZtk2awoJkVZ50XFypwV/N0vTlgQpjSIsRs5bmzSRMWx5EQjKxraycDJ+k4O7dtXdnlhF6cGWzRlR0dqeKxFJ2p0ogUdlPVQPiDFkJZDWg5J0UdZ1057dnFtZhd6cqYkx0rT6Hqgs2052VSSNSleEcI3QvBqHDYaMdBrgS0J2bLI1qR0U4yOjPTcjHtOItJYc0PLC5DvY8+FC3PEzx0/sz1muIlGU5kmIkkGKLwyvGOV7kl4W8TbIt6WybZKdlV6oHunutcx/YEVinYoOyHgDaEhdUNCA0I9uK5PXR8sVaAnV/QJ9eABrheAwB+xsEjEyItAfFcWvoW8CIY/3P8G5jeAHK4nhANDmzbYcCmGDXgDFZwwhcDERYhg5CHsIexZyNNsIlpkZJKh5fVMemXSc50ea/hIIQcKPlDwgewfyO6B7B4p3pHinmnuheZd6W6bcIaGMzaQYDlcY9MG05pgWKJpy4at2rbmAOFQBzb3PRd7ru0S5Ls4aAhHd4jiYMUhooFVx1NsfyDbV0P9cqR3JbsnocuxeSVYl2NzZHinfXXnrN9XcVd2FlHXZGC6Q4uObBckWUi2seIQ3aEGogaisAYDnOM4GMKske1AAJzhkD8jc/HHLeyCwLQGMMMnNk/whrS+NMdRkCPbSHIwEE5XA8Kx9gfO7gBtD8juyN8dRzujaGMQQOTAIniAAOdsj5xdAe+M0c4Y7Y4RsM3BGB2M0c7YBW0Pve2htzF0N4buxnAx1el7q31vZeDBus5y310ZBEs97+U1/b5Dvu+Q33fwd5fOb84tPsb51YXzd5ePhAM2tueQ88tzBJDzTcJ5IVYvxOp7oXo1rl6PqzejanlYLQ+r9jS8TTX89hPI4VEtIJ5lzO1qm2q+pWXbWlNe2QaeLZXBBmezxykzmCbvSOmumO5JbE9ie3J8qESHSgSRysdacqrFIGAeOGW/tlmzQ28nIycFQaPOGDEBpxLNJJrJbi67DN7QRZIIOB6gov9lB86CcMojvTjQCsAb0L5ebartMUuxqZawmbqtTUE7+mxHn+3o813jZte42TcnbbwBjNnVKyCfP0M47VrPNa3mtrQGbJRqWalW1HpFroBw4PVfV2v4I/D5DZC5rZe7erVnlvtW04cDgdEDUg5JMURsiJiAU5Ew6FSFkZfhZU6YIy/CfkyCpLkyFOZ2kJl+bgWFHhSanyteIdFMJAx+ztjOxnYmODkIaltFlI3tGCQ4CfS3AlOpJNUo093M8HLTzWE5ynCZSRPLTR0/I36+cLjlbpR/Ydn6F3wBb2RZytXmEMjvKoqsLHNQXZdQxfOY7vUNhnlCMk8EPMOtSuBWiqIgiXPw3XHBkTjKopCFQRr4ie/FXGGURHHKS4R4B8UXFLdYrZkUXzBMm3D4XbjBs6F5ENlzwnmONz++mz0f8jzHmzbkfLotPt0WH27z9iTn7U11N83nVVoXCZ+NpIkfRy4Mr5IgBKVhlEQxqDF8hSGM5sMwDMMwi6M8iauMTQs2r/LbSQGQ09jVHqqf3jYlkn94P/nD+8kPb+tP9+X7mwzMaffz9Haazut4VsdttuH2wjbhgDmtCUl7xJsE2CaMozCOgigE+WEAAl8EXEF8rvaGKN/D4YTDxzhgUWPM43wFnLN4euGkXCyYVdGsim7K6LaKb6sYotWecw6nHSAcPskBwuFjnCdeteec8w8fpyA+Jfv5fd04Az9M+Hf/8dMM9A8/VH/6XHLC+elD8dOH6qcPk89vy0/vahjgfHo3/fT+BrQgHFYWSZEn8C8uYWmSZhErgrTw4oJEOeCN42cKmQio7BrZpZ6dGcWxVR3Y9Y492XHm2/Zsy5puGPWmXsOb9o5Wblp3m9bdpjGHDZzmzVwt9vXiyCxPrRLw5tLKgHAanvGnkj9rFEylYCr7U8mbCLQak1wkuUQLKJIWvFrw6pFbD+lkgKcdZ3JpT8/N+sSoj7RyX8t2VbarJQdmdojyY1KeO1PQqTM5Nut9vdhR8g2JrYtZs4gC+QRC/kbIX4+LZSkBPQk1XRfTNSEBbYoptxtAAR0f4AhuNqZMwDF8Jipuqrip6jHNT82AmQGzwswKM845VpjaYexEiemHlhfafojCmMRpkOYAOZM8gQ3JeZU1eJOnJUsXUfV5leUwry6SvEjyOGFhlHh+M4VAXmTSSCORaAcCisYogY+VPsp6Dru22YWVnJvxuRnDR/+lEV2ZMcQlD0k2JjkYEwQ3G5F0iJOBkw2crG+zhU0jPjfSU4Ptq9GuEu/I0aYYrYnhqhCsCOGKEK4K+aqQg3twVWTrYrqppDtydKhHZ0bYtcMxDlUamK7veBS5FPsp9lPipdRvyMFxQ5NGpherNBrZfseg5yo5UciR4h4p7r5GjjR6qntXhte1gpEdyE6o2wHHG88LPC/gJ6xt61H7LLZ9Xtt2KDVXJIOYBjEf7BA/ah/EXuhQv1lBgXwm5KuOB/s/skVli0omkcxmwUbQG7AZqbakP5WsW7JuKYatG5ZuWIZpWzZCCBFCXNeF7DLP8zwvoK7vUN/EnoI8wXaHFu2Z9EonFxo908ipio9VCq/SoUxPFHKiEIhZu9Qw1On0dNQ38NBwRiYSTAxsMzKskWENdXOom2PdGuumYFiS5ai2rSNkEmLRBnKQSy2f2oHrhIHlezolioNlG8k2FnSkIV/H0VjD12OzMzKux+b1yOqINoxxBCu4GBl7HaGr4UvJupLtaxX1TDqwvaHjD2yvZ9KuQQQTixYRLSLZFDapdIcayG1AxSaWTaCc1HGw42DwHH5LBnJB4Fo0scetaxxuOeu2AZib3BZ4gyQHi05DOJeyczKyD4fO/sDZH+CDkXcwCvaH/s7QOxhj0B4MbYQGzjfHzpaAdsZoV8B7At4XyZFIj0S6O3L52GdnSLeH3tbA3Rq4a32y1nfX+i5Y11Z67nKXLnfpct990yWvOuhVB73s4pfXtIGcK+dxjMMHOFdfrOu0IQcI55fn/3rCeTnOX47z55Dz1cHOG6mCQjEet7+ilE1Pi5zz4IEtrdjW812jgO35tna0hZR8R8m35WxLYtsi25GyXTnflXOY8Owq6a6S7qlsX0kO1PRATQ81dqwlJ3p6arAzM4MT9wuTdc20a6Y9i4H6dqMRzqAMi7+tj0g6ImnfyXt2dm3nQDgXZn5uFGdGAQnRh3p5oFUN4aj1jlava/mamq2pGd8+WlfLdbVeaLKuTja06YY23dRuNrWbbb3eMSZtgQ9h15xCUCk/Ah+u8MNhDtOkC6jVqloB3nC2WdLqJXW6pE7hboOXWg2TNCCcjRbh7BgN4cDLdWllV3becYoeyrtO1nNY306AcwScAoHAcg7MuB0/bSy8QWH6uR4Uql+qfim6pUCLISkGOO+jrOtkPTN/1OK30LPYtRFDAjgM3Iao+Y0AeSo0V90Cgl+gmFWjqe4yy8+5qxiHBQ4LSCloq51eALdBYZqHaZ7kGe8l4d6mJM/SIgexsgBlVckFR/hj4Cd8VQlLvyp+UR9OfPm5LzxJeG4gePJgBXTDpP3JRINHwuEp20VRFEXRTlfLs5Qb1SaLZkze9gOQ87zhlBPO+5viq0a1J3jz0/v5T+/nbchpc06bbb7QbQH6eFfwkc67u/Jumt/UrL3cUrAwS/w8SrIwZsEj5CRBGAUhEE7bcwyEEPtBGgZ5Etd5Ni2zm7qJ1Hs3L9/fFJ/u6x8f6j+8m8Jazo9vq0/35Yfb/N2c8WiBm0kyLUO+Z1VVMV+aKlsWx7bVkDvTYHrzVbDhbMPzO7+qL5dwXJ40EAY0DMijUW2RNMDSkEdR51kzWSqzqC6aLI1JEUzLcF6EN2V0U0bT2p9NAtB8GrZ1M4tuZtHtPL67Se5vU9CHm+TDTfLEqPZkIaedH/0EbNri3+Kc8w8fpxxvfv5UwQDnx/flj+/rj29LGOB8fDf9+G7O9fauvpvDyharSlaWeZ7nKcvjhIVp7sWZ+4g3heMXEqkHTt4x2KmWHunZgVHsmvWmOVnXq3W9WtPKdbXcVBchk0qxbc63jNmmPgVj2JaSw+W2Az0/NnLYt4F3S7gkNKa16E3lYK5Gt3p8q8e3WnSjhnMjmunhVPVr1S0UmsMbmuoWol8JXil49YhUfVx17erSqi6M+sKanJjVkV7sa+mBzg4tdorzc1peo7qLJ1086aDppV0fG+WBmsEOyRZwjpCvjLOVRajpqsJWFcaDTJtLikoOhLOx0JbEdpR8TyuvjODaivooHdF87GZjyoY46TvRmCYiSSSayi6TPYCcTPMzI2ykh4kZJIYfG35s+KFKXI16uutbXoDCmCbMY3mQlzBd5OPxsoB0+wRSHIs0AXcuVxhHfhi4HkRwRNiPLC80SCg7roR8AYUCCkdOOLSDgRV2rQDa80DXVmPf6NvJGCVwkU6iKVynA08BeDoEnAIs9e3k2kquzORUD0/U6FCJ9pRwV4qgymJbCrflbENq+HBTjLekZEdO9pTwSA3PtaBrBSPkKcQ1qGe7xHYJdiPixfBe7fmx54eu9/gXUbEvWH7PcDuGd6n7l7p/YbiXptcx/b7pjexAsgPF9g3bIzQkNHBd3/OChfnI9QKXL1pwPxIHHu+rX374XK4X8Bt8yd52sGWjP084bcgBtVMEYGijmg6wDeCNbduPeON5oYshEz8IvCAIXC9ArmdTX8FUQu7IdvuW29XplU6udPdSd89VcqbgMwWfyuhMdc4V50JFHQ11DdI1UJtwQEPDGej2QLf7mjHQjAXnmKJpS5ajIMfAGCCnUejakeeEgem5GgG8QbKNZYtqyNdQONZwZ2ScXku7J721nYvV/YvV/Ys326ebx92l/Yvlg8sr2TkbG9Dk01Fxx6DXpnttul3LuzbdgUlAY4sKtivZnuy4iu2qjqc7VLeIZmLDxKaFgXb+POE8hxzY8GkP8dps017mAckISw4SbUewkWCTsUV7Ouko6EJwTsfOyRCdDPHxmJyMvaMhPRy40I1zKOBDAe+LZE8kOxLZkcjGyN4c4y2B7Ap0T3QPRO9I9I5Eb2+Iudqcs9EjoLW+u9qjoJUuWe6RN9fodcd51UGvr/GrHvn+Gv2+g393hb4gnEvy91f01x33N5e0Lb6Wwxdy/s3LUf1yVL8Y1y/G9e+F+vdC/Z1QfyfUL8TJC3HyvTB5NZ68Hk3ejCbLw8nycAKE8xxyvuVeg7AXqBUDLUk5+IBXpKxpyGkgp9wxKtjy3NCLRxubVkARwaacwfs4aFvOdpS8bQnbllM+8NlT2Z7KIN8GdkChUuZSz0BXJgN1rBRKf/s47+N8QDNQn7A+YV0rv7YbXVrFhZmfLQgHAgb29WpPK3eValutttXqCeGsyjl4wxYb/9WaPF2Tp+vKDARDHmAYXrwAn6ZckH4G4lWeoGU5e3xhF9ObN2oFeMMJZ3kxw1nTavgUB8Jpv/K7ZrlnVRBODbuw8OF9aWUdK722kq6dDpx04KQjJx6jRKKZ5ueQQWf5DKIIYG4DbDN2qxEtB6TsobzjND/qyiivjPLKyEHNr8NIIcLh0oivzOTaZl0n66G8h3K46iZ6uejlilcoXgFzNpjwaH5mBYUdlk5UOVHlxEU7nJqP3UmQtBOrId4UFLIiSPMgzRvXeJrDjmyTCJRXSVGD0nKSlhN+Nylq/hjYrP2qHu1JX9MTvAmikIaJG6VulHox82IGt2mYgEgQYz8CkSAmQQxExGc4TUJrnjPG0jTlhj3oFK/K/DnhtFtNOdtwvZ+xD/Ps400OEWQ/PtRt/fR2AvrDuykXHIEH/HBfgT7flV8VJxyAHE4+jVGthPCGJn+5zKIyYUWccsiJ/SD2g9APYIATNH4vl7gUFFA38nwWxUWa1Hk2LRis5dxOirez4uNd9fmhebbwJD/eFe/m7GGa3E7j22l6M0lmVVQXAXi9yjIqi4UhqhnaRLB4w7s7G7aJwygJOd74YeCGAQ3CJ2DD9ecJ53nSACecBnJahMOVsahgYcHCZseMBU1yYBHM8kbT2uf6KupwyAHO4YTzfIzD9UXwwLtGzwnnq6izIJyKD3B+fF9+fl9/fNsEDHx4O3n/MF1o/u5+8nA7uZ2Vs2m5aE+qirJOWRmlpZ/kTwhnTMqBk18a8bGW7GvprlFsGuW6Xq2qxYrSBLFsSPmOlO1J+b6cQePNtlrwxs9dJd2TY8CbS6fsOMWVnXedrI+LIa0EdyJ5UzW80eNbI7mzk3srubGSGyeZ2/HMDiemX+huplGm4VRFiejl/DJQ38mv7fzKyM/0/Mquz83y2MgP9eRAT46s5BRl56ToO/kAVQNSD0jdcaoLMz9W2Z6c7ojxlhBvCMn6OF4ZJavjdHWcrQpto0SxpRX8iuGGxDbFtMEbId0W2a6c7ynFpe5zwhnRfEiyPop7djjECVzyG9PG4yC7THZZU5nqp5qfqn6keE2htoSIjIiCqUZd028gx00znvaeF0leJFkeM9aEQDYpKXGSxkm2EA187LnIpcj1kO8jLzRd36CejIiMiOy4EnJFxxvZzbkjLOJeG2HPCPtmMLDCoR1B8DHs4spfCjJXFRxLJBZxPEbJwAq7ZtQ1k44ZX+jRuRYfK+GxEkPK0Z6S7UjptphsCuGmEG6J0Y4Y7inhseqf69616QLhaNQ1XGpRjJo1mMDzQ84mnuf5fkjd0CGBhnzJDgQrGJrhwAp7NvTeBGMn5HhjWR7BAdRE+n5jbfVD6oeUj6zbnPOEdv5ZwvGDiNvYOOGAbwrOmyHAQLOJZhPVws8FazbQ/QLS7aaLBtZFTMuxLMu2bcdxMMaUNu9pke/EzZUaL4xcP/S8wCd+YFPfoL6KfQn5guUPLQ+i26503NEQtIJydTS7pzd40zdw33T6pjOw0MBCC7yx+prVghxDsGzJcmQbqRgZGHOZAbVC1wp83aUKhuEGkhFRsa/jQLH9oeJcDfX9s8GL5d3/+MuX/+6v/+P/+L/9zV/85V//+1/87f/6n379d683z8bGuWidjo2jsX440o7G+rFknmvoyqTXttcx6JVOrjXw1JG+QcemJ1quZHuS6SomkQ2s6Fg1iGoQw2iqS5+Lt5oCHYE05H+VcDBx21QDqzvwe5EJEREaW87YcgSbjC08NHBfxV0ZdUR0PrYvBHwpupeiez4mZyN8JqATAZ0I6Egk+yIGg+WWhNdG1voYbYpkR/L3peBADA7EYF/w9we4DTl7gwZytvp4s083+3SjRzZ67kbP5ZCz1EGvO87rjvOmi990ycsuhnTp33bQr68wEA7gza+unxIOh5xf/bOEA7dfjOuXo/rVsH49rJcG9dKg/v2ogIHPi3HJA1u+F6r23ZdizQV9ZLD4DnjzRsza+44ccuBd+MkZ/NpCi+yvfEPKt8R8S8y3pWJbKtpn/yC+AMM7CnbVbE9rAj1PVHaqZaAznYHOjfTSyq4c1kHZNW7UQayDEtgHBV3Z5aVVnJvlmVGdWvWxWXPCAbzZVqs1LV9Vs1W1WFHyZTnjk6smd0GerMiTFXm2qswbyeWaUkEdAfQtrKv1mvKYfrYiFW1xL/WyyNq9Nzxa4LVSvlEmoCV1utjJKZYXz2RVLSD4AVIf4JXf1ssdo9g1y0OjODJL4JwTs2hQx2RXZtKx0p7DunbKxywSzSCYQXcZxP8DgYhuOaLlkFawccvzhU7M4lyvzvXqTCsb6Tn8LiAf70xn50Z2YTLAoUsrG2A2JNmQZCOaj90CxmtjygQ3lV2meJkWFHpUmFEJaue8tWPc+KwJ3HR8sZImGU0yyDzlyac0yTxWcPlZCTFBQV7B7eeCP/Vcfpz8GXlRDHLDCOQEsRPEkMMD4kfghu1HILgLGQ9QKA6Qw7IiyzJuw+M792WRlUUG4Vo8II6LJ8U96TB9N03fz9jHm/zTbcEJh4PNE7z54/tZm3PakAMM02abrx9/qGDm8+G2vJ81SWXzCZtPcohzmKZ5lWYAOanfEE7g+YA3vu+77iPeAOGErhf7AYviPIlLltZZMskTSB14f9PMpj4/VJ9uiw/z7P1Ndj9vRQvUcV0EZRZA4F4bbFgWsuyx1gYUJ/5jQtoCXIFtIAf6Cdtwkmk/57bahW5AOFxhQB7HOIs+HP5M4InlSQiQU7CwTP2KBaBpFk4zf5r5k8oDPeccjjptyHk/j5+PcTjntFGngZy3jZ6gznPyaUY9n4qfPxV//FT9oTXA+fSu+vBQvr8v3t1X7+4n7+4nb+9q3ioLHUo38/pmXs/n0+l0Wk9mRTlN80nIai8ucFjAwjcKyjHJ+yi7NOJjLdrT020939CLNW3ho5ZLjjeHcnYkZTwJGi6ZcXfAhV1coaqLqy6u4FrMgJRDWgm0Ft1a9qdqODejWzu9dZJblN6g9AYnUxRPnKAyvUynqYZi1YngDVOgxQgXfSe/NrNLPbvQ2KVVXZjlmZkdm+zYTE6s9MRJTlHat9kQ5SNcwFbPtZ1faOxYSffFaEeMN8fRxiheH8cbY7Yl5pvyoydix2g6fPaM+sCouSEC8GZHyiD289KIOlbSRckAswFmfZT2nASWc3pO0kdxG3XGlCl+oviJ7MWKG8s0kt1Aor5CfNGhooNlRFTi6q5nBaETxThJ/cQLUj9kUZwnaZYkDLbUuFM3gn86URCGfhD6ge0SizZX2R3PczzP9FyDehqmGqYqoQqmMiKS01iSoKqybwYDIxgYAVRHCFbQNMNYvmR77TzlJueK+CqNFBKKOBo74cgOxigZOWnPSrtm0tHjKz2+0tMrPT1W2ZGS7ovRthBsjf1tIdiXggPZf0I4uusZLjU94nge8n3iB67veR71Peq5KKDEc4lLKMG+hTzDCVUnku1IchIBRQKKZBQrKFKdyLADy/Ic28XIg8Avz/OCwAsiFwRe3K8SzldRp338SdzWk8V0WNh4DGH7knO+OVJY7IfAWggP+0KtL1h7WRCOFQd2GpEkoUnsRbEXRL4fBjQIsR85bmgQHoQdyU44sFDfdHqG3dWta83k6ptOgzdPZDo94xFyBro50M2RYY1NCyBHcbCCHBUjFSMdId0nRkB139UokZEjOUhGWCWuYGLJppLpjlTUFazjK2Fp8/iXv135i7/86//2f/ir/+q/+bf/9b/9y7/4n3/xN795fdhXjofa/kDZ7UnbPXG7K+/21UPROtPIleXDDOpURmeyfa44nSaDG0pR3bFGxxoWVSyqWNaIrBE+K/uWYKTGgQeyBx6z2hYCquFgA8xpWo5I6BhhIJyxhYFwBnrTUNSTQKQnka6IOyN8KaILCZ1KzrGIDgR7R3A2BXtDcFaH9toYbQrulujtiOGeEO6Not1huNe39/r2/gBz1Nkfkf3hIq5g4IJpDWhns++tdNHytbPUsd9co6UuXuqRl138/TXihPPrKwz+tF9du7+6dn936f7u0v3t1aN+03F/03H5Qs43Ced34+p34+r3o+r7YfVyUL0aVG/61Zt+9ftR8VXIeXKXE84rIQPCeSMVb+BcXMwggaTZfZSagmfQksSWJNY+j18W2arINpQCrq6ti9m6mAHqbEvFqlLzspem8uVrtMOB50jJQMdqfqyyY5Wd6OmJnp6Z6bnFLuz00mGXDrtE6SVKL5ykY2UAOV27urLLS6uChEognCNj8lXCWVFyIByYrqzI1bJULkv1slSvyLNHwpFvl8V8RSrW1XpDmwDhAN48AZtvEA7Hm5y/yK+k6rVcg94oE/7Kv5FymKTBc2tGTApbVRrC3NbzHaM4bAmmXuBbuzAZrDNdW0nHjLtmBJDTJHFDTRhhEBQzJMWAlBxvzuwKqksPjQL6T0/16kQrT7TyWM1BR0p6rDYlqudWfm7lZ2Z2arCOlVw7cRclPZz2cNpHaR/FfRQPSTqmieCmkp+pfq4FhRbmWphbPrN8BpOlRQh40ip1TS2f2UEGWQgoKlCUOSFzQgaJQHCbH4Tb0G33XCQpuL76ABznHF2+KhqEIN6EYniB6YemH1pBZAUR3OYHDS/ggsdAlp0fszDNYZLT6BnhwBjnCeG0M695AjLHm/mEvZ0k76bph3n2LcJp4w3XtwiHw8zz2Q4/Ava2T/f125uKtw/dznIIr7vJq3lWAuTwMU7g+aEf8AEOF/Zc3w1814s8H+xqWRyVaVSxeFaym5q9mzcrRp/u6w+3+fsZe7hhd7MEMsdmVTQtwyr3C+aXWZDnAR/asCxMWZCyIIl9iLEGPUYIRD63pfHfL/Z84nsgWGxdXJ/+pp60VrcJJ/AxJ5w4Jg3kNGlyDefkSZinAahIgjL1gXMmjby6dOvSfc45nHbadrXbefx+HgPktPMG/hznPFQ/PVR/eFuD/vhuAnpy9+f300YLvOGE8+ld9eld9e4uf3dXvr0rH26rh9vq/qa8valvb+r7m7rJNpzXtzezm5vZfD6fTOeT6W1R3yTFLEgmJCpxWIHGbtFH2bkZH+rRnp5uGxkQzoYx3TCmW1q1rVZ7SnGk5GdycaY8Vi0f6VljeLbyC7uAkLQ+nfTppI+LPi4GpBy5tUArgVaiW6veVA+nVnKD0jvMbkl6Q9IZiacoqhy/gNxIHUfg5lW8SqDVEBVdK+8Y7EJjHbO4tApY8jlzsjMnPbWTUzsZWckYMZHkMq0FWg1QcW1mFxo7lGKAnO1xvC0muzIUANRw3QpS4q2xQAAAIABJREFUZPatCnRoVk1LKd9rldm+mh9oxZUZd6zk2k6bzGiUdFHSteNrK7q2ohbqpIBAkhs9ioQSCSXqS9QXHSohIjVjHM/wfIAcGnlu7PtpGLAoYFHIoiANwzgI4yCImpN1cGBBXrpFqUlIYyXyPTvwLd8zPZfLcKlOiYqRghzZsWFWM7KbZryx2UQbi5YPy/GS6cqWB1e+NeRr1GtEAo0ECgmhB0amqYSZiLKxnQ4tNjAbXZj5mc6O5OhADPZEf18KDuTwSA1PNP/C8K9tb4x92Q00zzM81/RcIBzsudQjroc8F/nE8bDtIstFDkEUOa6FAhMlkDKqklQlqUYSHSeGE5qOb9u+Y7vIptghhBDXJV5A/JB6sevF9DmiAMk8Of6ccNrLimEYPjnC/yDkEDhu+EXk9LdlYRfC3BzqwyqI6wWe5/HVdkrQYrGf+B6NQzONbRbjPKWMeSwNkjSIkjCMIy+KaQCbS7FJE4PEBolFG4k2Gpn20LAGutnXjL5mDXQb5jZtzumZuGc285yeYQPnDHRzaFgjwxqb9ti0RNuRbaQgByQ7tuZhzcOaRxWKJexIDlIw0ag31GzJprLl9UTz+ErYPLh6ubr/6xcb/8ff/uav/q///N/9u//9v/+r//N/+sV/+n9erB705N2OcDjSDobq3kDbG2j7Y+NIsk9VfGG4xzI+ktChaB0J1rFon8noSiHQo9pXyUDFAxkNZDSW8VjGgoK4/e9b4kVDADztrDau53d1G8OoDQhnYNkDywbCGZloqCHBpGONjlQyVLCgUEGhIwkPBKcroyvZORetY8HaH1tbI2N9ZK4OzZWhvTpy1gW6JQbbQrQ1DrcG/mbfB8LZ69vNSs+QAOHsD93Fio63M/T4fs5Gj6x00VLHXurYS138potfX+MXHef3HfzbDvpNh/z6CvMBzt93PSCc55DzzxPOd6Pyu1H5u2H5YlB+3y9f9svXvfJ1rwTC4ZDzhHD4kSeEszj/hgHOI+EsCemylKyKyaqYrEnpmpRCYP+y/HSSA4SzLn9BOJtysarUbXHOaR7cFL88OtkOF1qgTnqs8o2d5MxMz63kwk5B53Z8tYj1hLSWrxIOWNS2lHJLKde0fE3jeLOwkDXZ2V8Sjny7Kt8uCdmKVKwp1XPCaZfYtEY6bYsa96cV8CK/FvNXUgVqOKc5njWQIzVPDPIeVuQUXNpN3oOeN3HVeg7ikANzlWubdaz0yoiaUGk7GdlNGPfIiUdOPHDSJiwIF9eovELVouquBGo61iegI6080spDtThUiwM1g2YhGBydWiUQ0ZGenZvRuRldWHHHjq6d+NqJO3Z0bQV9FA9wMiKx4KaixyQ/Ay2aW1OIqAa1W4/akOOEOYANTz7l4afQ9gB6/l3OQk9A6Lm+xTb8lBeEoN/R9XTX112/TTJwBMQ/j/nDaBDzxtU4YUmagQBvoAb0nyUcgJnHjpcF3szq9F9IOJxtfv4w55Mc7v76c4Rz/8WRHx9q2O35/DB5f990gD7My/ubEkpybov6Jq+maV4mLAtjIBy43Asf5BxvXN8jvhd4oe8GoevBJCcNgzwJyzSaFils43y8m3x+mHy8q3it5+20wZsF4YSccLImDLrBm5SFADY834xnowHhgCet/bv+V+ENJxwOOV8lnCikTwgniX0gnCx+hJwiCYrEA8ipUx8gBwjnW5DDJzlfJZwnY5yvQ8592YacJ4TzHHL++KlaDHCKNuG8vc0ebouH2+L+prybF3fz6mZezReh7fNJPp9Vtzez29s5EM785qGa3rHqJmIzGlckqjnh9HB6bkZPCGfbvtk257vmdF+bHGn1qVpeaOWlWkJ9DQebK1RBBnSfTiADeuTWA1IC4QxpJdBqTEqJVDKtVb+2ojlKb9zsDidTEk9JMoFngoIcAiH1sITOMdEtx6SEMc6VkXfM4souO07VwWUHlxe4gZyRFQkOk0mheJXiTsak6tlZx8qOlfhITg6kdFdKdmV2oFXH5vTUnu9+yTYHdg0lBHtavqtmEN6zK7M9JYNy6o6VAOG01XXYlRV2zPA554g0bIsTjoRcCREZU3lBOKYfWEGIIhfHHk0DgBw/Df0k8PkWYhjwAQLFhCAMAKMRbLjU8j0nDABynDAA2YEPnKMRrGIk4ljEsYAi0Q4FK/jzeKPjwPB8w/P1xRuvTkOdxhpNwUmokkx2MsHJISBnbOXXVnll5CdqApADeHOqN4TTdXwgHN33Td8zfc/xPMejQDjUdXxq+9jykEltg1oWdRByXMcJLBRZOLUw0wnTCTNIaqLEQhHgjWNTxyLIxhjjFuHQ54TDSeZfSzj8btT6CsOwnUmAvZCHU/NYas4zbSE3aNjGDz0/DIIAfqcuxW3C8VySxhZLnJzhgrl57uV5wLKoCWiJUz9mbpASL0Ve4tDUoSnfGxmb1shoZjID3RwaXxAO4E3PxDDz4ZOcoWENDWtk2u0xjuzYXAp1VBepLpEJkrAjYawSaniB7LimF2soPL0WXizv/odfvvjrv/nV//KL//yffvP6//67F//+F3/7V//h737xy999t7Z/Jpi7PelUsk4k51RGJwo6VfGZRs51ema6BxLaF539sbU/tg7HNoecaxX3FNyTUE92+pLTl5yRhEYSepK7/VxPUIfnOgDqaFaT0N1mG443QDgjB7UJZ2ygkY5lyxMNKqpYVKmkuZJCRZmMRdSV0bXkXEr2sWDtj42tgb460Jf7+srQXh3hdYFuCv6mEG4M/Y2et9519/v2/nPCGZGDkXcw8vbG3u7IBzVhaz2y3sXL187ytbPUxUtd/KqD/n8RDrDNf0F9L0y+FyYvxSmonbH2L1G7xawt3rfzRHy/5V8obs0CU/Kelu/rxaFRnJjVmVGcG8W50WyGwFT6Sk87Brs2s45ZwHW1cys/M4oTszgy8wOj2DXybY1taumGmmyoCV+A4VYxII2XYgn6Aj/kmkcyPBFfZILQ7WVlsqxMVtTpt37Ot39+8WcEqzsrar2i1qvaZE2f8iKIpqF1EUuwbU6/qhOz4AJvG1zvhPWn59qTJ19IqUAHWlsFF0zYTg1wr+VgXbu288YZgoohLoekeBRiQ8QGTgoLphARPkSs2edxS8mrJK8C7/uY5KJbflUQO/FcXX/e9efX3qznTnpu1XerkVuN3UL0csnPFC/T/ExvRQw9ieaEGyRI4MIYXBvjl8cs4mtuDFJpBJJIzCXSGBzwMLbSwxJWjNyI+UkOe0RhyoIkDZI4TqOExWkWsTzOizgv4iyP2tFwkII9rdi0SuZVelvFd3VyX0X3VfRQhW/r6G0d3c2L+5v87W3x7q788FB/fqh+fDf56V3dxCt/rP7xA6j4pw/FP30onp/IwgnuD3fFD3fF59sc9MNdc+77+b744aH88W3107u6rc/3BW/ehPLN9/P0/Ty9qdm8SiGBALIH0siNwmZBJQib0kyoyyQEYeLzYBnP8/zFvj4s399Mkoeb/MNt/vE+/3CXfbjLbqfxzSSaln6V0ZK5eUrzlOapl2U+Y16auknsRbHLFccxPxv4qif+SdgR5Ns8D3j9an0boZ5PHJ84AUWg0MWg2KexT5PABaWhB0pCmkYui70s8blY7IH4ET7YaTZz8iaHYFqGoFkVzKpgXoc3ky9SpN/O0rez9N2cvb/J4BX7eJ9/vGegTw/Zp4f000P6+S0DAZ98fl+DfvgwAfEjT/SHd9OfP8z/+PH2Dx9ufnw3+/R2/un9zecP9w/384f7+d3dze3tfH57M53P6vmsms3z6bTRZF5Mb8rZXXFzX968y2cP2fRtWt+H5Z2f39B0iuMahfXIrbu4ujDZsZbsK8meyvb14sAoITzgxGy8ZwOcw9vIAFU9u+lD6xgJD5mEzLRRMB36kx4tr3EO4nWZPZyOaC76lRpOjWhiRBMrmlpxjeIJiicorFFYO0GFslszvVXD6dit+ri4snNemAMBBl0n66OseRNDCSExpYnrptRnxM9tjxkuU0nS0+mVgk4l51wlHTvqoOTSjk51DxYgz430VIsXboXs3Mr35LgpmtOyAz1vzMlW9ehMtgu4pAVJM10z6psBlNmPTY83oowQBY2xO8auQDwQHBGIJ1Jf9kLFj9QgVoPYjn079p0kQEmAkoAkoRuHXhSCadPzPI+6sAviExostqL5Pw3+7+LJ3gj8C3IQgZ14yfYEy4fNDTCtDe1oaEdgWhPtQEEBtK7ZOHRI5JAI0Rj9v+y955ck2Xneuf/MftzdI4nUiuIhJVIEjmgAEhQdQAm0IDEgCJCEGwCDGUzPdE/7am+qurp82vDm+oi44V1muTYzIEBxtfuP7Ic38lZ0VhXApoAjarl5ntMn82ZWVlZ2VWT87vu+z8NiuO6TyPHFmdL9ZOJEA4PvanRPZwODDwy+p7ORFYztcOpKA6UWyR1WOqx0ebXY1wiJCDAPfdaVQRaz+6HhQ8ucNLA0Sexi6WLp0cijUZfaSQVi3CMYxigI86nwuUAiwCLwlyxM1IyfaoVV2z1gUsAFFgEJQhpJLmOhOqaTNFSKk0DGIpI8jJhqooZCNGzGIcZhP07t0KkfkwaChYEIgyAKu9cGU0MBFwHhDFHiUeJx5kcCy4AEkYjiMMnirEjzMkvzJE5lFIddelgSRXEYyiCIBA8YE9Ql3CW8q0u42HUIyLGxZSPd8qeWN7LcoeENLX9g+1M3HJpsz8AD05t4yEBE872J6+jIN1ykO0SzuGaGhp2ZdmW7DfIo8qiPuIdDm0iLpAZJNJJpJNOQ1Pxwa894++1Lf/SHn/vrL3/14Z0Hd9a2723sXXu0tW6Qh2P87VtbN/cwtDI+0OJVTW7a6cBNx048tsOpHQzcdNeJNg2+PiWrU3916q9p6ImOVzXUyaBrJlszBGhr6m9raEfHuwbZM+nAYnsm3TPpyBFDm8PNgcWGNh85YuwGC96DIpU/8bpEINNjpsdgvMewiW5hw0CGgTTbA+mO34UFuchw0cR0pparVnTHn1ruxHS2TLFp8LUpeTTyHwz8u3vu7V331o53fcu5se3f3MO3BnxlJFZGIeTe3B+wB0P+cCQejYPHE/F4Ih5P2OMpfWKINZ2uauTx1H808R5O7Adj68HYglmdewN2e0BXBuTaLrm8gy5t4/d38IVt/M42enubfGeHfGeHfXuXvbXHL2ySC5vk3S0G+u4m7SAHZnI2+D87wgF/s64vyyzv2MV9u3xgF0A4TxThnEBOvmnnMBb/1C2eulUfbx445R07v2XlK2Z200ivGYkCG8U2gByvSzh9vFG6YrQ/dsJRkHPNaq9ZLRBO36sNCGfFbs4UUM2PBJt/NOGoTsI1J1Oc89TNNv1iB5VgSDDAJZh67+F8z092vXjXi3dcCVFI/TQk5Zg3IjmcwYxI/lra4rMtPttkLeyt7tByQMtuTIhlYKhqisxZuKkuxQ6ASBCfiTcuEQpsDBoZNNJoNCVSaUIlOBoZouvNI0FKgi6PCMwJ4CNriXDyIs4LmReyqHJlgQ12RuAfDYRzWMdAOMeNIpz8aD/vE873nzd/96L5+w9nMD7xf7+sFir+n5eFYps+4fzguOrjzRLhLEHOD57XP3he9wnnw4NMEQ5M5syrBAgni0UqeRQywXEgiAgI55RzSikmBGHsYyLU5CXnXCwqIUUaVnk4r+XRPHt5kH94WHx4lL88zA5aud9EbSnqXJQpyxOaJ7RIBaTNJLGIJY8kU3otvFGE80PsO5cgBwjnNOQA4fQ5RxHOEuQovFniHCAcZT/QcU4Zgtnaq5ATKch5NktOIOcwOw05Hx0nfcgBwulzzo8knL9/Of/7j/b/7uX+95/PPnoGkHP07HiuCGd+sD/bnzeztpm1ebtQM+9DTrn/vJg/S5vjuDoMsn2WzrCsUVSNRTug1aZfrNrpAzO9b+UPnOqhW0O4zQaZ7fL5WLTToIV9kCGpBrjc9fNtN912010/H+ByQCuwhJ6G80nQ7vFKTW/u4K6rFiJlprwyotqOGidsXFn7UY1kg6MGRRWKKj8svWTuyFYPGiCcHZRv+gVwzoaXb7rJpttZvExpprEc8IaHeSBLIWsW11jWflRNSTzwgi1HbLnBLokHLN/CybobAi89sZNVU66a8rGVQK/dQ0PCTFF33HbKh075wC7gMAttydCZDIOXO64ceFGHN6ok4ovzCEfd1HioCMeKEk+KDnLiACchiUMmwz7hQH+aghz157A0PK0yXn4I4YxdsUQ4Iz+ceIGGIpNEfcIBvFGQ80MIZ+qGI4vv6WRPJwODDk02sjhobIupGxootkhq08xhucuLPgD8QwjHA9HIo92nA2IBYhwxShimnFCOWIAU4ZznOH8e4cBrCSOmCAeoBuwfQEkayliEERMB6XfYAtUgxhHjp8BGSbAwCGUUxZ2NpAr+EgERHDPqM+oLjiKB45AC4Sw+qpIki4FqzoQcEfKTUhIRCHPkM99jvsdsp0c4pg94M7D9oc1GLh25dOh4A8cZONbYdSa+PfW9qY+mLpo6THNC3Y0NtzDcAvsM+Qxh0REOTQySaDTRkJz6kYUj06EPH62//dY7F9+9sP7w8drm7tPB+N767pOxfXtj8vXLDz5Ynd4bi4datKbH64bcMKMdMxg54cQJpnag03KK86Evd51g2+KbBl430LqBHk+cR2P34dh9OHYfTdDjKV7V2KrOl/BGaWhzRTh9yHmFcBw8cYma2DFcCk4GuoV1C2sm0ky0iAny+wGpmofHtqcWQRPHH9vethU8NfgTjT4ek/tD/97Au73r3t71b2y7N3bRyoDcHHaEc3Mc3hgFCm9Wp8HqNFjTxOqUr2rsiSHWdbZukCc6XtPQ6tQFPRyxB2P2YMzuj+idIVsZkOt79Ooe+WCHXNwl7+2Q7+7gt3c6znl7lwLhdJyzgb+7SUHKeOCfO+HctjoTAhg7We1MCNJ1Uyl/ahVP7M4kes0uHjvVQ6d84JT37fKOXQDeXDdzmGlRaKG6xRR7vBbh9MGmv/6TIxyQKuC86nbdea+dFjSzwTCumscFF7szdR7h3Deb+2a1UHEiIwEHcACkVSvvlXS6bc5tv9j2M+iggzEh6KMDbbnxtpeAdvxU6fRKX9Brd1rruFrH1RNUPkH5Uz/f8NNNlG776S5KBjgeEjkhsUZjg6emSGyRwKeUEoAN4pGimqXOZp2EUxJOSQhGqBMcjVEIGuFwhKIxlhBPAUYLHo8R7+pCLEpZlEAXXBBLgJw0TxTkZHmUl0VedlE/kEkKTmXzKumCIKsIIAcI53CeHe3nzw6KF0fVy+NaEc7fvWi6OfIXxf/1vCc1UPFy9vcv2iW8+d5B/r2DvA85fcJR+v6zCvBGEQ7gzcv99GhWHLY5ROUA4SQRCwPKGeIMMY6gdIOxj5Dn++7JHjBhlFLGCGdEcJxELE94k0cHbXK8n0L6zYuDdL+JZlWk8CaLSRazPOFQvYm74SkaRhRGqPpg8yPYBtLWzmEb9TqXOEc1dfDulXdNa6eSQIWMAhkFJ5M54CIdC7iuBItJLNIkSJOgSk8cCDrUKYKmCNoynFXBrApUJQcCc47b+NksAc4ByAF9eJR/eJR+eJQC5PQ4pwJ9/0UN+sHL5odI9T3+4MX8e8fNy+P65VH78tn+i+P58dH86Hh+cDCfH8yaWVu3TVlXed2AsqYByKnmh9X8qDl4Vs2fZe1RXB0G2YzFNYlKFJTToB3zehcXG17+xM0fO8Vjr171m3Uy36TzPbE/Dg+0aN+Q+2Y0s6NmwpoRqQao2PGyHS/bQwVEIU+DVo/mWjSfBO2QVbs4h1nBHT/e8eMdP9pFckiSMcsMUdph6USVF1Z+VAHb4LACbzdHtlZYa6Lu7NRIuY2rbVxt+sVTN4P06h1XDlCq88IMKipSFmSBLMO0jtJZmM9FPuP5vhOVBs8mJB6zbCqKiSiGNN9FyZaXbrrJU1s+MUNIx4aAbEiQW7VTVX5/aGX3jWSxkZSuOym4ywDh9Alh6odqXn+MxBiJCQ6Uposj2JSEGo10Jg0emyKxgtQOMzcK3CjwZOhHIZIRlhGNukFELkIhwoCHgp2cL6ua51Kyx9L6acKZerxPONBEPUaRhiIDh4pw+gWcfhnHRcGZmrhiZLM9A+8ZeGSziStAI5uNHa75oYGlRRObpZBVfZpw4Dh/HuE4tCMcn0n4vMA8xLzra2WCMoF5QHiIRYBFgE/7MYJDyWmHxgVDsiDgYSiiKJC9ZOQMQqYXGW5xHAnBGCM+ZWdqCW/UQCkLAyG7DOoEDPIWAcdhxAJBBMeC40DgOKRJxKBrGwx3TnvxLJWVZCxknMo4DaNYBDFnESUBwQJhYTvYdLBm+2MLKbzZdfwd1x0gNCJkgPwt29iy9F3XGBN3iNwJ8qYYa5hqONBRpKNI9yVaEI5LTghHx/HQZkMLGy51XLyzs3fz6pXL3337+vsX7t27s7W19Xj96drmzo0Ha9949+qFW2v3du3VCd124pGf79nR0A5MnPii8HiOZONHtR2WBs+mRI78YM9h2zZZ19wnExfs1x6OnMcTb01DTzS6M0W7Gt7TSZ+lRxYfmmxosoFBFWwDb3dct/DLVvE7U4eBNIv2NXYwaOISEDx+ZKORjdT62MGwsmkFG6ZY19nqhD4YofsDdHfg39pDK7v+yoBAAefWOAKnwZvj8OE4eDQJH2vBEz1aN+S6Ea4b4VMj2DDFhik2LLZlsi2TbBp408CbJnqiibWFHk3Z/Qm/M6YrY3Z9SK4O6ZUBubhL3tvF7+3id3fxu7v40jYBdRE6m2iJdv7JEc55JHOermrVa6k7cVdRPEZx28rvmvkDu3hoFQ+thf1Ap2ThSVCsWiVEfD6wyntWcccu7ljVLasEe2hlLbAENu9NStDrEg60pSnCUe/Pj5dw+pADnNNl7CysrgFyFOecFljVgYsDuKl2nqpmfqbu6M0pVXf06q5R3zXLV5XfNXNoE1d5R2BnBMCzanWzv12jvJM+sRP4bH5iJ0r9FbjeX4GtytPqP7Kvx1752M0eu9kjJ1214zUneeLIDUduuOGWG+144R4KRygCztFobOGga/imkRIkDJypV5DGD0Z+AHlhAy8ADf3u+aGY4zLp8dgXCUAOWEizMAriJIilKuMoZUWeFbnKNi2LpCqTpkxmZTyvEgiC7BrV2o5wjvfzZwfF88NSEc73X3T1FuWUpTjnv304/28fzgFv/uvz5gfHlQKb7x3kH+1nH+1nADnQt/a9owIIR0lVb5Za1F7Mkxfz5Nl+F5XTVikQThzSMKCM+kA4lOI+4YCBDMIUY0oIIQRRgmATMQ5pkYq2DA/a5GjeqS3DpgjKlGUxSSVOIpJKGsdU4U0QkiCk8PkehPQ826LTSdLgTdTfk1Y80wVaL9w8+x44lCCAnD7ngBPRkpE0cM7CZo3JiC/NCCnBOngknPgQZFGZdZ4KVS7qIqiLoCnDphJtHcyacN5G8zYCi7nDWXw4i4/myfF+2s8DfX6UPD9KXhynL47Tl8+yl8+S7z3Llf72efG3z4vvvyi//6L8wcvqbC2mvL5/XH94WL3YL57tg7tAe3Q4OzqcHRzM5/MF3nSBVBUor5uimVezg3J20Bw8q/ePi/YorfbBUY0GBRG5HjSaqEes2iMlGD1voGoDVdu03WGzoZhPw7kh9y05h9ayKW8mrB7iAnIhwcdswmojbA05M+RMC5sxLwckAQcUcPvd9SM4DkxpYorcEbkfVVjWWJZUVlRWLCxZWNKgcGVtRw3M4YxYNSAFRJBB9QZ2Z/b8ZEo7UiJBSsOMy4InlUhrkc9EPmPZHMeNE4FTf2FHVfecohiQYhdlYHy8ZgSrunis8Yda8FALHhvRmpM99csNVK17xZqTPbYSVbqBPaNdlJ0kBKBIQ5GGImVEZr7KNkucA8YDfcKxgtQJQycMYSbHCyM/iDrv+0ByIQWXgsuAS8EiwaKQRv2clj7k9AmnDzmnCQcgB14/uEUbOLSohEMxoiGiIWaREqy4iJ8pzRdjhw4tPLTw2KETl4HguuYLeHKY/3R4smjl6iZYPNqZkvUSZk6M3UwSwTy9QyOfdW3MWEREBAAPix+XAOTwEJ9nzKhWAHgU4UATL3SO9QkHPg6geznPUylDzikhyEEY5GLiYuIRCuoTDrDNYsQ0FDKChLasyJMsVWHWkezHeVEoNcO2i4xO0r3SJMjSEPZfsvRk9DFLwywNiyzP0yJL8kSmYSg5iwgNMBG2R02PaB4eO10MDhhGb2Nrlzp7zN0jzg6ytn1zjzgT7g+xNyL+mCKNMdCUsgmhkELjIu7gwMChjqWGoqkfjmwyMv2JYQ+Hw8f373zwzlvf/NLnv/LGH7775pcfrFx8eOf63VvXbty49p13L7x/5cba9ujp0Jp4gUWTiSvGDvd4HsSNkDVNapY2LG1IXKGosEWik3CKxNBjew7ZMtDTqftk6jyZuE81f9PAO5q/q6OBSYYWHdlMaWjRoUUHJlnWK4TTpe5MPT526NjhY4ePbDa2TjR0CAgqXWOPgdT6khThPJ7Sh2N8f4TvDdHtAb61R24N6cpIrIwE4A3owVQ81II1I3piynUr2rDkhh1tWtGmFWxbfMcWuzbbc/iewwYuH7h82wq2rWDTCjat6KkVrpvBqi4e6vy+xu5o/PaU3RyzayNydYivDvHlEb4xYNf36PU9em2XXN1jV3apmt4B/TMlHOUhdtPIV4zujLwrPhjZfSN7qCege1p2X8/vGfl9s7hvVnfNRTiPWa1ArcOsrxoVjPtf1ssz8eYfQTj9Ak4/cegnRDiKc+D96fsZwMp5hKNs68DXoe/ufabu6O1Cr0DOXaM+C3LKm1p2U8tU3tEi8ijt5x31G+RgDxI6ztUMz9LK6XtP67GVnKkHdvbAzu5b8QMrfmDFj8zosRWuWuG6FT61ow072HaDHS+ETIMRiqCXQ0eBSSLQwqXaMmgTAAAgAElEQVQ0OFNDPwQppNlzRV8AOVDJmdLEZQkQDgpSKOMA5AgZCxmpXrUki5MsSrIIttbSPOs27fIYciGbUs7KGIIgoYzzrImfNfHRPDuaZ8f7+fPD8uVx+b3j6tUyTtN3BP6vz6ul/rTvH5UKbPpSlRwgnL4AbE4XcBThHM/LPuFADQe2BrnAagIHYx9jX7lkIoQw7hYJdinxQo6SiJRZ0FbRvJbgn1ZlHPAmiUgc4jjEUYRhmj8KKbANuEIwgZnA/NVLn3D6YKMuS2CzlFGgeEyhDiVI6TTqLDmtBYIFggSCvBqbw6KQKfIB+FE6NZ8jQGUWlBkH1GkqAZzT1gEYMOw3cZ9zjubJ8X5yvJ88O0ifHcbAOSBlSLDkSdDPz+nrb49L8Jz46KB4Ps+P2/SgyQ7bHKwFDg/a/f3ZbNY0TVVUZdZL2k2KcgE5bdnutwfH9fywbA6ycibTKpA5D3MqUjtqTib7eQ0mATukHvFmxJtJMNOjOUzOuPHMixuDtxqtJ7gc+fkA5arT1YhqUzZW3BpRPRXZiMZDIodEjlA0QtEQBSMcTnCks8TmmRdkJK5YXLO4DJIqSKpAloEsRVT4SevFjStrM+hScXZRtu1nT2255ca7KBuRXOeFKXKQ8rtfeDxWJK6wLJGs/agCIdmAXFnrQTPl1Yjke36y6ch1M1jT+WONr+pi3Yq2vBSME3ZIDbzXzTeSYkCKIS1V5jJM8OtYquMYZEGqUvOSoKsWdnl0lhg8BVk8sBZOKi4PPdHVtDGLKIsYl5xJzqSgC51DOEucowjHwdxEQvfYDyEck0SwneRg7pPAJ4GCHERDWDmPcCwc6B7rG1hNbAwD31OH6B4zkejvZwHYqAF9qNi/Sji8Tzg2kerLuxqOiLDoyiM0EK9ATkDOzNcCnlnyoIdFIBxVyZEyPI9wGCMY+5bn2z6yfbQEOf05HICcPuFADSfNM0U4SSLjJIBdlSQOkpPDDs9ilkoKe0lZzBYHn263BWz66yKq8rDKwybL6jQv0yyPExlGQoSEco9wBzMTMwNRzWeQ6zL2yAjRkbD3qLFLzD1qjbg/DckkoGNBAG+mnGiC6iHRAjwV3oS7lufbPrF8Cv8vUyTGHpu4TPeY5RPN0NcfP7j2/ltvf/UL33jjs1/5k99550v/+eGlr9+/+PX3vvHGxW//9fvf+dr777618fTJYDCwbN/FzLCRbvkeFixIWJBA0l2YFiIreFrQOENh7AaRK2KLhlOP7lnetu5uac6W5mzr7p7mDXR/aKCRiccWmdh0bJEljUw8MvHQQEMDDWw8sHGfWMBsY2izoX3S26a0Y5Edi+zaFMJ5lHZtCnf1tWvTTSt4aoknhng8pQ/G+P4I3xmSO0Nye8RWxmxlJG6Ow04TeXMi72vigR48NqI1O3pqyw1oq7HDLTvcdYI9hw9cMXL42BVTL5h6AfzBgtX7rhNsOQK+44YbPrWjVSt4ZPAHBruvMUgafTAVD6bi/oTfG7M7Y357xG6P2K0hvbZLQP/kCOfiJD9TyitsSVem5WvpxCt5EfZ8Q89uatkts4sKvatnd/Xsnp6CIFr0tp6DVdqKXt40Opezq0Z1Va8VHlzUy4sLwvnvr+EsuQ785Go4S5wDeNP3pAbI6U/m9HU6t+fKtLgyLc40grumV7e1pqdaCSo5d/TqjlH0dW3hibdQ1jGPkULY0T2ruGfl9xY9cqqhHJriYIh2afH0Xael2u2WdN9K71vpPTO5Z8r7prxvykcmuIWGa3a4boVPnWDTCTedcMuNttxgaLORw6H5W20ITf3O5Kez+vFDpT0k95BUO8E7XgiCXGSAnH4Zx2WJyxJfZHDqA8YGtDNYi1WvWk9JnCZJliZZnKZxlkvIhWzKpC3krIxVGQcI53CWKsJ5cVQowul6inqcA1JhoOAE3YXMzDP4VwlSRJcM1rrcz4MC7gXBF76YpS9m6fP2lRpOlUvlNABn9iIgncss2AwQ5COCOsHFA8LByGHUCwOSxazMgrqIoGoBn7hJRGSAIuEHAocBCQMShSwIKRcYykSqykIpZb3Lck+aApvFZYltTscULHEOwT7oNOec2b3GGYKRpL7rGrw5/UVFPsqiAEZ31GlHD3V4v6QzK+NZGc8WTHjQJgetXOIchTrPDuN+QqhCndMObErfOyrgN+HlPDtu04NKQnVxvy3ms3J/Xs/nbZ9wojQBySxNijKr6rxuqrptZ4dNe1DV87xo0qyScRFGWRCmflS5sobKiWoPg64zLZzpQaPwxk9alM4M3uqsmZB8hNKhn4xQOsbJlGZmUNlR5cjaCksjyKYsnrJY40nnCEJCjUYmk7ZIvCDDYcaTKkiqMC2jpIySMk5KGRcyzmk6I0nrJy1ADsT1QNVlx0/HtIDSjR2Wjsgtli45OvphCp6QgDokrkjcUHkiL5m78cwKa50XE5Lu+cm2E23ZITz/gBRjXo9FO+LNkNUDWo1YNWGlMmUxRGkGlRUUBokNEltUdr6UizP4Li1gUd5Rx7eu2gM1ExKDTJqAKTNocR4v/cU8DCGSEEmJZDTudE6XmhrL6RMOoRwyWxThjBwO50zg+QkvCapPEO3iIu5hAVQD8rBwEXd8dqZsKkzMdJ+ANA9PHH9kuTDDoPvExMwi3KbCpsJhwSuEQ0OPBpBA/yrhcEU4KrrRJqHDAsQjxEMo4xARQK9av3x13hzO6ZQtWIHDI0gIFoYCyjiqSy3P0zSNw1AA4QDbnK7hQK8aWA4sSkwAOSGPQpjDAUEBJ03jNIt6ecRd6bjKOGwqFQktElplvM4FdMn2ZwKhtN4UwSyJ2zRu4qSM41iGQRAQRj1CPcYcJizCTcwgChZkhPaEmUOsj4ltBMSWgRlyjbEppRpjGie6wEaAjNDTA0cPHAshCyEDER0DLPGxx8YOnpiu7aPpZHDvxsW3v/qFb3/ps9/54me+/cZvr3ztMztX/urRdz//5h//6ne/9Jmr33zjwlf/fO32B8542zVG2LUw8hBCGFPGhAhiEfJQBmEaySyVWRqlWRB3Gd8kkDYVmodHljsw7D3d2tHNielPLaTZWHeIsZilWZLuEM3GUwtNTP8VwnH40BMjPxj5YYf6drBriR2T75h82xDbhnhq0qcm3bAYaNPmoA2LwV3rBlk3iHoY1FXWdP5oSh+Myd0xvjMkt0fk9oitjMSNEb8xCq6Pguuj8MY4ujmRdzR+VxcPDfHYCtfs6KkdbToLvLGDPYePnK7PU3MDzeVjV8CkH8S8Dly+5/Bdhw/9cNcPtt1g0xEbNn9qsXWbrdtsw4427K7ao2rUj6YMuOvO8H9+wjlvbuc8KTfqzpBaT8GlWp0639KyW1pyS0tuT5Pb0wQqEje0CnRNr6521s+ABM3lV0ZuftgEzmsRzsVJuVzd+gnM4ZxWZz+98PW+rBVdpM8iMHRZeg3q3hP1Pi/epSWtaM0r0uueyoVO3L373+uaXqneuRt60R+mAt0ys84FddE4p/JeYV210vXo6GzBl5/WPTu9ZwPhJPfM5L4poZKzaserdrRmR2t2tG6F64uqzrZJdm0GH7H9rAY44kBoA3z6wgPAhnXRzR9vLwinL9UIN6WJTRKbSJclHu8STsHMQEFOmMRhEkdpAoQTJrFMYuCcNI3TNIaPnLqIYdZ8v4wO6/ioWSacZwfFi6Pi5XH5t8/qVwRTFosesz63KD5RAlABwlmCnKUvUXijCOd5mzxvExUD2lZpXcRFGmaxiKU4j3Awpgupi4+xj3ybYFdwJCOWJgEYCaQph91EGZCQI8GR4CgQnYeBCAhjhDDcK72Q/thMf2v5zFa0M4s2/fy1MzgHoUX1CWOMyauXLmKid6HMZxyBY1JfUHc6aa5b6AxDthPU4YA6ZRZUuejqOQvjtQ48mvi8eg7ow3n84Tz+aD/5aD/53kH6IwW/Eh8dFM/n6WEdz4uwyaO6iNsqbep81pZAOHXbAOEEcTdyFqVZnBdpWRVlXdVt3czqZlZWMyCcJC5klMkow7IkcUWSliStFzdOVJlBpfNCyRClFRROVLmyPqnhkHzoJ0M/GfpygpIpiU2R22HpRKUTlVaQGjy2eGyLBGTx2OKRK2I/TEmUc5mJOA/jIkzyOCnipIhlHstcRhlNaprUADnwYiasBB8UqN7Ai/HCskv6ChOQF6W+zLDMaVKyuBRpLdI2TFpohuFRJaJKRBUQFEpn8MPaYWmKXP2ketCAOntJ0ai7AGwWE0SlSTvzfRhfAXk8NlAn3Ze6LzUvWhKsgwwUd+fxXRVIgjwSu1h6WHpYYhyDCEkISc5zGjhNOLDYJ5yJyxThwMF26nfFc8PnpkcMFwO3AOf02cb26JmyKIHgFIiJNDACb66p52q+B4sWJTajoH51CNHwJDeT8FcJRxhYmCSA6MYOcqhweeizAMG/nYMZ63NOf8q/HzywZAygFgF7CKOEUcqZCINQRjKJ0zwDJVkaxVKEAeUM0xOk6YONTxnQjoKc3jROwHqsJcIuHyzLkiyX0DJQ5HGRS4ghnuW8r3kh9stgvwwOqvCwjkAHVbhfBvNCzHI+i6M2jppEVqnMZBCGgnLiU0IER0L4nEPSqI+YjzjCggoXMxtRx8eOi5GLiYuZg7lLhE25TbnFscV9W3h26Nmh5xBkUWIRZlJuYKH5bOrRqUPGuuV5znS0df39b775F7//rc//1nfe+NSbf/wr97/yG+NLf7b5zmff+cNfuPPV33ty4Y2Lf/nbD979krWxMnmyYu2scmcaEYchVxAcyzCSRMY0SYM0C7NcZlkC00pxkgVxwsIIMe4gbPq+7rqa45gOtlxiexRKiEu/pep31XIJFItOCMfhC8IJR3448KKBF+06wY4dbpjiqcHXdfFE42s6BT0x2BODrZscBDdXNaIEK2uGWNX5oyl9OKGAN7eG+NaQrozZjRG/PhRXB/zqgF8bBlfH4bVJtDKltzR2V2f3TYCccN0WTy2x7Qa7TjC0+cjiY4dPbD6xuWbRiUuUT+PU42OPjVw6dMgYiZG/YB7vRJDwu+sEO7aADrqnBl/X2arW6Z8d4Vw28j7kqOCdk/wcrQDUAUFF4qpWXVucx1+eltBF9oFWX9Ra0Pt6+57WvKc1Py6ngffHBbSl9fHm8vkk82MknMuLYFYgHIAclS66JJgX6o8MnekCp3RTn93Um1dVn+iVlrb8ppHDgJBSn3aUz9stq7xllStmAYNVK3re/x9Uka+3jOKmlt2Ypjem6U0tU4uvpft2VzK6ayX3zARKOg/tpIset2MQtK6tWuGmQbctvusEQ1+OUDz0pfqb7LK3vWjgRZ2ZqS+V22wXRuFJJcCbXT/aQ3KA4xGNpzSB+VSLJg5NoZ7jMumzkIYJ68JAEzCPXihdeEkncZp0Y6ZpVOWyLmI4c+1so9v0uI3hzPV4P312kAHhfPis+ttn9feOqzPVp5c+nyi86UPOEuH0iahfwOkTjnIaAMIBw+gkDs71UnuFbU4Ix/ddTFzGURgxGfM46Tygk4jFIY0EFhyBe4HgWIET5QRTgilBBCOCMT1Jj146CXstvFGEcxpyFqWnHwE5inMoxYwRtUfb37LtL0KbSrBsVNCf0lm4EaQ8y0SeB0URFkVYF3FdxE2Z9IOV5k18MEsPZunBPD7cT0BHB+nRQQqEoyBHcY66uayD4sPD4uVB+WyWzWtZZ2GZRVUuyyKpq6xpqnbetPNZ3TZZVaZlBdPH8EsusxzKOGXVVHVb1W1R1kVRZVmRpnkcp3GcUlmoVnia1EjWblDYPIMuLJBGE4NnpsitoADCGeNs6CcDLx540diPJ1gaPLOC3AtLL8qdILWFtIV0grgjkEWOFo4ScHLvYnllJuM8jlMpEykTGcZUFvCScNwo4jJECaQBnWmOyP0wh+Y0K4zcUHpR7MsEJwXP6qBoo2KWlPOknKfFPM5aKaswLIIgD8MCflKetSAAHgAqf8F4Vlir7wg/OHxTNyi8sPTC0g/zJbZRjinnEc7UDUFLwAPFCuAcC0cWjmwiXSxtP3RQ5KLIRZGHpU86zjnPLVrdXKrwAD+YHtFcCoSjIAf2hjVfKLzRHQTxIA6iLmYuZkt5iKdlYE9Hro5cA3sWRRZFJvF15E49W/MdA3sm8S2KbIZBADYgnwSvEA40Vr1KOFOPaj7TETdRVwVyO38C7lHRK5vwRbLWK4lqwDPgdXYm4QDewEGMMMoDEURhFMsTY4AkDmXEAwGPPM9pAKo6ADndM3eQE9DF1xJGmehcDbIsyYu4LJKF4iqXZRbNC9GnGqWjRiq9SjjBLI5miazSKE8CGXEeEMJ88JKGGCWBSOiTyGORxzLfKrBXYpx4HjddrDnEQNRhAocUBRhxHxGPYI8hFCAcYo8hhxOHM4txgBz4bXFcnzNkT7ZX3vvaNz//O9/6s09+648//le/+zPX/vRnB+/83ujdz9z8/H8YX/wj9/aXrv/Fr9392qe3L3/58Xtf3LzxFho8jNwhMQfMneYhyRI/T7v8nzwP8izKM3B6yCC/LpSRCDnlBFOEiA+/lpA41K8HupgBy4EcRC0PG44PE2Iju6vhjBfVy6EvB16848otWz61wieGAFuzh/qJHhnikSEem8FjM3hkiIc6f6Cx+1N6f0ofaAwesKrzxxp7oLF7E3JnhG4N8a0hvjmiN8fixohfHfAre+yDAb88FFdGwdWRvD7GN6f0ts7vmvy+KR7bwaoVrJt824mgS21on4wGTU3WdzuYehRMDsYOBtTsbA+8ThOfQrVn7IqhzXZttmPRbZNsGlTpfwEg+e/XecDzuoTzvlacqa4H7JT+EYSj9Arq9PqyrkyLa5NOV05VbBZ1m3ah+fv6iRTY/AN1HgmcW9t5Tf1Dxm9eGcU5h3DO0wfG/JI+u6TP4N2A62rxtG5o7fVpc33aXJvU1ybl9Wl1fVrd0KoVowH1p3pu6MUr+UKm6gns15SKvi/CjXN03lwQzFOd1i2rPlO39QR0x0jvGOldM1P1HFXSeWDFD+0E9NQKn1oh1FI37Kjv8Ha2cL6Jsg0/3fDTp14MEeNbvtxyI2h760POkEgDxSZOLJqAdY/HU4+nLlPBOzGLwDw6jdJMZvkCeNJFu1qcZUmeybJI4LQVepAOKgntaotd+fTZQfb8MH9+mL84Kl4e12Ct9tHz9nsvZh89bz981jw/LJ8dFM9m2Q/R83kOerFfgF7Oiw/3y48Oqu8d1kofHVQv5wXoxSx/McuftxkICjiQhwMFnFRyVcPhAjNGVAGHEAStYhhjxQnAAN29HAUhBdOeOAmiRbTOwvCHCI7hqSjFim18jByEoT39zNaypbmavhTALEkRzpJ++OUs7EHwakHwbsAb0r+pgCfgIuDilDMbW9AOV65rWRpmmVC2BIDEdRED6gDn7LfJwSw9nGeKcI6b6Fkrn89iGKMCqZsv91OwAlfTVs9mGczeQOpRUyZlERd5XNdl01TtfNbF4DRtUlUyr7hMWZTA7zmXqczKtGzyuinKOi+qvKjyvMzzMssKkEjrIGuCrBFpzZOKxSWWJZalRaWO5dQPxygCyJnSbELSMa2GuNhxkx1L7tjhnivHfqzRRKOJxVJbJG6YqdRg6KfvusiiGEcJkSmXGbwwqN4kCWzbdgqSIkgKFpckrnDcIFlDE53CDEfkXpDBlB0NExSnIJxkLCuCso7rWd7sZ/U8r+ZlNS/KWVnMirwt8jbPmiiroqySeR0VM1nOZTmPillY7oflflDMRXHAsjlNZ0jWXli6QQFZyaobzRUpDjMqC1UfXrK5t3BsImkiafiR7oW6F2pu8MPkh5ofQs+95ga6Fxp+ZPiR6YYgy4tsX7p+7KHEx2m/hnOmlnYQYIhCEQ40qo0cDt3CI4dPXDZ1iOFiw+2gpU84inNOsw0kJ1rIs7HvUuxz6nPqUmxjHxZt7DsEuRSDHIIcgiyXgWyP2x63EQMB3sDoiI6phggITuw0n+mYmpT3IUdJYQxivF9IUUKMKxTpEw7mAsBDQQ7s1CCCod6iusuCKATIOY9w+t1r/e/iEewtnhP2gOCAkyQyzaI8k0UeK3ubpkyO6vCoDg+r4KAUoMMqUIJ71QP2C35UJE3Ey5CWiajyMEmYCHzKPBmxgPnCs2PXKX2/8XBr+Y3uHI612d4kXH3qrNy3bz3k63vx0JJTr/CDwKLe2PRNN2IhxthxHCaoiUwkiM2wjnybCt1jExv7JHAcTxDfnWzdvfT1b/75p978w4+//Scfu/C5jz36y18cv/2fNr76y/e/8O8G3/6UduEzG29+6snXPzX54M+3Lnzuxlc+s3bxrwZ3L6zfeFvfuh9jfVajWU3qAhcJqjLaVnFdxJkM6qqoyrwssjxLFm7dNAiJyn1S8akg5Za+ZJgOQ2hji+wZ/q6Odg0Mo/zbFt+0gk0r2LCjdStUDV33pq/oviZA96b87oTdnbA7Y3pnTO9OWPeAKbk/pfcm5O4Y3x6R2yOyMmYrE359yABvLu2xS3vs4h67uCcuDYKrE3ptym5O6YrGbmnk1gTfHvt3B97Dsb86wU81vG2SgcWGJhtadGRSwBvNZwppRo43tN2+pfUrxta+AEHNR/3JDzsDA/5jI5zz9JMmnNetUXygZ69IK0CvlCb6RHRy9t+xxyW9USf0F7U56P8zhHNZr+ABUCL70Q9+TcK5prVXp83VaXNlUl+Z1Av7h/qG2dwwm+tGfd2o+2ZuH1izThAxZFSXDDBFqK70IEfpvPmfxTMvC77vad202jO1YqSgW2Z6y0zvmtmSoKpz30rBk2DdikBPbQnacOINJwavpNNa97J1L3vipmtOsubIdTdedzvOWRRz+oSTdIQDCQw8c3i2mMxJFhbSCZdpEGcAOSJJ+pCTZClYhZZFAnvzMGgxr2UXj9NzBwbIeXFUvTiqVELOh8/bl8+aF8fts8P6aL88j22O2/RMzgGM6UPORwfVacJRkAMFnFkZV7lUhKPmcIBw4Gx+ca5PgXDUpVvo4vMwD1goA0hdCCIRhSwQhDMEwy0L0wLcnQ1g6iOi8MbyfMiKBsHpEWyq9U+Y+vrxEs5ZkIPOhJzTzNMnnI5zRKAgB0o6qp7TEU4a5nFYJFGRRGUqAXLgTGVRzElPIGeeHc4zGOh63ib9Ch6U49Riv0Y3b9J5k8/qrK3SqkzLIgHfv7KuynZWzebV/LBo9+O6DYuapwWOEhCRKUvyKCuTssnrWVo2edFkeZ3ldZ9wAG9AYVrypKKyIFFus9gkkYaiCZZTEk9pBoQzovUAl7tetu3E20488OIxTjSS6Sw1eAqxVx3hhNILpZqTQVFGZErjDIKqwiSXca4KOHHUKUzyMMlFnFNZgGcAuAXYPHNE7opU4Q0LYx6dEA5JMp6XUdlk9bxoD8p2v6rnVT2vyllZtFXRlnlT5k2cV0lRp2WTVW1WtWk1S6tZUrZJ2SrgEfmMZy1NahJXKEh9kbhMdmbKPIK4rX6u18LCOEQscGhqk8TCsYVjYBWAHKCdM4QiHUWaf/IY9VW6d0I4DopdnHjkRxDO6RopFGEsn+oeW4IchTdTh+gOAmKB6HeAnL6W8OYkDH5BOB4jHiPnEQ7gjY39JcKxfG4joQjHQPQMwvGxhggQjsWEw4KzIKcT1HY8KqCZDS0eBouw3n0JDxEPEaMgnxJQxySMQl0IijBEcMSoR/BSl5rSeYQDT6jwBlMCxxwpwzgJsjRaIpzDJjyog4M62K/EfiUO6uCwCZcE985LPivYfh4e18lBJfOEBoEbhl4YegGzQ2ZmzG6Js+/bz2zraDyp155GN+/Ity+jb3x39IWvbfzZl4d/8y36wa34wbpc2yaPN+jmLh9piUtKkQSYI9tnJDA9HXHfIZ7p+y7hlk81G7uI7+0NqWf70+277331rT//zffe+OS1L33y0uc//vQrH7cvfdq48Nujtz7hX/o9+8JvrX/pF+987mej+3+pXfqjG1/4lbtf+/SDt//s8lc+++TaN/HwYS4ndWa0hdtkXpvTeS1nZVxnclblbVk0RVoWSZ5FaRIkCUsSBj1+SmCC1xf4RqjGbAdzy+e6Q0amP9D9PQPvGnjHohs6WdfZE4Ot6fyxxhSlLBGOElDNad2f0rsTcmeMb4/IypisjMnNMbs5FtdG7OqAfzAAtmEX98R7A/H+MLg8ZpfH5NqUXZuyGxNyc0JuDL2VgXd/hB6O/bUp2TTojsl3LQHOB6o4M0Vs4tOJS0Y2GlqvhPboDoIdCsPFlk/hjx3+3kETl41sMrLJ0Gb/7AjnfT3tpOWgS9P80jQ/9cjFlL9RddKbnpYJp6f/n3Beh3CmzYJwWkUd/XkbRTiXzBPCuWR0hHPlfyThZLfMTI0A9XXHLu7Y+R07v+sUELS3ZsWgJQ/rM9yo3eyRkz5y0od21/P2xJHrUMnxuvkcwBsgHA0lOk4NkgHk2Cy1WerQ2OOpx2NIFwXIARcXuK4ae6CMk6Zd/0BTJm0VqxGL04QDttHPD8vjg+LZYfn8qHlx3D4/ao6O6oODcn//3BrOUZMsOt/S/vqLWQ6EA5Dz0UEF10FLkPNi1sV9toWE/rRU8iRigCXgpdYv4BCCGOmm/F/BAEYXu4w+FoRFnEvBpaAhCwTjjNATSKAYYw/5qgLjIKyaWEwXqVOfJc5ZOmE6ufcckjlP5xHRebWj/rkFNKL0t2zVTTV/zHkAUi5wQRAoP9koClROBbQ35rEskrgjnCyushgqOZCq1OOcDPrW4D+9j7XP5zkQb/83AW4eNQlkNFVlN/QM5uZxXuR1k9WztN1P231Z7wdFS5MSyxx6w/wwJXHB0irMW1m1aTWLiybJm6So06xKsypLqzQp06QM8xYk8zrKqjAtg6QQce7x2GaxAY1qNJuwckyLASmGrN0j9a5fQuLnnp+NSK6xXGOpwTObZ26YeVF6AjlR6kUpijIUZVjmC8LJhUyFTMMoDaM0iitxcXAAACAASURBVGKQDGMZp2GSB3HGZUZlgWUJzgEwdaPwhkcJj5IwinGcgmiciayMizpv5mW7X88Pm/agbedNM2uqti6bqqiroi7LsizLqqpgNqlr3mvmeT0rmnlWz7N6DswDbwiXWcczIsI8JCKigWRhDKKBBBERgTDPEEt9mngkdlBk+6HlBT9EJgq7EBhP6J4w/MDwg/4KLJoohBGd18IbhGnXaYYYnPdMPT5ZpJROvAAIR3eQ7iDd9nTbMxxfQc4JxngYFtW6+tM2fddCXp9kLOSZvqsIR7ENkI/lioUYEA5AjsIbA1ENYaWJjyc+niKiY2oQBpADlRyHBf0UNZCDWdfA1uMfhTenIaffutavyfTnanzKPEJhH0e5RS+pb7DWLyIBNcF+EBxwgHDCUESSJ3EA/QJVmcARA/rT+rM3R408bmM1hKPmcGY5bzNWZXxeh20dJAlKElTVvCpoIoyc6pU3zgZPxd0VcvECe+s76K+/qv/ZFya/+Ydbv/y793/x1+5/7JNbn/4v5pf/yvvWN/W33tx48yvDyxf9tdVQ0wLbxYbrGh52qO1NMXNd3zJdx6fC8ZlmItejk9E0pliYw4cXv/H+l3735lc/fffrv/PBGx/74I9+au1vPr7z5q+O3voEufppcvl3p9/8j9tf/vfk8meG3/qNlc//wtNv/d7mu3/6/hd+/cY3/mDv9je5v5aFg1lpzyt/XtLDOjqs01mZzqt8VmZtmTVlUhdxXURVLopCKG+GNAnTJOyZ0XWCPADoO+AMERogLByfmQ6eWmig+7s62pp6G5q/PkWrGnk0IQ/G+O4Y3xmhW0P/1oSeqZUxuTWht6fsjsbBpnllTG6O8J0xvjPGt0fo5gjfHOEbI3pjRG9MxNUBvzzklwb84h57byCULg3ZByP+wYheGbErI3Z1iK8N/Wt73q2hf2eEHozxqsaeGAzicbYtvuuSPY8OPTby+cjnI5cOHTS0/LGDJzYGwlF4Y3oEtjNApkdMjwDtTGw8dujY+fF1qanBmyX9EyWcBd68r+Unz/8KG3RNaCeE8yrkqAd8MJ339foE8nr6n51wrurzK9rsija7PK0vT+srWnNFa67q9TWjuWY0YL0N6rrg+oRjKuAse4RT/EMI58dGPkYKWjGzFTO7ZeW3rPxkCsgqQbftCvTIjJXT9D/EpRoqP6BHTvrYzZ646bobb6Js208hK30Px0OSDEkywPHUS/uQY5HUoonVeaxJBTnQsabEOqe1BFwHkkRCkzRsyc+rZL9O9+v0oMmO2xPIOd5PwXLg2UFxtF8e7ZfHB9XhYXV40Bzs1/vzaj4r4VT1tKAiBBM+fdqBykyfc1RV53QZ58WsK+A0eQQFHBibUX1lKvFzMYTjU0xA/QumxMfIxcjFyCMYc4YDjgPuc8ooJtjvl0c85Cve6LON4SLd8U9v9MLJUP+EqS/H9V9L/xD4eaURDiP06h4q7p1wLHEOYZQxodRHnSAITiBHhiqDL01kmkhoscqzBNpOijwui7gs4qpM6iqt67hpkrZN24XX82GbH82K43l5PC+PZgW44cE66KDJoDMtKzqqyYo8Kco4L2ReybySVRtV86iaB9U+L2Z+UjlRaQU5mBFbQerFJc0aXszCchYVM2CYOKtlWiVplaQlqE84fchBQeqK1KQJ9KeNWAX5m7t0tkPaLVRvefm2X0Di54SVGst1npkicwKo5HSlGy/KvSj3ZQY2AFjmVBaADTxMeZR0kBOmUZhGURwtktuFTLnMSJSTKMey9MPOGJpFgEbdI4lMofNNxHmYFmnZRQDN5gez+cFstt+2bVs3TVV3qsu2qWZtPZ81s8WlbdsTM4Z2H4Anq9q0bOIkWyQqRksdMopzXlGQsSCjIoWsTA+HLgocX3g4PFM2kRaOFOfAlTMJB9wI+tlQZ+p0X6iCHMPn0L7S+VXC+DIQDuCNaeu2Yziu6XqW5yuZrgcCr2Q1c+IRanmu7XsO8uHo4SDf9j21qASLlueaDjcdriAHCMfyucIb3e/YZuqjqY8U4WgLwlGQA+rHQ7tEOJgpyOnLJby/qCCnP6tzXtcZAAy8D/23ZUmnCYeIAApE/UMNEI4QLAhpLEWahHC4aMqkrVKYw1HTOGcSDgzhtBlrUlpVIk1xKN049cuaZ7mP/B1t587k8RXz9qXJO1/f+LM/ePLbn9r6jV/f+9VPbP/Sx3b/9X94+i//3eq//Jm1n/257V/5+OD3Pvn093/17md+efUvPv3kzc/vXv3O7u2rT27f2Fx9Mhnphu573gQTy3F10zYwET7ihoEcG7uG52v6cPXe9W998d2/+J1LX/zUpTd++a3P/tu/+fX/9e1P/x/XPvdv1v76F/R3Pokv/iZ675P+d3/NfecTo699/NEbP2de/C/mtT+/9sVP3Pyr39q69BeucSsWG/uVddTg/Yoc1MFBJedV1hYpCHrFmzKELDKodMEuUrWwZyjSsMol3FSfgzIgkcCCBZwHlAQ+YpZLJqa/p3lbE3fLwJsGfqLjx1P8cELuTfDdMb4zxl0dZoSVbgzRjSG6OcIrY6II59aE3hzh6wP/9gjdHPnwmOsjdH1Iro/59TG/POSXhgzw5sIev7DHLwzCC4Pwwh59Dwo7A3ppj17aw5f38OUd79oA3xii2yN0d0IeaPSRwdcMsWaIpzbZtOm2y3c8vufxXZft2nTPQkOHjGwCnLOwlesI52RjYoE6lk+Vn/s/OcJ5Ty/O1PtGeaZel3AumfklM79klKCLZnnRrC6a1ft6vVDb07xPOP12tQ+0+oNp29M/U8JZ8hiA62rxtHqE054mnKt63cebK3r5gd2ALln1gnDKy3p5xaiumMUVs4832VUj+8kTTt7FKL2KNHDzhlXctGrQit2s2A3kk6qUUtAjO3/sFGfqgVOCHjr5I7dY84snqNxAxRbOt3C2i/MByYY0V4QzduKJm2h+BpBj4sTEiUli8FiDVhPIVUA8wkJCugIJJJMS7KRlEieJhGwc+OCZ1RngzUGTHc8kQA5wDsTjHM6zw3lxOC/25xWAzWxetrOyaQtAo9Pqmt+qBKTWnzX5syZ/3hYvZmVfL+fVy3mlbj5vC9CsjNtC1lmYJ4FyBVBR2Z2VM0E/hHDgo9fHqDsLQZ5LqceYS6lDCELI8zzXdV3X9TzP97Hj+rbj2Y4HPS2G4xs2gm1gzfYNx4dtYLXpu9TW8pMjnLNRByOlPuqgV5vjT1AHC4IFJQGlvEc7bBFhehJ/DvmAaZwA5CjOgS3GPJN5JotcnqBOHdd1PG/yeZPvt8XBrDycVwezEgQr6jp0ps3qLM4LkMyrKCuDvArySuQNLxqWtySf42zmxo0VlobINZYOcDSisc4zKyy9uMbZjGVzaLsSaR2mdZQ1Mq0WnFOJfBZkzRLhhGlJotwLMoulGsvHtICcnC1UbpODLTzb8JtNv9n0q11cDUlnqbyo5KSmSJwgBZsBJ8qdDnIKXxZdMSfMWJSzKBVRJqIskp1knEsppZRhFEORR0EOiMsMLApknCZJkiRJIHNQGBcyK5OiLqtZ3cxm84MewNRtW8/aetbW+0150FaHs/po3hzNm4P92cH+bH/eNk3TNE3bAhDNqrotq6Yo6zzPsyxLkkRKGUUngZv9GQARREEoQTxMeZiyIKEi7ufJ9Cfs+4L+t6XIY5MEOuLQfA9Sw/evizdLhANlHAglm3pcc+lpwlmCHGAbWDkNOcAttu8p9Vf6eGO6juHYQDgKckyP9QlH9zEQztRHU9+b+p4iHAU5HecgoWS/Imoj2occYBulJchZYpt+11lf/ffhTCnIAcJR2TiYM/yqmYHyPhEBiUKWxNCrtpjiKwKltgyVBz3kboHALbrORZ2LahbKDIW5H1cE88nTrZs3r725cuHL73/h07fe+MyTP/m9zd/9jZ1f+fjg3//85Gd+dvpT/1r/339m/L/99PBf/Ivhv/1X44/99ODXf2rzt3/64e//n/7FP9j97mcfv/Onl7/5p9/6m89dvfL+3mA0mloETSjSLWtk6FOMKfK5aSDHJMPN4a2LV771xTe+9ie/++Yf/fqbn/3Ym7//c29+5t9c+NOfv/i5n7/9pV/a/NYnRm/9qv7t/6i/+Yva134uvvqbznd++ekXf9Z45z8Z7//nG1/4pTt//cnBB5939BtJsHFQm8czNC/xrGDzIpznSZXKOk3rLK5y2UUXlLypxLzq+sbhg68tZJNHytCyyaM6C8tE5JKlIUkCHAdhHIShiDgVCHPTwQA5A4vuWHTdIKsaeThF9yb43gTfnWKwCrg1xCsDtDJAN/d80MoA3R4R1at2e0Ru7vk3dr0bQ3R94F8f+FcH3rUBvjrE10bsyohBAee9Abuwx9/d4+/uBe/uBRcG4bu7DPTeDntvh7y3Q97fwe/v+FcG5MoAXRvg6yO0Mia3p+SORu/q7JGJ10yybrOnDt90xKZNN226ZeEdiwwsCiYKE5tOF97ZSx+vinB0B/2YCefH1aX2uoRzXm3nXJn5RTO/aJYLVRfN6qLRvK/XF4y2kz5XAhC6rC+d5S9O6Kf15Wnb1+sSyHnvw/8owlEucGc6s53W6xLOFX1+WZtd1mZAhurxfcO0y4v41A+0AvDmstV8YALhdHf18CZTunY+4ai4niW9LvmcJpybdnnTqsHYrUtBteobdn3Dbm/YbS9I5ySH54dE8dxzq3tu9cApH7rVql89wc1TUm+R/5e9N2+O6zrTPPtzTEzPTHTtM1VlV1leytZilWVbsqydIimJ2iXbsmXZWi1b4gIC3HeCO/bc17uv55x77r3nnLtmAiApyZbdrumeiZ7oiYmYjphvMH+8Ny+SSYCyKlzuUrcznmAkkkACgojE+d33eZ8nXbajihM33KSF4haKWy4HwmmpQQk5xTDHCvuWLzvhKKqIqg4tXQ2FV4H4jhdgPyBBGLAwYL4QDBzS44RzdRBdHwbjkHN1yK8O+fowWhuI4VAMB3E+iPJBnOURqHw5nhC8IpdBwyXtXEv59UwA5JQafxMQ6IM8up6J65mAl/WEERESwBuKLRjQY2SVhFNEQltG0SRjO2UvDRz3NctUDLOv65JhyKYJwa+Sbem6rqqqoiiqqmqaAXgjKwYcifqq0VfMnmr2VLOrGF3FgPuF70W7YYC+qQCWfnf97ghUcI5lgiY4Z1PssV3HtrBtYeAcxyaui0FjjjVvHHJ4yDY0Qh1wUHBGBS8KyEvUyVKRpSLPokEeDwfJcJAM8nhCeRZlqYCtG18klMdEJJjHmMcuSxyeODwzWW6EmR7mcpD2adolcQuJphvVrKBuh02Xd3DUp6kWZCYbOGzg8iHiOWY5Bc5hWcDzYJQqBns4sIUPMxw3iE0aySTqugKmN8tmvGDEi9bagrk6bw4WjcGSma9YWd0pemNaTtRxeMcJe24o4VAlTPO4SuNSOhU6BbMZs6lwqUB+NIKcKAjjIIwD3/N93/d9gBwciFIkjEgYURaFTHDOOeeCh+FYlw7jiYiyOMmSNM+HBa0MBtlwmA9X09W1bHUtuzZMrw3T66vZB2v59bVBqdVhDoKRTpZlaZomSZLEIokFJDuFYej7PqXU8zxCyDjnbBCOz0oD28i3Rm1MSz/bhAwcGjgEyCk4x6WKS6G9pCScroV6Nu7ZeCKEcFONx3iMrKRuuYoD+8flAAcIR9JMWdFkZRJvJk725eOlKesWA40JPJA0va9qkkJk1ZNVDyBH1olsINkoG3XsvmkD23RNo2PoE4TTs92+7Uo26VtYMjc0PguCBp6yhAful2+WDrdin8d1QZrjgFTbVm1bNk2QZBigvq73dR0I8GaV7DdOOK5HIcm6zFK7mXBgjCM4hXEExNBD6VaRR5/QQerDn6XyhEIlF+ZGkLpilTihdHnl+J6pV/e99/K56Z/MvvXc5R8+WXnu0d7j35W+eXf/i7e5t30xuuOu8Etfc7/w9+YX/9q682/sBz+Pn/1S8MbdwfR3P26/bsw+c2Fq289/8t0fvfLokRN7G3Kn0utTp4esrtyp9Vp1y7BtA6uSbUhOZa669613f/DkE288t33qh09Off/Bme/fd+K1h869v/PMzx5tHHzWmf2+cfTJ3u772m/fXvnh35m771HfvXvl1a+oex/UDz059/p9i+8+1j30oqmc5nR5LeutZ/og1geRO4z8TAQJ85MwTHmQ8CCNaBqRNEZZgj/x92ke+Sn3AHKE78YeFZRyzwuIB5Cj6E5Xc9qaW1PdZcm+0rMu9ezzXet81znfdco4AYgNKFHndLMIEoC/Avg5XtWP1Y1jdeNIXT9S14/WrSMN63DTPdIiB5uoJJx9NbSvRqbq3r6GN1UlU1Wyr4L3rqC9FWd/xQXOOdhEB+v2wbp9qGkdalpH2tbxtn2i48x27XM954KELsvoioLnFbwguwuSsyzZK5Jdk+yG7DQVF8pPuxq6+aoiEI6k27CT898d4cxIYkYSM1I8UjIjJfulbL+UlXgzJYHWp6T18rQ90ggGutmYBkc6hf57I5yJJhy4Xz64ibYknMEIb9INvOnFh5UcdEhOD8nFAOewFE3gzbFSf0DCGZ/YFBWoSg4CvDmhDmYlPivxrTjnZs1qyayWnNPTi3p62czn7XzJzZdRtuKkVTdporSNkzZO2kg0HVa3gqYSttSgozOwq/UsVlRP2MHIAULKAm/NxhoiJeQg6pMg9MMgYDckqg0zsZrzwlw08K8N/I3gzgFbH7C1gVjN+SCP8kykIyWZSLIYrjDdrEzQ8v446lxNNiDnZgHVXM/EtZSDyqtWPMDQWuMhE/AGI8tFZkk4lmUA4Ti2iVwbjXKV4XyvWbasGz1N62lFlwVIVVVZliVJkWVVUXVF1WVFk2S9K2tdWetKekfWgW3GNcE546gzIXjOm7UV4ZT70Jtqs5GRMW6Y0UdmvIk3Yb3YcGzLRJaJbuAcBzkO7OfgkV2NAuT4vseC8AaVK/MjXzgcX0rOiWORJBF0pWdZkmUJ3E+SqFQcCyEY5yFjAWIRYpETxnYQWb4w/EilQqWxQhOFJn2a9rykQ9IWihsoqjtx1WZVm9Us1nBEG4mel6h+qgeZwwYuGwDkeOEG55TpyYRnML2BNDMgHAmLlhM1nHjFShaM+LIWz5lrV4zBnD6YM/JFI1uy0oqd1p2k4cQNRzTssGX5HdvvOkEfBRIOZRqBFC9SvKjwsBEOnbyOx10qMC04xwuiwPcAcqgfjkMOCSOPQX+OYDwSQkSCxREXPBM84yxlYczCWPA0ipIkydI0zbIsz9PBIAO8WVvP19bzD4bxh6vJB2v5h+sD0DjnwDxndZgP8hQIBwKdkljEERc8ZKEPwxzosb2Zc8adbFvlPo3LoqHpBQbxNeQVJ3JEFET6drFwP3HE/1R4U4Z2qKYDedBdzenoCBz5bc0tl3AkrRjMjpNMySeKYZbDitKxVo50Jh4Z/9jyGQBveooqKaSAHBjm3EQ4PcPawJsbCQe+A9Bf2TMRLBj0DQRePlknsk76pjMOOaAJ5rkBcmyk2QgmP6rlKqYDkka2255qjOsWhCPrxjjhjGp5yM2E47p2STiBj1noceZFzIuYlwgvEd5Yv7CXRhSUxT7kNILyJMiTwGSqP8QWV2eXjr2955W3f/7C0ZlXF469LR9/t/Xm853nHzW33a/d9RXpf/1z/3N/+5t7vrl2++3si3+LvvinwT1/me36uw/euvM3x7/z2+Wd/6f1E/3CttN7v/3WT+9+7fVHZ5eOyb6xILUY6hOrIzWXOvWKpZq2gVXJNSQkN7Wzh0689+NXp177/tG3Xzr+xlPHX982+872I289fvAnD1QOPu8vvumd+559eJu1/z75Z7er79xuvXd3942vWdMPkuO72nse6848pZ/4nmue5XRxELfzSM6ECoSTRyxlLGUs4SzhQQF+MUpjND7ggp5lUNmImsdeFpGyNTXzaeJ7CfW551HiYew5rme4Xt/CHcOraXhJQfOSc0VyL0nuZZlclOhFiV7oexf63niEGuBNyTzFAKdmHK3pR+r64Zp2uGocrptHGs7hpgsWtXKAA4SzrwGEQ/dVvL0rZO8K2buC9q6gfVV3qubMNPF0w52pO9M1c7pmztSNAw3zYNM63jJOdqwzXWdWci/K+JKEr0julZ4z37cXe/Zy36r2S8hBbQWVBoqN34ajnRz4YflXlxb9L004030+3Y/GFE/146l+WhLOON5sRjjJ4X55oM8OdzPYmP8j4fx+CWcj407JDyvZYSUDwgG8mSCcEd6wYxLbKi0amltv1qdNl76BcOR0nHCOydkxORsnnOMjwrkZcrYinDNqfFaNAXIuGdm8nS+6+TIabBCOl44TTl0NWyqDMU7X4F0zLIr2LL9v+SOnO3gbkGoh1SUAOUA42C+apzkPoZGtmOEM4mJ3It+ScPJMpBlPUp6kPE55nEZJFmeC3loTnFMSTgk5JdWMg83VhIGAcOIQg/MYCAe5Zkk4pUUNCMe2DCAc7EJdjAsDDdW0ZN3oqmpXVaGwr6ubHc1QFEWSlH5fliQFrvJKst6XtI6kloQzktmRzQnIKTnnD0M4m0GOsSnk3Mw844RTQo5t4QnCKSHn1oQTBjQMyAhyvBJyoiiK4ziO42LfHQYFSSLGblAEASdp2F2xfKFTpnlcJayPWA9xiUQ9L+mSuI2TFoobblJ34roT1+yoaomKFVbNsG7zNhKyl2p+Wkxy2ACzHLOcsgFAjsMG0IcDhAN4A1FmJeHU7HjZjK/oySU1uqwPL+vDy3p+RcvnjBzGOBU7rdlx3eZ1K2iaFCCn5/p9FEgkkkgkeUImQiZCxULBoYpCDbNR+AdzPI48Af6uknAmxjjwhfk8BrwRQsQRjyMOGdCCZ0A4nCVCxPBNBpLMB/FgNR2uZWtXB2vXCsL5aC395Xo2DjkfXl398OrqB+vDq+ura6uD4SDLswQia0vIiQQrIQchtCnklHU0E2BTDnkmZNHQoqFBfB1TgJxxwumOCKc85f+OhDORSQibcuBUAbZpqU5bczuqXQxwdAsGpBN4M44o4ypP9jcPeSY+vBzg9BS1JBxJIbcmnAJvDL1l3UA4XcsZn26VeHMLwoGUtolJTkk4E2AjGzYI2Kar6B1ZK9VVtpzhwH/7BOEg6kNLDyJ4gnAIQSXhQDwj1AqXhAP9wlAxXKLOBOQM0tAboGDNW5HmX3nnhR3P3/fGO88eO/Dj0++/tLL7+4svP9re9d1w18PhvV/X//LPgr/8i9/eedfqV26jf/snzuf+x/Cbf3Ltxb//9Xt3/PbkPb9ZeODj/jPNY3cffPfLb75+59u7dy5L5+0MX+rXBJE9s9NvLDYrS4asuwY2JGTKGGleY27l1NTUwTdfPfCT52de2bbv5Xv3vnDPOy9/+41n7jj77uPWhR+jMy+iYzvYyceDww+sz+5YPbtTf+8flfe+rU893NnziH3ixeDyT5E1y7yFlDcS3km5MojctSQcxDzjPOM8FTwVYRoFG4TDcc7xQJBh5K0lGy0Ow8gb10CQjKGMoTzwAXIEpYz6vhcQL3QpM3Aoo6Dt+FWDLGtkSacLOl00/DmNzWnsihpeVoJLsl/SDoxuTjdtMK0B3pyoGYdrWqGqcahmHK7bhxrOOOEA3uytk711sq/h7a8FU1V/7wrZs4z3LOO9K2iqhvbX8YEWmWni/XVnX80ATdX1/Q3jaMMoIed8D12Q0IWee6lnX+nYC11rqXsD5DQVF8JCxo3ipV3iEwhnq72af+m9nYl+zPEiy5luOt1J9rdj0HQnme5sHNYP9RLoBj3US45IW5/se2ub6mBnCIJ1mo2/umFW88naigQ+salz02LQTYhoi+efeAfIVj4kDW4BJ59KW309W7nRPq2OysMj0uDQCPkO9bIj0uCoPBzrvZmITdswpx2VWakj/eSolAJswCYPvHnT8xQqwbXILZAz0JGxuLZxwTN/CimroOPyoNQJOT+jr53WVs9qgzNqfkbNy76ds+rqWW0wq+fnjeyKNVh08woZNLxBHactknS9rO/lEsn6bta1k64RLWnBkhYsG37FCKpmWDP9phm0Lb9t+b0R5Eimpxge+LZhJwfiB7DPSMCDkIPLX/Awjnge82EarWXReh6v5/G1bBTZWXSxgceMDxM+iHkqeMx4FLIoEIJFgkVl0QcPxbiXqayyBiWJD0oznmY8y0U+iAZ5BHOhPBPDUgkffTo2iFnCRRQy7gcB7AcgTJDnYYqcYgQxGkd4tuM5LqUOog7yXOS5CDmuY7mW5RimLesGXLPsaEZLM1qa0dbNlm7W+8ot1JBUUFPWQK2+2uqrbUkD7OmO/GxwhNowm41uW/nat1JPU0CSpkqaKuuarGvqSJqmlStDcNN0B6Qbjm44hukapruRRm0aEza2CdPaRNgaIhiKMgj1PJ96PnW45zIPCYIEQQIT4RLhepFDhUMFCjgJOAmYF4Z+GIZhOKowT1gciygRcZqINOPpwE9yEqdYZK7IbTE0Wa75iezFPT/u0qiNIzCh1V1Rd+K6k9TcvOoMqs5qxR4uW6tL5nDRAIWLRrhosCWTV62oYSctN+ugTPZyhWZGmDs8c0XsRpHDQjsMXB5NCIUJChM3iJEf2YTpdqAYnqzhvuL2ZKcjZS0prfbjZVksqdGimSy56TLJF9xoCUUrblSzo4bF2ybv6byvc6jK6SMO6rms64QdO4A3oU9TpYnmp3qQGWFuB5ETxi5LILQa+dwLIp8lfhCxMI54mok8j7JBlA2iLBcp/LwkKYuTUEQ+Fz5k3AnBoojDxCzLssFgMBwOV1dXr66mV1fTa2tZKXjko+uroA+vDa+v5+vDZJiJPGFxHMMqDh+7CSF83/c8D2MMg1CMsed5vu/f3LA0USw7IYQtTGwonIWU23Jnw3A21txl05QNWzGdvuWB4DJNOYs2HFzizXh4umboWrEDo5eDeE+LGAAAIABJREFUlK6iwwkeMmchdrZn2H3TAZ/neB8O7PDAdYqOarcVC9RR7Y5qwyy3p+jjRysoWwTBj39P0UFtyejIZm+0Ht3XnL5i9+SiJ0fTkKq6quoqigOCTwRuOrDZFM660QBn/MGu5vTtYFP1LB/uSE4oOWH54I1Wt43N7PKMCK9Xo9m12pclkKTIMNgGwfcZXkZs1ylfK4ohHsajAmLXcRzXsZBrUw+LwItCyn3CKOY+iUIqhIBfFZwFcKGEUcwohkj6lPuZCPIozKNwNQ5W4+Bq7PUaV6an3nj6hftf/umjr7677fTcm1MzTxx675Gzb9zfeeMh9blvNG7/c+u2P792522/vP22X37lc9Hf/M/si/9Ddv+frL34v3089dV/mvv29ep91/WdduPBo9Nf2LvvzmbvHcyvyM5cU73kWG0W6PMLJ+YWT3ihQoVluYqmS9i2lEbz2M9//tZT2/c+++jUU/f84pG/O/DElw4+8feHn/q7yht3k2OP+CceDI9/Jz7zUHrmEXFi2/D8s2tXfsBnX5BnHqn+4p7KnnvaB+5nF3+83pr6NZn/pehlTKHUICEKkoBFVAiSCjwQZMjpKg+Hgq2KaDXzxrU+EvQFrSfkakyuxmQ9wqAhRwPm5hynoRsFSPiYURz4HkLIRdR2PN3yFBNLGu4pbltBy5q1rFkV1aqo1opigpYU+0rfuNQzz3et0x37RNs+3HQPNOwDDXemZc20nOmmvb9h7a87++vOdKOc3nhTdW+q7heqBVO1YKqG9lXdvRVnz4q9e8XeUynGO3trFLS7TnfXfdCeRjDTCmZawYF2eKgTHO76x7rB8a5/qkdP9ciZPj7bwxf6+KKML8vkiuJdUXBFtjdVQ8egzwzhlOd+OL5DC+QRZRWQppg/jJbjy3X5PxLOZ4VwYIwzPq2CR/5rEc5W+n0Rzmlt9ZQ6HMcbaBoFwjmrZef09LKZL7p51Rs26bDtD3vBoO8P+l7eR3nXTpo6r6vhouovacGSTld0v2IEQDhNKC40ac+kkE0EUa2qRXSHGK5nImqTwPUCiKANgiAMQ86CSLAsYoNErKaFipfUlK6ndC3xh6k/TMJBzAYxzyKRcBaFDHYxoFZnE8IJ2WgrHYIvKXRHgqI4iJMwSVma8SwtBHOkIoB4xDaDmOVRGLNQBD6jvj+qOsMuIchzbeQ4G4MIy8a2Q2zH82zXs11sOxgy0gxb101VM6TRNcuWojVVvanqDVVvasatCedmyCkJByDnXwnh6Ia7KeFstaVzc9JaGSc9ATku8xCnQDiEYy9CXoSoQFSggKMxvCkIJxKBiAIhmBAM4tFYnIRxRuOMRDmKNghHoUkfi44nRnjDR3gT152k6mRVZ1Cxh8vWYMkcLhqDRWO4oA/m9XBeDxcNtmiwFYNXrahuxU076aBMIonmpyZLHZ44PLI535xwWFQSjuNxC4eGE2omVXQia7inDDpKXlfiqhwtq9GSES06ySKKF1G8hKKKEzUc0bZF144ki8sml5xQdlkpOFz2LB8eVxAvim682KCJ6acQKu2EseNHNhUuZcQXPkuCMB4nnGGcA+SME04UByXhcB7CT2AcCxiXZVmW5/naIB4PdYBch7VBfH09v76ef3B1cH09v7qaruYRRDZFY7dywsY5p5QSQuDA6jiO67qEEErpzQxza8LBxCae43kYhLHrjhbTxwlHsSwYMkwQTmG1tfF4tZQ5dtNNQy+2/0ezFE3rqcamhNOzNiMcG2s23jC5jUFOW3PHr2XAwBZms6U9dXxJr6sYHdnsKlZPtWExWtJdSXX6il325MjaDYRTcJTm9HR3vOJjK8KRbLqp4Jsm2UUk3cYjJt4UcsbdPjcTDuDNOOGouqYZum4aQDjwioEILmd6JeG4rotcGwiH+0QEHqM49FBxH26jOXDgez4loYegdythdBxyBjHjvnFw5mffe2XnK28+9dbUiy+++dDeYy++v3fbgZ8/dO6tB9Sf70x/tit+6tv87i+s337bb+766m/uuG31i38R/cP/wr/5b5Mn/93Hu7/8TxfuWb14V1a7P1We7C8/unRxu2vPrF1thaKuGHOCWRG3rsyduHD5sOG0TdyXza6sdF3T0Nudk++///rOx9576sGpp7+5e9uXpnd+cWbH5488+fnqm//on9zGTz/CTtwfnXxAnHggObUtO7srO/cCP/OcfWSHPPNQf+a7/YP3y/uf6B14Rjr1U7t+IqK94ZClqzHPOYtoFHlAOKvCX+XhasRvQThlEeq1xLuWeMA5V2OyFpFVgQeC5BwnjMShJwIvDCghBGHPRdR0PM32FMOTNNzVUE13QFXNrmlmTbWrml1RrQXJnOvbF/vObMc52XGOt93DTfdQC8+0rJmWNU44kJZW5KfVCsLZV6P7qv6+qg+EU0BOxdlbxTDh2VP1QO/XvJJwdtf96aY/3fRnWsHBtn+w7R9p02MdeqxDTnbx6S4528Pne+hCH1+S8GWZXJbJsmRvqpqGQZ8lwjnQy8YP7jDV2d9kBzrR4X4KBqfSgvXPI5zx3Oc/Es4fmHA2TSzYmnDizzThQLvOONsUhKMNzqj5WSWd1ZJLRgaE0w7WJHFN5mtyuNr38p6btQxRU4KKRCcIp2rQhuE3DL9l0o5Bu4YHkNM3CEBOcQXU9UxUlF0Qz6eUBkHAQl/wMBVhHvNyclKWFRSu38jPozCLw1SEgDehH4BTiQXRSGMr6CMvE7iYRsKluKBc0PHd9DgK0iiAlMwSbPIozESQiUAEPqNeQLDnOsRxIScNOa7jINt2LcuxTGRayLQQQA62HWTZyLItwzR1S1V1SVb7ktZT9I6sNWW1Ial1Wa3Lak1W64pW68m30M2c0+jr42OcrmKMX9+9wYemqqqq/gEIRzdcIJwR3rgbFTpbJBDcnC5dcg4ieBxyCKMgT3ieIDTGflQoFDgUXsgpYwFjjDHBmICTNxOcCR6IKBARBAkgniKeAt5APFofi7YdNBzWcFjdDmHBpmqJmh1XnLhipytWtmwNlsx80RgsGoMFfbCgD+ZMdsUI53U+r/MFjS/qYsWIqoZo2nHbjSWSaH5ihIkVcosxizGHCdAG3owIB4+EPOFgBtnHirHa1wcdLatr0YomFnWxaPIFWyy6YsWNqq5oulHXFbIbKU6kOTFgTKkScuBSOvwtEE4BOZQD5NgUFnVCTDkN45DFnCURT5Moz6NsEOfDOB/GeZaLMcIJRTSCHBaw4jKDuMEZCPndKYfRKNxPE7Y6TEoNB3GWcvjRA7aBjx2f5xBCMMbjvVLgWBsvIoSxDKhkmAkRzwHCgQ8hBKHR2obpOlDDolk2EI5queN4A1ZbwBvwZBbcPnYbpZltGMb6mjnCmxsIp2vaXcMtE97Lrl54hdzoDB0RDnQIThBO6UotTarjeNNVDMCbUb5tob7myJpbSlKdUuX0Zmzr5gZNznBGBDihnkmAcMaZp2eSm5+wsPRoN3pfR4TTlRWw2/UUddOkAc2yoUgH+nAAb1xEXETGIQcjxyPIpwTwJvQQjHEgS9AvbJqEeph62McOTHuikJaQAyKB9pO3v7/tue/+dN/33j78w10/vf8ne3a88to3p95+4MI7D5vvP/Pxwdf+j3deWr3/TnHbX//qzn+4+g+fX//a3wy+/lfsnv8pfeJP/9OBb/w/cw9fP3PX2ty9vzFfSvov9uee5vaB//ixOohb1aUZXWlKUuX4yX2zFw8buGt7su7KmiFbhmlL6ul9U69ue/itHfdNP3vf3p3/MLX9tuntnzv8xOdqb93DTu2MZ7dFJx+IT3yHH/nO4PT2/OTO+PiT4tTT7PTT/ukn0YlHjaMPmoef6Uzvqky/1LmwB6nLjDmUE5tYPPajyMsiMoy8tYiuRmwtFmtRPEE4ZQvq9dwvlFJQgToJXY+91ZgMIy8TNOV+zHzOAkoppQEmgY180/E124PqqqJ2xsRN02kbTku3G4bd0N2K6iwpzhXJvdBzz3TRqQ4+0SFH2/hQyz7YtA407Jm6NVO3ZjYgh0w3yHSd7q95U1W6r0b31ejeqgd4A3FqhYGtivdU0J4aLgnnveqGyhC2maY30/QONcnhJj7SQsfb+GQbQUXPua57vocu9tElCc/37U21KLugf7M1afzrIpzxo/ZUK9pdC99dIu8soH31YLrFwZn2uxDORH3NJ2orkoGY45v1aQnnU+/t/DdKOFtnryU3KTrSjybHOCPO+X0RzjEl31yfknCOykNQUfgj5cekvEyjHmebknDOKvkZOTmnxBeNeMHJanS1IBx2VQqGPTLo2ElD51UpWOnRRdW/AXI0v2rQuk4bOmnopK17HZ10jY2K8eIKqEMs5DmkyIGllMIMpyScQcyAcMpNR9iigQCchAecBSwIA+r7XuB5PvWYT3ngiw0FbKRRIi4UMwfYDzD1EYiFhIUE1jbAwAYx/1m8QTWZCHLmgxj1Qo9QVBTX2JbhWLZt25ZlWWN2fMN0gXOQZSPTtU3H1C1NM2RZ7fXVdl/pSGqrr9T7Sq0nV/tytS9X+mqlr1a70la6mXPqfaXe0+o9rdHXbzj6KHoxyVG0CW3la99Kn5ZwRnhTsg18HzbacibmNlv154zb1Qr/iUcI9bww8Bil3Kfc84UXRDSICYsIiyiLKBM+E9CwJBgTLIyZ4IHggYh8LjwWeSxCLIKyTpulJsstPjD5UPXTNhI1069YfsUKV8xgxQxWDFYx+YodrVjJspkuWemikS0agwU9nzPyK1p+Rcvn7OiKJebM+IoRzevRvB4t6vGyLqqGaFhRy4kkEqlU6KEwGLdCbod8A3JCURAOi3AQkzChPAt47rPMCxJMI5dwE13VnTXZzjtmUjejiimWLb5k82WHVRxed0XL5X03UlCsu4mBYhULmNJoJFKxAMgBzoE742Mc3YsNj0GctE1F4R2l3A8E44ngaSyyJEoHcT6I82EyWE0GQDhpxuOElYQDIQ2MBeO+stGSU5HlDXbBSATwSJ5FEHAHylKRxCyOCkAql6biOIYtKbCobVyVRwiMajCvg5/uccgZp5obKtipS/2NpnbPw3i0tmEh13DcYoxj27AxMp6SXC4TapYLB/GNRMHRj0BZRlnMcIxxwjHbqtFWjbZutjW7ozs3E045IyrqdHS3o9ot1WkqNqic1paJI1uAzWiGM5rJTEBO4VjbRBYkMY5byMbDGCdHRia5hSaYByKzi/js0XSop7vwhJJul4QDdrueot+MNxMpc2WONrTiANuMCzgHY0yw6xEEDBMQFziHUgphfZDX5xFEsEuwGwYUhjwi8OLQA85JuW9z8+3pN3b8cPsPp77/4vvPPPajbz/7+v0PPv7X33vmy9Mvf2PhB/d5P97+wStP8Xu+Zv/Vn+W3fcH72z+Pv/o30d1/je/6t9Gjf/af933r/z338Pr0V/5padv/pf9wWH+hd2Jb2P3Ff/5IHtDF4/u+t2/fu3v3vv36mz84c/6Q66uYW45vW45paDrWzHMzB1555IHXH7t35vkHpnfdtWf7F2a2ff7Qjs9Vf3p3cGJ7enZbduqh/NQDydH7189sXz25Mz/+RHb6qcG5Z9Lzu/jZHf6pR37d2/+r/qF15UxmznPU9n3dY5hyb4Jw1pJwPYnWk40ZzlpO10Z4c23gfzgMPxyGHwyCD/Pgwzz4IPNBVxN6NaFribca05JwBA8D6lMaEC8sIUd3qGZ7kuv1HdJ3SLnu1TXcjolrql1R3HnJudxD57ru6Y57qoNPdbwjbedwyz7UtA7WNyBnpuYebOCZpjcOOZAxAHizv46hJ2dfDe2poN0r7t4q3l0hoPeq5BcV/IsK+UWFwJBnX43sq6H9dTxTc6FI52jTPdZyjjcdqCKd7Tjnuu65rnupY22qKz0H9FkinGJo045318KfLeI3Lls/uaDvrfk3E86t9EfC+WwRzkZEwQ2Qs4lXTRJHJfGZJxwlP6ukZ5TonBJd0uMFJ6uQQZMOO8Fqlw47JG+7acOKGrqoKmFVCoBwFlV/UfOWNbqs0RWVVlVSVUlNIXUNtzTS1r2uXsxzAG/KGQ6ioUcDSiljDFxqJeEUey+ijLuhMaejXOAgoD6llBCKsYewj0lAPOZRTj22IRqUKm/jF30pJYGPwgCXu+nJmOBXWsJoFtIspGngpYHnU+QRByMYPxiWqZumblmWaZo3VnMWBXaO5dqmY5q2YcAAR2/3lVZPbvaURleudqWVbn+lI6905OWuvNJTKt1PVrWngmp9rSScEnLgZFOmS/9XIRzDRGN4UxCOZbubNoFuVQa66QwHcikC5oc8YMLnsc9jXySBSAIRhzxiPBKMR4wnIYtDlvgigQBozOONkLQwgYQ0Lcj0MFfZUPKzlsurpr9s+MuGD9tlC3qwaLAlI1oyogUjXtDTBT2dM/IregZ4c0XL55z0ip1cttIrZnrZSK7oyYKelpBTt6M2EhKJFB8gJ7ICZofcDrkbbhAO5DJ7LPZFyqKcRXkoMp8lXhBhes3xrppkTSHDHkpaKK67ouqKKmJ1lzVd3kNcwkLHsYkTGyeGJ0walTI8oROuYaa4gYqKyAENM51wwxOGJ0zCCrzx2TjhiCiLRBbHaRKlWZIPE4gPWM1ykeUizUSS8jhh4AAEf5oQrCSccoYGi91lCATcD3ycxCxNOAR5j6d1c85LwkmSJIoiiI0uT6Lj4ROUFrOjCciZYBv4kYe0ceojP8BwHz6EUA97xMXIxkVDi247muNA6tfNeAOEU6YFlInqo4yBGxKfIRCsq+gl3rQ0o6VaJeGUKR0AOcA2G106mtPW3KZiN2QL1JSMUi3ZHNeGmW1MHdUt1dVQV0M9Hfd0XL45oU9LOLce9Wwy/BkRzgTn3JB0fxPhTODNVmVBhuOaLrGQZ6HRGAd7CHswAMQYY+QAwHgEgYqAivIdIM0Cuz4lMPApOQdGOnKov3vi/Z0/eepHB17d9c4T975w1wPP337Pg3/13JNf2vPSN07uuntl+91o5/3+vV8nX/rC4I7b3a9+IfzGl8Nv3WZ9/U+9B/7if3/32//l1OMfz9zz61MP/sfqS9eXXzZPPOEvv/UfkmpuXz6156WXXn7umWef2PXs9mNnDlhUdQLT8kzFVA3D8Gz34pEjr2x75Kfb7jvwwoPTz3xj7/YvHXz8tkPb/3bp1bvwwYfjk48MTj28fvaRq6cfvX562wenn/jgzNPXZ59ZP7drMLszm308nn30o8b7H0uHf+1cvk5qEekGVAs44Wk4toeDVmMgHLGaThIORJteHwYfrTKAnI8GIUAO6GoCfvKScLyY05j5RWAjDTAJEC56qwy76KcqMj8cLNtIsty+hZuaU1Wcpb51uWtfaEMxDjnTJSc6zvG2fbRZQM7Bun2w7h5ouIea5FCTHGx4Mw1/uk6n63R/zd9f86dqhY0NhjxTNbSn4gDhwBgHIOcXFQzaU0F7KmhvFe+tuvuq7r6qDRU6B+vu4bo9XqFToE7bvrX+zYHe6qb610Y4kCsw3UmmWtHeBn+/Gvx82fvZIp5q8Jl2DLvpnxhEdqiXlfs2EwJP2jjbFL61LZ5nFP81qU9LOJ+WKP5bJZxxZ9q4Yw0i2gr14lKbL+T8/gjn9+VSK/9hHO1npY7103HCKWMGTivZWSU9q6TnlPiCllw2kgU7XUZJDWd1nDbcpOHEdTuqGaKu8ZrKaqrYIBzVX1K9JdVbVrxlxVuRUUXBNYXUVa+l0bbudQzaMSYJx/WKjKNyhpPwIBVhFjEYoZRVJyz0WOgHQQEroy0Y6rie5VIb+Q4OXBIS72b5xPMhz8APGA38wm0NJ2bq+tQtISceU8JoHHpx6CU+KQWEg1zTdnTTLGRYOvjvNWMy3cgwLMOwdM1WNUtWjK6stXtqiTeVtrzSkZfb0lJHWu6qy10VaOcWmuCcWlctIacpGWXSWrlq3FN0SVZLdRX9U+nTEo5hopFKvNkoRtyKZCYWb8A4tGnSAKxsMcYgfC+KwyhhIwkRRyJKuEgZTxnLwzDDIkM8dVnihLEZxIYfqTRWvKiPRR+LnpdIfiYFwx7Nm25UsxgkByzo4bwWzGvBgsbndb5gxHOaGLXippe19JKWgS462UUnu2jlF8zskpFdNrI5I1/Q0yUjqZhxzYyabtTBkUwjNYi0MLYCZgXM9pkTFJBT4g3lSSgyIBwW5VxkjKc+u0bDqzhct8NVIxiqfi75Sc+PO57oeZFEIsWLDJrYNHW9FNHMDhInTEvZQWL5sUkjABtgmxJvDE9YNCy+GMocL3RJiH0WhFEU53GcxkXIdj7I8rV8sD4YQvdUSThRxMcIp0ilC8MQxqe+H3rEoZ7rU1SKeq5HHBjsJDGDwqJxwil9bmX7ZxiGN7iJfN/3fXhktHPll0Pa0rFW4k1ZFxuGvh/gICRh6JdcBC8FCDqtEC4gx3WhsBKiBUq2US2kmK5qOuWWf4k3MLwtCaevb+BNW9ULvFH0pmKWhNPRnTIq4Ia1e7PoBm0rFuBNXTJB44SzFe1MEE5bcUoB2PR0XAZYtzW3o6NSZRLjVoVakzOcsVHMuCbcbuUjbZ2Axj9p+c4l5IDvrqvcmBytmSCIlpZ0C3LYwE8IRGo42HQJcA54BMAmgAlFCMEGF0LFoAYjZ2NvBxL5RjcY9VAPl5wDqCMxa/e5mcdfe+r1o289v+eFbz179z07vvz4c3e+8tI9v3j5WzNP3n36oTtqD96t3vuP1tfvdO+4o3P319p3f6V79xfqt/954x//HX/+q7/Z89Cvph60f3ibmPru6vmX6NmXjTM/8uszuHV06eRb7777zkvfe/HZ53edunjc9DQVawa1FMuwLIc65Mqxk689sf3NHd+defHh6WfumXrya0d2fvnQ459f+MHtaP9D0dGHBycf+nD2sV+efeyDk4/96uwTvzn33K/OPXv9zBNrpx9fPfPo6rlH/JMvB+d+Ei7uCbuzzGr4noqpaRMz4IRzN+FOzt1h5K3GwVrMS8IBvFkf+EU93TD4aJUB5EwSTuaXhAPOi0T4MQOXOPV93/N8gBwXUcelNgmgDdxCnuFgWEVTLdTVnJbqrEj2Qte61HEutJ3zHXy+g0/30Kmue7LjHG86R5v2kYZzpOEcaqDDTXy4SQ41yaEmPdSkB5pBoToCFWkENbSv6u6pODCogYWc3RXy/goGAeEUnFNx9lacqRVrasWarlgzVftQzTpct4/WrWMN+3jTOdFyTzSdTXWy5YI+Y4RTBqlNtSLQdCs60EkAbA50kpl2fKCT/LMJp4ScjeCBPxLOH4pwJr6ro07VZFPI2Sp14LNFOEA1kDdwRs3PaoNZOTmnxBe09LKRXTHjBTtedKJlO6o4UdUSFZNXDFbRWEVjKwqvKnxOpQvKhhYVuqiQJZksSnhFJisyqaq0rvoNjTZ1v2UEkokhkmhiFcejge/7YUA5C2DLE66ZhQXV0CAIAE6guMPG1EKe6Xi6A+kFvoVDmzCXhDdo1PTnhcILBQk4CULsB4j60J+AiQ2HsFGKqFdesROBFwVeFHjCJ8InMSWRh6mPiOe4qCCc0cxG1wwdesTBmlL0eJqmopqyYsiK0VP0rqSXeFPrqtWOstKRl9vKcltZ6ihLHWW5qy63pVvoZs6pdQvIAcIZh5yiQmekvqT0JeXTE44GGr90OhZgYOi6qesmgJxhWCXhjOENtmy3qIG/KS1tnGpKNxoYhzacaT4t/tcHPhxNechEudee8jiN4jSK0ySKUxZnoYB6zaHPBiZLjTDTg7QEmx7ibSTaSEB3bYekHW/Q8QZNlNadeMnkSyZf1MW8yuY0NqeJOU1c1sUlNbqkRpfU5KKWXFRT0CUtm7Wys2Z61szOGdl5I7uoZ5f1ItZ52UyrVtRw4g6Oel6k+LEaJJbHN6AiHCvW5InP40AkgUi4SEsxcTWMrvrxVZpcJfG6G6/Z8aoVDXWWGRxiDDKXZUXrTphjlmKWEp4RnmGWlkFtBg5NwkCWx0u5lCGf40Agn7uUIRqSgIcsjpMsSbI4TpMky5J0kOWrg+HacDUfxAA5ScrjWADhlNMbxgqwoTTwPJ8QiokNy/2l4JEgJCHzuPCjOIwTBp63KA4nUtSKPfAwLCFn/BaG4fg0ZlwThANIw1gAnxfuA+TA9Q7sEYdgGxPTRaaLSsIZt42VeAOEU+bDwgQGBpWQUiAbNiQlQlhiOcBpKiYQTku1WrrdNpy+akxABRBCW7FasjnONjXJrkl2+eaENoY8ig3N6yMhiLWFfNuWitoa7uikpaKmipoqamm4peEN8PiUSQNbqXyScebpqDZ8ulLjlDVhWgPC6WiFuroJ6hlWz7DKO33TlixHshzZdmXbHf062PjlgmhxkctFxLJd27Yhi69IWiM+6GbOAdMaQA6EqocBtWJyoTW//QdP7nr9mW2vbrv32W98c+dXn/3hd57ededzD3/prW13nHnm/urTj6i7HkdP7SDbt7Wf3F597LvNx7/TeOzuhW9/fvG+v5ae/JLx8p31XV+ovvBV9f1tyoEXrvx857n3n1s8+dbCmZ8fO3bi1dd+/NIrL19cvGgFtkZ0K3B013Zc7Dnk8olTbz6362e7Hpl+4aGpp78x8/TXTz51+7Htty2+cpc79SAQzvUzj3x48uFfnnzs41M7f3Nm16/P7vrlmZ3XT2+7duaR9bMPidkfxpffSGozuXYlI92Y2WFRmeuEoR2FVsacgUDDyB/EbJiImwnng9Xwg9UQBjgfDjfwBlxq1wfhtRHnDFN/EAdZ7KdREIUU0uqCIPD90PN84vmYBCCEfceFlVXXtJBuI9lwuprTkJ2lnjnfsS933StdfKVPZ/voLGzmtJ2TLft40zneRMda6GgDH2mRIy3vSJseaQdHO+GxLjvWFYea5GADH6ijmZo7VXP2FZMZd3+DwMpNCTnAOburaAxynHHI2b9iTlesmaoJnHOk4RxtukfqaFNAcJNTAAAgAElEQVQdbWDQZ4ZwJiBnupMUwDCGN9NjwPNHwvlsEc4NCdFjydGHu5tDzlbBA//a0qK3IpwyaaBkm7PaYFYfzsrReTW5pKdXzHTOSuataNHkixZbsUXF5CsGW1bDJSVYltmyzJZlMafSzSCHzktkUfKWZLqs+DU1rGusofOGzsGNLdlUsT3N9SE8enwhBzinlB8wP2DUD0kQkoBjn2GfIZ+biBqup0Mrue2pDtURMzB3vHBTQcsHHOPgcrVNApsEjmu4yMTEBoN+4GMQcE5x6c4nnGJQQTjYsgrrmW5Yum5bgDdlFXdRy22ZXUmHEpu2pLX6arOnVDtKpS3Xumqlq6101AJv2tpSW1vu6LcmnJshp9rTqz291jfAqAZXc7eCnK6s/YEJx7LxOOFsNbEpwaaIE6DezXgD/jThF3sfgvFYRBBPnGRxkqUizXiSs2QQxsNArHtizePrSpjJQV40deKo6fK6zes23yi0QWnTGzS9QYPkNZQuWfGSlS4Y8bwezWniksaBbS4q4qKWgC5oaanTZnrKSE4ZyWk9Oatl57QcIGfRXl22BjU7bdhJC8U9L1FoogYJAAa4wgAtgHCAbXwehyyGkk0uYhElPF4VyRpP11i2HqZrQbZGs1WareI4x3FOotwTOY0GQTQIxSAUA0/k4wLOwSwdp5riC6DCpqL8GnAg4IfLC0XIRJLmADlgGAPCWV9dKwknTeMxwiknLQyOLxh7CBHXxWWUcxl0Bo8AgYShXzrcRrOgjUFQeYO2ok1v4z60UkFAJ/AGCIfzMGQeEA5EUISh74fBOOEUYxyEDJcYLimT0zTL1Sy3bLadwJtykabse4HxQs+wurrV1a0Sb5qK2VDNpua0dLdtoDISDSCnhIemZADe1PpGtW9V+9Y/j3BKvKlLdl2yG4oLVNNUUV1DdQ1Bpm3TIA2TNEzyadOib004E0/SUW3YzwSNc05HR+O+tTJE7oZsBgigM+yeYZdvQrGPZLlFLY/tjcd1Ol6IaIh9hmjouBgo1HEx7Oc4jlMSzs2oM97HVUIOFYGK9R0vPvGVb/3DF79127ef+Ma3tt/++LPfeub5b+14+Et7X3nUmt23vnj6t8sX/ktz5f9rrPz7Vv36wuVfL1/+9cJZ770fLT1179zjty/turv36sOnn/ja2ZfvvfzOk1OvPPT29x+Y3v3yiWNvTe8//MKL33/mhecvLV2yQ0fFmunbqq27GHkuunLy5M9eeu6953ZMv/DIvl33HHz2H08/feeJnV9a/tHdePrh+MjDw+MPXjvx4PqR+3958rGPT2z/5YmdH5968uMzT/xqdvsHZx9eP/2Af/z55Mqba52jQ+1yoFcco4Ww7jNMfTsILBGYaWjn3B0IAi7xknDWB/7VYQCE8+EamyCccg/ngyH7YMiAc9byELJP84TB9myRyh2EMI+llBbXQeDlwnYcy7Ysx7Ic00KK7rQVp9a3lrr2Ys9d6JMFiV6SyMU+Ptd1z7btMy3nZMs+2XJPtPCxhnusSY63vGMd/3g3ON7jJ/riRF8cbpNDTXKgjqarzv6Kva9qQ+rATNPb3yD7G7SAnNpoLaeKNoWcPSvmvmVzasXaX7XAtHaw7h5qoIP1zXW4SUD/4ns4n/b5b3GyhzsTnADFkZ9Gn24P59OSxu+dKH5HYpl4h62+4PLdttLvi3C2IsCttBVJ3rj+tAE5W6SrxZslEyRH+snGYoyUHpXGtnq2IJlPnOGMN3ueUAefdg8HCGecbc4Zq+eM1UtadkmHAU46byULdrxkiWVHzGv+nErnZTonefN9f77vz/fDxT4DwpmAnAWFzktkvu8tSHRR9peVYFkJVtSworGO4YEgaUdFoYFDmwQmojamDhkV9o1uLgmRx8pDGPK5SRiYd2WrWF2F51EJUwnTUaCjYPyKtYFDA4dwJdvxI8vj5eMmYaVpCk7bGy5/4lHi+R4NPcqoX6qoW/CQix0TWZplKoYuaWpJAh1dK687djSjLWkQelbvaTC3qbTllY661JKXWvJSS11oKgtNZb4hgxbbmws8bDDqgWnPSk+r9PVa3wBNmFhgI7nYS5bUUi1Fu7Xaqt5W9fLrB2Dr6xvuO8UwNd28NeGYFoANth3iuJ7j4kJbsE3pQytJZlPRwI9DMKbFsYhiEUVRJOKIRwIyoHk65PlVMfgoSD/A/KrtD5sobbhJ0ctp8orJl0y+bAn4c9lOVpy04mZVlIPmtWReS67oyZyRgubNwZw1uKSnF7XkvJqcU+JSs1pyykxPmekpPTulZ6f17IyanlXS83K8aK8umfmyGTedtOtlcpDLXtzHAv7tOR53aTHA8VhMWRRGaRiljEcF28RRnCZpnqXZapIOo2wYZUORDflgVQzXxdpVNlzjgzUxXI8H63G2FmdrSboaJ0OWDFgy4OmQp8X9MM6DKCt/fIDwQcjnxIfBJochpxcKyngQ8ihO4yRLsiL0eTAYDAbZYJClaZymcZJEcSxGhFNkOoch38AblyKXuo5nWYZtm65rl5U1CDnlm8A5pZEsCCjAEpx+ioArSgnZyLyC9ZvSqFYu1I0v2wDhjE9vgGc4DxmnIfPKyXAY+gELQ85o4GOfIuo7xLMQNjEGwjFdAuYZwJuy37ZciN/o+zMcxXQ1G5WNln3TgbN4x7BKvGlqDuANqLR7Ad4UFGGSroE7OmprblNFddmpSTZwTqlKzwStdI2VrlE+XoCQ7NRlp6G4DcltSG5d3lBVKVRR3KqKqiqq6Lii46pBqgYpmklHvAHq6GgiKmDcY7apyuHMCLSKpISqSmoqqqmoruG6hkvOmfCtldY18PLdrK7hdg13/H7PRH2rMAioDoVfBOCAgl8usJ9jugRmBSDD9QzXKyraiG9jCia3m31r8KvBx2T27OkdOx97aNsDr73zytM/2HnHfV/81kNffWjbHW/89Kn5M7tx6+KvUO//ZvZ/cuRfNpeuufbHxP2th/4DMv693EjOH62//uLhx75x6tn7Dz517+GXHznz3vdmD71+YPq1d957+ac/f+mdt3f/6NXXdz397OGTRwknVmDLrmp7ruM4nu2uzM7+aPtj7z27beq5Bw49/52pJ+848eQdp578yuIrd9l7H4wOPxIfvHf1yHd+Pfv49aMP/+r44x8d33H9yLarRx65fvKRD2cf++jCY+zEi+Lca1llaqBeSuym7/Yx1r3A9qjl+yb3jSQ0M+bkHENs6SDBw5SUkAMWtWsD/4NBABq3qH2YB1DPfTXzVzM6TDcSUCG/J+FBFNIymDvwvYD6lHgEYYIwRS5GDnJcx7JN01YNVzZQW8N12V3pu4s9d66LLvdK4Qs9dK6LZzvodAefaqPjTXS0gY81ybGOf6zjH23Twy3vaNs70iKHWvhAw52uOtNVZ1/VLuMHpkYtOpCxtruK9tYotIXureIida2C9lScPSs2aG/Fmlqx9lds0EwNz9TwdBXtr7j7K+7UirNv2d63bE9XEeiPhPNHwvkMEc4G5GwVIf0HJpwScv7ZhFOY00aEA1epL2vxFSOaM8WiGS2afMnm44QzJ/nz/XC+Hy70xRXFGxOdlwvNSd6c5M3LdF4OFuVwSWHLKl9WeV2nDcNvGl7LpB07kJxQQVzDhXnG8UKXMvCVOcR3ERldb44dP7FpbHkby9OS63dN2jVp3w76iEmYS5iryFeRr+EApCJfcQPFDca3rjXMVBSqiKuIQwgP5PBA2GjRGUcoIRSGCJ7nw6ux7wUOwU5h2Xd121JNSzKMnqaN7ChGRyv2iaHlpi7pdUmv9bVqT610lZWOCnObxZYKWmgqC011vqGAbkE4Jd7cgnA+EXJain5rFXFPo+6O0vu+EeRq2Jpuq5qlapamWrpm65pt6E6hEeGUedkl4biITHjSJtZsxvEmYGGpcciJgjgOkziMIh4LEQsRMx4FIgqilMYZTYZ+dt3PPkDxdTNcV73ViputOOmynSxZ8aIZlZoz43krWXSyJTdfRoNSV/RszsgLWYNSF/XsgpaeV5OzalxqVktOWOkpMz1pJEA4Z7VsVs0uKMmCNVw0sooZN+ykRzKFZgpNZBLZhDkedzyO/AgIh7KIsojFGRcxFzETnEciHm3AZFmW5oXifJAMhsnqarK6Gg+H8XCYDIbpcD3L1wCE0mQo0oFIBwURpQOe5CzOWJxRFoFLEwY1oHGw8UJBWQQGwJAJESVRAia1NM2TLEuyLLmJbTaiBcKQBwGjNCCEYuQD3kwQDgg65rciHBjXwNWN8XSBm5MGRu/wOxHOhi2NeSHbeLcgoPBvbJxwbExMjE3kmciD2eM45IzPcMb5BGxmMMORrAJveobdMayO7oymN/Y44TRGhHODocskPbM47hfDlhHhrEj2imQv9y3QUs8sBX+1ItkV2QEBxtQkVKoy0oqMVmS0pKAlBS2peEnFyxoBwYSncKwZXsfw4D680nZNOv7gLVTOZ5ojO1xDcRuKW4TQaB6onOeMf+yNqLMl5EwADxAOJFMrbqC5PkCOjgIT0UIjZAXpNlIdWloJgIUM1zMcbGNqY7oRyDaiHbXRu3j87Ds/fePowWlV612eP/PMS9sf2HbP6+9+79LcYY90BsIYBtr1wPiY2R/7DvdpyoN1wX4V8d9y/yNLDRYu9g7tPfjSk+8/t+3N5x598/s73nrz+Z+8+/IPfvbSC2+/8Nbr77/6o9effua5IyeP0sgjHJvEcKnjuraP7Or5c6/uePS9Z7dNP/fA4Rfv2//EHUd3fPX4ji/Pfe9Oc/d32aGHwulvpQfv++jUY7869fhHx3d8eGznhyee+PDUzmunHls7+fDw1IP8+Iti9kfZ8r6hcim1677bx1ilvk0DkwWGCIyUgVGN5JGfJ2yCcK6NtBXhXB8G6wN/fRCs5QA5/jD1R5BD0yiIOQUHOPgjwoD6lPgYUeTCn8SB5jjLMF3VcLsaaqmoIjtLfWex5851nbkuutJDV3roUhdd6qLzHTzbQafa6GTLPd5Ex1veiTY93vWPdfwjI8I53MQH6+5M3QHImao5RX9OHU/Vi/A04JmyCXRPDe+pbazl7F5xd6+4u1dsmOpsuN1q3v6aN1Ul+yp4XwXvXUF7lt09y+5UlYD+SDh/JJzPFuEUkHO0n20KOX8wwpmAnH8e4YBLrfCn6cNzxupFJb6oiEtqdEnjl3UGhYYLZjin0jnVn5fpnOTP9cO5fjjX5/M9Dr1Xl2VyWfZukORflvx5OZiXgwWZLyoCVNF8UFUPmmbQtosKdoMmkP4EMxYDh3B1zaSJ4cU6iXQSaWNJuIoX9RHr2EHHDjpO2HUZSHI9yfVkRCXXl1y/79Ce7XUtAn0gI7FSioNVl6huYWyAX3U28i2XWi51ke8iH+GglIUw+Fh011UtVzZsYJuuXhgqWqrVkA2gmlpfq0papa9W+vpKTyvmMG1tqa3B6GahqY7hjTbf0BZa0qYCsAHaGYecjWu3nwQ5oE8knAnI2djuHYOcTyQccKmNak9JgTeIbGVLG7eijbMNKOSsVBTEURALlggWcR6FTFDG/3/27vxJluu6E7t+cPincdiOcMjjCEd4HOMZhzxhLaRIUJQoieJOcSdAEMAjFq6gSMkixRULsb6996Wqurp6rTUr9z1v3sx7c1+qqrsfAI797/iHU3U7u6r7AY8CRxyKHd9AdGdl56vXALrqk+fec/wo9dMCJ6Wbjp301ErOtOgN0T/hULnnjFv2aNcqodcZS9MsmmbRskd7zngfTSB7zrhpTLNrTnbNScs62bVPdu2Tul5u6cWmNhXOupqtq9mGli+Z+ZKZr5rFmlmsG6NNfbSlF3W12DVG+3pxbGZ9OxdxoZBSJbnip8AbRBIQDgkzEqU0zpI0j5MsTpM0TdM0zvN0tsc/G42z8SSHEsr4ZAQZTcaQ8Xg8Hp+MRpOyHJfl1DbZ6CQbnVSdA0vgwDnVBGEKgdVxsEAuitM4TZIsTfMszROWJIvTdBq2nCyKIuDNtIAz441je47tsUZ5UL6b65J3SeFu2sIZQzPoqmrYoHpo/gu31RdXqb2tcILw4qq2MGDCQT6ZEw7gnN31nw7ltJBinG+4Px9KoyNYLiVZaFrAMacdBaq86WsOWx5WXdnFWo0JpsdpCHjQU1BXdo5l51Le7PMGBA4uOudYmOZQcA4F50B0DkRnT3L2JKcFUVBLQU0V7WruruYCP+A+FEtXJ30z6JvB3MGuTvqGf2kYXaBW09UwlG6OVHKkkmONgnDgIovr1s4zK3bNhTPcuS+HJuataYtq2aHQPFBDlAW26Ewzm68KBR92joF83fE0G0PBB3JegkYYcbrek7n9ji2peRwM+e71Wy+9euuFnYN1A/OTe+H4hEaBERF9nLj3yjAos7jM8zyd5MlbRfb/JtHY0knvePW5Hy89/0+v/PTvf/TDb//Tz7/3sxs//uHNH33n5b///nd/9Hff+cdrTzx949Z1HCCSuG5g+QHCrhm5dq++9YPHH/7F049cf/qzd77+qeuP/eXtr37wzlcfan7rQ+aLn4lvfSF6/RP59U++ufylN5cfTl/62+C5TxTXv/jm2rU3Nh+frD1crn4hXXom2/heefjyqdIonV6IBM/TCLWDyI5DMw3NMrZHiTPK8DgLRnkwylxATrWX2r0RuUo49ybTMOSclMFJGYxzMs6CUUqhhTR08UmD6QDWwEMUOxAfWcixkO1YNtIsJBruUHd7ittW0JHs7vEOZOocHjd4t8Z7DDnLA7zC+ytDendI7nAXhHO947zWsQE5r3bRVDgd9+UONE/DL7XxuXDa/nR/Ttt9se2+cIxeOEYvHqFKszX8UhuzAaMvtf2X2v4vjr0Xj/CLRxgG8rzcIb8TzsX5ngv5TRPOOyTKuy6cq/JuCefqbtGTWapduYvpnpYrdtcs5t0SztzVGHLmjrOH7t8tmgmHIacmxzU5rqtRXY2aathUaVOluzrdVUlTITuyvyvRphA0hWhXjHfFtCHhhuRdiEgaItmR6I4U7khhU46acrSrpLtK2lKzfTWAHGjhsRG1zbhnxZwdSV4ue6niZzDHQ3VDqL1oXqHiXEapaMeiHQooknAie6nsZ4Ibc3bA2UHfCQYo7DtBz6aiQ1gEe3q7caDhoUF4k/ImFaxAsCIIb4ZsLB3M3ladAKLYVLOoZlHdDnQ7MOzAdELTCWH/MWxBVi1XNB1et2B7LqfZA9XpyVZbMo5FfeoZQTsQtH1e3efVvaG2N9RanNri1N3BBdiwNPvypZl9l7I7UFqcujfU9nl9n9dhpcoicmBbDpsHytKXtftkETmsi5FUQQ7w5lLhsG7RbBOO7Xi2405vhV7kDdtpw97mXgUbGNkZJXEaZHGYxWEWhVkYZSRKcRCjMHHi3IwKLSzkYCTSMeeNu055aGZNa7xjjhpGWdeLmpbXtLyuF3W9aBhlwyh3zFHTGu/aE0jTGjeNk6Zxsmue7pqnu/YZZMc+29bHW9poUy3X1YJlQyuXrGzJykA40G+gYYx2jLKl5Yda1jaygZOLuFD8DObPOF4KvPFo5gcpCTMaZ1GcJ2meZGmSTXcWFWVSlEk5SifjDMZinp4UpyfF2eno9KQ8PSkn4/JkMppmPJmMxuNyNCrKohwX5bgcTSBFOYYdNdMCUZwCYyqBnT8ZWyAH0IInU7VNnEZxGkH1hg3ihK7QYRhPWwvggPHGtjzb8hZnHMHnVwkHeFOdeDNnG3hoOuHEm9+BwzK3CYdlOg6rMiGHNVd0ib8onOpkFaAOFAFUc9pYTNSm//vDzhOwzXkBZ1ZkqNjGgQ0wEPaN08wWhrHqR0d12wpiwgGi7Av2vmDv8RYLHGc5lNA0nLM/nGb21tDZ5Z2m4OyITlNCDQk1JFSXp5l2wlQJuxXFbkhB5o4DUa4Kq9VA6aateiAcdn2GnI7mMwuxsk9fdbvTn9jbpKejvuH2DXdo+LxJBIuKdgC/0mWHwl5NSLVvhGq57Dd/9RzVcuH+Gqv2sDZfiR0mTuTr2DUc1zKHXLfTP7RdVXMkRHU/Rl7k0AjFGU1SGkZedJJH4yzMoigKyiScRGHm2FgUQl1JPdsx+L2DreXGnaW9u8+vvfiN5779g+/+5Iff/8kzT339tddeMR2ZhBYJLRpaBBupZ/M72z964uFXnnn4+lOfufvMJ2889hdLT3xo6fGHWs/+tf3qF7KVR9Lbn81u/e3ZysP4Zx8+/NofrH/+fzv++nv8Vz5brj1WbjyWbz6aLX892/je6OClE3l77PRjLFFPp6EVRU4SWVlklbE5TtEow6OcjItwlLmjzGVlnMWJn+c7cGAezrlwppUcyEkZsGIOdJHOIy+PvDQkMfVCggLfgX8SbLnIdJFtI8dwkGy7vIEGGu5quK26B7x9wNsHPGLO2RW8puixSs7qEK/xZFUgK0O6NPDvcPj2wL3VRyCc6x0H5udc77qvdmeTQNvoJZZF4cyaEEDgS3j0F22fSYYJBwJfvtT2fwuE82A1mQcVzutieWmuS6NL8zvh/NqEM7lEOO8YOe+ucBaRM3f8XD5vJ5y5Mk5DihtS3JDDhkx3lGBHITuq31R8JpyGSBpi0BSippBcIhyRNERSl0hDDhty2JDiHTmZJWsqeVONIS012tPiQz06NpOOlfScrG8nQyfmUSK6sejGAooEFIko5+2UM+OBEQ2MiLMTHiUizkSccW7Ss8OeHXbtsGuHbZMeG2Ro+yycRfqG19NxV8N9w4dmbpwZDq2EXXBg+hB4aYQIJuENvzqoVDIpRLN9iGp5s5kVLiw3hx29bdE64o0DTt8faHt9dW+o7A2Vqm1anNbitJ2e3OwrzZ7G0uppra5xlXDANiyAnL2hxpbjzyGHCWcOOT1Fu39gcV1f1QeaMdDOW7VWtxy8E+FAt+g54fwKNZw54cRBnoRFlTdOEJtBZESpQrOhn/Rx1nHzI6fYN/MdPdk2J1vGeFMfbeqjDa3c0MpNvdjSi22j3DbKmjmqW2NIzRzVzNGOcQZpmvea1inwBoQDV2C8WdWKNb1csrIVM1u18nWr2LRGdWvUtMYtcwwFnJ6V8SiT3EzzMsPPTJIiP3NJ7tHMD3ISZjTKoziHpgJpnjHelKO0HCWjMplMopOT+PQ0OTvL3zwr3jwr3jgt750Up+PsbFycjYuz8ehkMpqMy/GoGJU5s82ccNKsgDIRSIZ55kLdZsabmXBi4E1cJFEeh1kQZkGe51mWsVbOcRzHcRpFCfAGu3RWvfEhV80+uko4nuexrr5s8wPbC1G1DVR43lY4DDlsHg6hF+aBArDnhGN5noWJhQkrFsHKVRf7sKMDetpC6zPYFg9hthEMm20U4YyqcNxF4QBypvtPDDw0/PNlXQo6rtRwmGHmkDMnHHh0X7D3uGlaQ7s1tJtDuzm0d3i7Idg1wa4J9rZob4v2pjQNLC3eUyi7FbWn0OqXcznULs+RHrLPD1QKgSY0BypljoJ0NP9YwccKZnuEWOZ+XCwdFXVU1FactuJ0VMRqYtMtPYYvWFSwKNy9gpGjkokhiomqwqmOJYUTZMur9tCrrk5Euq/JlsRrhmb7PsUYWY7uerYfIERs5JnYd+I0KMdFVqRBFIYlifIgzmgSk1EanmZxSf3QMlKM3hyn44JqBsepxxLmjtX9G41Xl15ZXb+99cJPn1+6e9O0JBoaYWyFoUmxVvi23Nr+2dcefvWZL9188tNLT3/sxqN/tnztL5aufWDvux+2X/tivvbV7O7n09ufnaw80vnWH73y4f/x2f/r93785//d3rfej258Md54PN16vFj+Rr7+vdHeC6fS9gQNMk8JiBYEVhQ5aWzliTlKLCacUR6UKSpTxNaqnc3yzoRDz8bTYs6sizQ9ycgk9ceJN4pxGblJTJLQi6gbEjuiTkhs6tnYNV1sOa5tIldxXNHCAxP3TK+re20RtUV0xNtTsQ/dloBbor8j4O0hhpk564K/JtJVgSwPvSUO3x24t/roZs+B9gA3ugj6R891VwPtXCqc2UhQ/Nyx93zbf77tv9AhkCpvqsj5nXDmc1s8uzS/acK5JU8uza9bOFed/24J56rcEU8uZjxLeSly3ra52T9TONCcbfHPqvZtA+HA/pyrhAPIgWE4rIyzoY1nvAkbMm3IfkP2QTiwzWZHog2R1AVaF8KGkDSEZK6AU5dIXSJ1KQDeQGpyWlcyyKzrbtpQ010taenpvp4cGOmhHrGSTt9OODuaxkwHRtLVomlDNiPs28nASQdO2rPithm2TQo5NPx9DfctFr9nel0DdzTcVt3p/h8zGljxwIr7s2uyu4zTVRPqNP1ZBorPqYRTyVCjQ41KGhYNDyLomNc8TsMD1e3JTkdy2qJ9xJsHnL7X15s9baerNjnlQgZqc6DuDtSdnrzTVSHNngFpdY2dnnRpdgfKHHgAOUe8sYic6c4cQWPpCwoE9gVdmp5sQM53RSsmG5ouKqakWhBFtVTNVjVbU21dc3TNMXQE0c6Rg6q91H7lTgOAnPMaTlQmcRlHRRjlJEpRmFhBpAWxQpOhH3dRdGQne3aya2YNPaupyYZxsq5P1vXJmjaGgHYgW8Z4yxhvmyPo9bylFw39FALOqZtnDetew7oHTALhrGrTrOnlshGvmMmamW6YRc0eNexxy54cWuNDs+hahYBKyS1UnOpeanqJTTJMco8WHs1IWNAoD2LoCp0lWZplWZ6n5SgtR+l4lI5H6ahMTifB2Un4xln85r3krXv5W2fZmyf5G5PsbATJT0f56Sg/KYtJkU+KvFrAWRROFTnTqk6UQOLZ4jQIHIjyOMrjKA+jPLxCOCnE90IQjosIcggTDivawIhcQI7l2G9bw2FlHIDNhYGM57yhi62iqztzqvttpl2kCfIJgq5u0w5vs/Z9yPeAN0w4tkdna+EIpZTQ0CfTLYIm8nTHg9GcU+To7lB3p7Yx7eouEbakavE9OvQum5tLw+keLAnzoGMAACAASURBVE5rLwiHFWfmMDMPG1be4RCkxaEWh5pDtMOjBo8aPKoJaFtEG6KzITrrorMm2GuCXeO9uuDPivAUfuFXw4435aApT/2zmKqO9hTK9mfuyT5kXyEHsncge2x+GuR8fZ3sHMsO/JQWA7Y5lu1j2a46B7oXAHIqd6w8WPvHOsIx6ggWZe0TIPAoDHhl004l3Yb7O5xk8IqlmEh3sGbZqmlotm7aBsKO57nT/+oIjYI4idIsyYsMjXM8zr1Jik9TcpaQwkfUUCy+n3pmRHRd7Rh2L5842altkJ50rLgKPmzuH+/vep4WxWaS2nFoBEge+Ya6t/Xck1967anP37j28btPfvjmV95/+4kP3n7sfY3v/KX5yueTtUfju18Ib3w6vfOFzrN/ev2T/8u3/9PvffuP/5ubD/8H4YW/DTaejBvPjJa+kW/8Xdl6/lTaPsH93FdDqgeBFUVWGltZbJSxOUqcMnWL1CszWiROmaLztWqzvFESyJvFhcxgQ8/GFBa2AW8qc3K8SYrHiTuK8SjGaerHMY4DBImoE/iWhy0QjuE6iuMKNuIsr2/hnun1Za8n4Y5wjpyWgFuStyv5dcHf4vGG4G+IZEMkqwJZ4X0Qzp0+ut1zbvacmz33Zs+90XehhfRrbeelYwv21UDvgTnhPN/2nm97z7f95449yPNt/7mO/3yXPN8lz3eCqm0WnfOL49+GfTi/E86/TuGM/6WEcylyfgXhLEklEw5Dzo4SzRLsKITVcJqKzwo4dSGcCSed237TkGlDpqyAU5PjmpxOI2U1KatpBeu6u6NlTT3fM7J9M4d6DjhnGlgFocUdNeyoYVsJOmrY1qOOEXfNpG2Gx0ZwpNMjnR6ZwZEZHOjenuq2Nbut2W0NdXS3o7tt1T1W0LGCO5rf1YOeEfaNpKfHHTU8lumRROFVdvpaK2GWY8mDdCW/K/k9mUAGss0pLkt/1q2ozVvHgnPE2wec2RoYu319p6vvdPX6QK4P5B1IX4E0B2qjo0DgNCacRle8NAAb0A4r6bQ4FTopVZFzqXAYcu4jnEuRwyvGtKGtco6c+wsHkMMmfs7Nw2GrlRYn4VRXrM1VdVglJ01GaTKKkzKICxLnKEzMINKCWCBRzw0Pbdo0gx0zrhtJTU83tWzNOF0zTlf1k1X9ZFUfg3Y2jJM1bbyml1XtgF7q2tksJzXjtGac1s2zmnW2ZZzAOYw3c8LZtPO6U+46o300ObInHWs0QKXsTXS/1HGmu4mNE0QSjxYeLfwgB+HESRknBSxRy7KkKLLROJuMs6lwRtHJmJydBG+cRW+dJb+8l751lr01Sd4cx/fK+F6Rnpbp2Sg7LbNJkY7zZJwn5cWPoijyPAeWgEnYwBn4HPh4jpyZJGlIgojSJAjSqW3CLAhSms4+gDfwjWEY+17oeyF2qYsocgjERRR6chiOrdsWxHBsw7Ft7DoePp82EgYQ6JzGVqOxuSVzO3DmhDM37nNROOzR6UwejM4zM/accGyP2h6dNgumNAzDIIwZcqD9o+54suVJ5vn7Y+icdpE358Lp6Zjxpq2htoY4xYL2ZQw5sNsemqEx3hzL04Vn1d9X+xLel/Ce6O6JbktAkF22Dm1oN4f2HG+YcIA3IBzGm1XR3uDw5tDb4v1tgbBs8T6EHamJFMLAMxfwzyKTdkUMaUleS/L2RBf+FvsSZnhju4mOJPtYdS7NkWIfKfahbB3K1pFiH6sO/Dxht09P9/qzpp1Dw2fN36AbddU50DuB0z3282fIkUzMFiLCXR5eMboGGiJPpZGE8BEvHPND1TRs5Ni26TqIuJgi37cxsUniRqOgfCMz3srtt1Lnjdi5F6GzABVIowpXesabBT1JXWx2beMoCoUw5BSt6SnkXnLqqpYmchG14sTKEjOiSuCIY98w9jef/9qXXn/qs68//jd3nvirG4+87+ZjH7j56Htr3/qg/srn4tWvBHc+573+KXrzc9w//vnOM+/5xSf/13/48//h+c/8u70f/I29/ASpfX28/M187bsgnHt4UBAtpgYIJ4nMNNKLyChjs0hQnuA88fPYBuSMczzO8dsKB7pLV6fonI4I8IYJ5yTBk9gdR2gUOllGksSLIjcOUBI6cWBTavu+iVzDcU0d2QpyBBtxttu3cMf0eNXnZNwV3SPePhxa+8NZGUcmDcmrif6m6G1KdFOiayK9Sji3+vhG333HwvGZcH7e9p5r0+fa9PlOAPmdcH4nnN8J590XDkPOuyKcahnnbYUDBZw6H9f5eE44M97QK3kjZWyQCCAH2vLuGdmeke3rCSAHFjbsK2RP9ttKyHKkBsda2Najthkf6eGhRg5U/0AnhwY9NOi+5rcUfCDp8JoHL3tHsnMkO4cSaqteR6NdPejpcVeLjuXgUCT7PLzKTtMScEvA+zze5/Gh6B+K/pHoH4n+sUSOJdKVaFeiXcHqClZPtCFd0ekIdkew4Rfu4dDa71u7fbPZM4Autb4EyKlXhLPT1+rdS4TT7N1PONWSDivjHMzaxS4K59Iyzv2Fw5AzJxxeMX4F4VTKONPerGyR0qXOqSJncX8OICdLx1k6TtJRmJQkzlGcWmGqBvEQR10U7Jl0x6B1Pazp8dYlwjlZM043jJMN42RVHVWRw5af1dRTyLZ+tq2fbesnNeN02zwF4azpC8Ixw6pwWmi8jybHaNxDI8GbqOTUICMdZ7ob2V7k0rQqnCAu4qRM0hKEk+cptBaYMOSM48nIP53Qe6fhW2fxL++l//k0AeGcFdFZEQFyTooUhDPK4qIoiqKYE87CurKYIScMY8jUKrNymUewTz0/IiSmNCFBSiHMSGwHThBEQRARP5qVcQIXUZaqcDTL1CwTkHOVcKCRWrVugxCCRWvVwg4r41wlnLnWauyh6cjR2VgejBErJF4lHEJIEARRFIVRArO5XBLCQC3dDRTbl0x83kbZWBSOC8LpLQpHddngmkXhVHnDhAMVj0PFn3POnHCmq9E46/7C2ZTOhbMq2quivTrwVgfeGuevD8kGTzd4uj4k60OyxvlwkB3fFIJNIZir8MyVetiXdcGHQBespuAy6oDQqsKpIudYQZfmSHYOJZvlSHamza8VBK2o5/qzsRLZ3ABTIBDseoJ/C1UFCTpis0d5xRjKetvBTVlrKWrHMAaWZVKCKBVliRDiWrat6p7uxE6Qe0nhZYWX3aP8W5Hyy1h/K9T/c2z/fyl+M0RjV/PlXunpY6pTq0udbhmLWcQhs2lzzpvZvcB2LVWMAiMOjSTSA18KHH7sa8b+5vNPfuG1Jz9z/asfvv34X9x4+L03H/vAdSactUfDu5/H1z9Fbny28/0/a3/vL1Ye+6Mffvjf/j8f+f3lr79v8NrnteXHxitfz9e+W+w+d0/avocHJdVBOGFoxqEBwikiI4+dLHarwoEyzsksVwkHFrNVM13YNhPOaeox3jDhxDGOIicJnSR0gsAixEKuYSNjXjiWK+p0qHg9Cbd553Bo7XE27MbZl+mO7NdEf0vyt6bC8Vd4/+7AnRPOrT6eE84vjuyXjp1F4bzQuSCcn7e9nx+TX7twHlwsDzZR9D6yql7whnh6Qzy9KZ1ddT6c8M7Dnhi7MoQ9tPinX5G3EcsCPB7s+bzzDTmXmodxZY5GbyuZuROq337p9a/Kg+/PKW5L5W2pvCOP7sgj+JwdXMyKUKyK5Zo0WpfHa7PAphdAxdxuGbjsYu4q40tz1fnwDJfUybJ2sqydLKkTOLgk5eeR0xVpmlUpXpXiNTlZV5JNOdlS0m0121azHYXA4rS65NUlb7pQTSHsSE3ENRGzR+FWHAQ6RMNrW10K6lKwLUXbUrQlJywbSgGBiSLbSrqtpDU5bqgp7M/ZVUKWPYU2NNrQ6K4WQPb0cE8PD7TwUI8O1fBQDWHYzoFMjyR6JNGa5NYkF55hQ/abarirRS09belpS8t31ayp5DtyVheTupjWhGRXCObS4oMWH+wO6R5H9zi6Pwz2h8EBHx7y4SEfXvpOojm0GwMTUu8b9b5R6+nT9O1a36737XrfYtnpG7WOWuuo9bY8l2ZH3GkLLM2OuNuV2LScVk+GJmys2fRhXzzsi0cD6ZiT20OlK2gw97PDq5emx8uXBvzDtuuw3mvQk20gm5xiXZhOONuWMx2Mo5vTGDpENw3dNAzLhJi2BaluxjhfvOYh7LvQptufjkTyfOqRwKchgXpCGAdhHARpGKRhmCZBlgVp4acFTsZucirioudk+3rS0OK6Xmybo01rtGFNNo18Q88gm3qxqRdbRrltTtenbeoj2H62qU9A+C01ayppQ81raratZlt6sakXG+Z4RRstq+WSMrorl3el0bI8XlVP1tR7y/JoVZ1s6pOaddZyTvfR6YEzObaLAR4NvZFCSj0oraB0wsIJC2fWIdqPMhpnYVpEWR7nBfRlzoq0KDJYpTYap+NJNp5k98Y5ZLbrpjgbFyeT0ajMyyKrlmjAMEU+KfJJno2zdJSkZZKWaTaK8xFNchJnXpLhOHWjxIliO4zsMPKiyIsiHIYsXhB6QeiS2WQqEhAaBkE0LfIURZjnwezWKw5DNwgQpSbGJsaW582F7dFnTckg5z3ZZ38KJPB8ij3iYuJif7a7H3qZQetxz0E+comLKfYoPu8TwAbFgpbn1r+RgMKjhHiwDo4JBzpWzw0kZdN7oPdaVVCM37Bvx8aeiVzNcWAGDtQEWJdnlgszahTEDnYUD8LWx/Y00tMIOz6Xtuy3Zf9Y8Y8V/1imxzI9VOihQluC1xK8XcFr8n6T93eGXoP3GrzXGDqNodPgEKQ+hOAtzt3i3C3O2+K8zeF51niywvsrvH936N3hvdsCvS3Q21JwS6S3heC2ENzlg6VhtDKMVobRKhct8/EyH68IyYqQrAnRuhivi/GGGLEAhFi2BffSsJeYyq9uuqsFh7JxKBtHinmkmHDT6lhBhyral9G+jEBHuyJuCu4Oj3Z4tKeEe0q4p9B9mcJCuGPFb8u4b/jQh5rXXF5zJB1Bg2/YAVU1z9xgUxg8Cr8Ge6LekRxIX3U53eMtb2iioe5IFtJt10EYI5c4boTcFHuFR6LUSzOSZSQJnSSwM2qHrubpQ1cdnCT4NMO+ObTVbkz1PLZ9JHpK5zSySmoitUdMoQhRQZ0Ua6kjp+bA7dRe/Prnf/Hkp25989N3v/GpW0995Paj71+79lDjmQ+4L39ptHIteP1zwc0v2a99UX7tS9vf/+tXv/be5x75Tz/+3L+/ee1PuOc+Q1ae9Na+4W88mx3+/C1t/Zfuwcg5ztxhHpoRtWjgBCGKIjcJnSyyy9guY3OSIMhJ6p6k7mmGIWe5d5Z79wofwsADxxfDvhGuwy5bhqQMSRH4OfXSwE0oiqgbUNf3HIyR63q245mmrxq+rPqySgTDHmrmQNF7stFVjI5sHormHm80ebMpOE0R78heQ/K2BW+DQ+sDZ7nnLnXR3Y5zu4Nud9CtDrrRRTd6+EYPv97Hr/bdl3v45R5+see+0EUvdBFrknaxSTSaO8I6qkGntfvkvxrhLF5tTgJz+Z1wfjXhvG3mqkm/E85V3wVHHlw4AdRhYEcNfA4H4UhN9Guizx6t2obxpiGHl/JmU07X5RyyKacQeAh6uMHytupqBxDOpcg50MIDJThQggOZQvYlArxhDIMnP21voKTQ8KAhpUw4TSFgqTqnyREIOIdR59KlIPcRznbPgtR6Vq1nQho9fSaceeQ0OyJDDnx+f+HA5NBDTjnklGNeaws6DDhvC/qlub9wFpHDhAPIWRSOrFsXkHNROAw5c8Kp7DifCochZ044gBwmHJqQIA3DLArTJEwLmhR+MnGTE9UvOVQcmlnTSOtGtm2Vm9Zo0xptmcWmkU9zLpwJCGfLGMMYKJZdtWgq+Uw4+aZerBvFujleMyar+nhFmyyr4xVlvKJMVtWTDfV0RRmvaSfb5mnDOt1DZwfu2SE6aTslCEf2C40WTDgoyLwwvb9woM3AOxHOqMyhYlMVDtgmTcpkusOniJMiykoSZ36U+lHqRgkKYzuMrCC0gtANAsiccDANfBIwe1AaTqs9aRYkKY0TEsV+GGEauITCGJlLA4NE5pzjIHw+UfEidaZuuYw30+FKyAX/LAoHSjFMONUOFuwE38dVycBWHHZwUTiLvdfYlaG7tI09w0GqbSumIxs2W/XEGj3PpSqcruxcyptfWThNHt9HOIw3VeFUebPJTXcvvEPhrAynwgHkrAkRIOe+wvEuTfX1BV5ZdpSgqYYgHLYa7UBxDlV0qOJ9Ge1LuCVNedMU3J2huzN0dyW6K9GWTPYkwoRzrExbtA1Uh1OcoWoLqg0Lz1ibh2rdhoXXHE6xBrIJvOkK2rHgHAvWsex0VLen477hcoY71B3BsFULWTZCtus5KLDdxMWZ59MIxYkXJx7IIY/dlFjUEh25N47QSYKxyVlKJyJaFlmeI3hKZxJZBTEcuecbfBGiMkC5b5SeXiLB7++89M0vvvTUp5lw7nz1fWvXHtp+8n3WC5/L7z4aXv98cvcr+OYj5s2v7P/4U0vf+dAvHvujH3/u39944o+7P/mkc/0rIJz04GdvqmuXCicM0X2Ew5DD6DKHnPsLh11kXjghzgN3JhwnoC7xYbOc7yDfsohmEkUjsuq/rXCg9dG7JRxGmt9+4Sx65v7XfxeFM/fnvt2lfsuFM4ec31jhrF0mHLZK7dcknOozuUQ4Us6Es3IunLQqnCpvqsi5SjhztgHeNORwjjfMM2tSxrIhJZBNKd6U4i0x3BJDtsK7JtK64NfVoK4GDS2E7GrRrha11KilRnC7bl8O9+VwTwogYJvZrUFvW/Bq4rSgVBejuhjVxWSWtC6mDTFgqWqnwfkQRp0mR3aHtCXgXd6FwKoPSGNgQ6BKwzDDhDOHHBDOInLmhDPHm6uEA8g5GqrHvAbt1I557dK0h8qlgQoPW9LG+rCx0TognKFq3x85inEe1bQgmmXrtsNiOAhiIne6PWdWxlms5DDhzJBDooTGaRSnSZhmYVLSZOSlp0YwEf1R18n3zXTHKurWaNMqN8xy2yqnyNELlipvts3TahpqXtfympJvq/mmlq/p+boxWjNGG9ZkzToB56yqk1V1sqGebKgna9rJpj7ZNk937DMQzpF72kGjvlvyuJC8XKOFSQs7yEE4fpT5UUbiPEjyReGwRmqj8RQ5VwlnPCrGo+KSdWhxkcRFHOVRmMGUGxpnNM78MMFBjIPYCSKbhjYNTRqYNLAocQhBlCJKwTkgnCpywDmUhpSGYBvgDZwDwkGwhX8hrAVZlTrVzFEHpptj5GIE00EdZDuOZbsOgmDkwjk+9nzsgV4YYC6dJMtO8Ig/V6uZNhu4gjee507/Hj6GUg/UcHxKaBh4wZR2rIYjG7Zg0WoZBzxzKXWmWbBNX6d9nbLjc7kgHMU/ksiBTA5k0hK8XR43edzk8c7QOxfOfPUG1Yd4eyqced5scue8AeHc4sltgd4S6S0xqAqHIQc+B+Ss8iEgZ02I1oUQAkvaWLZ4fGnYKwt7fQHk7EnmnmTuSda+bO/L9r6M9hV3X3Fbkgu82RUxDEWBv92O4O8IuCl6LdHfk30mnGPZ6Uh2T3Z6sgX3a3jF4meboNguneqOHd7A0CSzJ1sd0WgL+jGv7XHm/tA6FK0j2Wlr0NvAGej20LBE09Zt17aRYyHfRqGDE0w8agUhCiM3itws9srUK0KUYMMUugW1JrHr6pwpt0NfTQID2UNf7U4iK/d1S+xgjcsDpwxQTsyTwJ54MuV2X/rmF5+/9onXn/7krac/fv3JDy89/tDatfdtPPEe5SefTG49HN34Qr7ymH/7Ue21R45//tntf/jY9Scfev6Lf7D89Pv55z6Pbjzmr3/T33g22f/pG8rqW2h/jNpV4dDAYcIpIqsqnEXkXOoc9tBiFnkzSVAZeWXkTYUTOlPhBA4lyPex53nIJbbj65avGr6qUxjP0FdBONaccHYEtyF5dRFv8fifKZw55Pz2COeq8+ewASffZ5/PuyWcahmHncCezDsXztX5zRLOVRKrfvucYe5z/cXT/gsIZ0UsVyvCWVEuF84dubz77gkHHrolFjeF/KaQ3xILODgnHIacVTlbkxMQzrqSbqjplpJuKSnDTPWV5j7COV9pDYpgpRsxBLcwxkBWpHxVTFlgVQO77Xfxbh/ZFsi2EtbUCNLQYkhTjXeUCCbtNOWoJUWzIaThTDjeFo83h+7m0J1ukx3SrSHd5oNtPqoJMaQupuxpQ5h2ajxpDKfZGZKdIWnytMlTto4cFkXs8AjuktY5G1IbWLWBtd03IVvd+Wx3DUi9q7E0Otp0W05PbnQlFmgqvTtQm30FsjtQdwfTltMtTmPU2R+oB5x2ONRhN87hUL80R0P10kD9B3JhJw/0npYtEA5DDkS6OCdH1i1ZN2TduBQ5Vecw5LAtFmx/xdzQekppEARBEIRhGIZhHJEkpkkSJUmUpnmSlmEyJumJm5zq4WSAy0M73bXyulVsW/mGlW2ZBQhnQzsP66I2V8DZMk5gk9imlq+r2apWrOrlmjFaNUfr9mTNGq8ZozVjtKbPmnMo0zbrNWNSN0927ZN9dHqMxm2n7Lvl0M0lL1dJzoTjhjnwZlE4MFvzQqvocToap7OeadnprG3a6SiH3tBzwoEGAFGYhUEa0ITQGOIFsR8mmEaIhIiENg0tElgkMH1q+tTwPcP3TOKDcxhyADAgnGqNhcCqQRqydWVzy8yqB6u5lDpzZZxF4TDkgG3meONjr6oXEA7b2VVt03eeimfO26ldFM45b3zsE0SoW93YA7vCoiSmceSHkUuojT3DdTXbVS0k2gEgB8Zwsbkuc9RhXzLYMNtAU/vq8UuFcyR7kAOZ7Ev+Lu/uTnkD1QwPajU1zrkYKN24mwO0weFpBj5ss1nj/PMCDodvD/1bPAHe3BToTYHe4umdYXiXC+9y4TIXLnPhXS5cqjhnlQ9Z1vgAArt3IPA7eTHVek71JWZXMndFG9KSnJbkthTcUnBThHg7AuMNrnFujXPqQ9Tg3R0BtyRvX/IPZO9IdmFXT0eye7LVk62BbMMvtPlNUBoC1QB1BqrTV+yuZLaF6W/O5kBvDc0DcSquA8U+Vq22Zg90mzdt2UaAHGS7BPmB52Nik9ANQhyGKIu9UUrLyEt8U+OOM98qIwdpA13uBJ4aUt0yBljtTiIr8zSDP0baMA+cMnIL6pwE9omvUG73ha9/8WePffSlJz7yyrUPv/L4h0A4a4//ofSjj0Y3vhTf+EK69Kjz2helX3yh8/PP7/3TZ1e++Zevf/W9jWf/2nzlMXrnabLxLX/j2XjvJ/fkFSacLDBCYhJqM+GkoVVEVhEZ49gZx84ici51zlnuVU+4NOxScOUycsvILUKUB04aOklgR9QKAieYdXV3se8g37CJbvmaSUA4A9WCEbptxTmUrapw6iLeFlwQzirngnDudB3gDRPO9a77Ws99te++0sUv9/BLXffFnvtiz325473c8RaR869XOFflXRROFTnsoX+dwrkUOQ90/V+3cJYvCmdFORdOtdPAnf9Swpm1Iphfq7YqZ6tyBrxhyNlQ05oSbsvBlkRZtuWgpoRwnD0En9eUsKqaat1mzjasbrMi5ZA551SLOdWSzpYaQ7aVuKYmkIaawp81K8tEDSnekeIdKd6S/E3R2xDwOu+uDTELe4nd4MNNIdoUoi0x3hLjLTmCVP8K55etBDrIXcqb+whns2dDtrr2JcjpXHBOvavt9GSGHPj8/sJpcRocgYN7Q32fN6rDzudypXx4g6XamY0JpydbfcUG4VSRw4o5VeEsIgeEs4gcZ/ZR7Q5cFQ5DDggnjfwsJnkcZGmcJWma5lE6CrMJye+Z8Snvl8du1nKShpNuW+mGlUx5o2cV3hSb+mjbnGybE1AN24qzqU9Yw7QVrVjRimW9WDHKZWu0ao5WjHLVyNf0fE3P19Xp/zsb2nhTLbe0UV0vm+aoZZYHVnFk5QO34FAm4kz2UoPkdpCjqHTjEYlzmhQ0KcK0iLJyUTh5ERdl8s6FU+2TFscxDRJCY59Enh9CXBJiGiE/cGYB20B0D+senkOOGwRsN06VJcw5c6ohNKRBBLvwGX7uj5wLqqlcDQDDkFMNe+hS4bACzlyPvnnqeC4EyjLsy6pz4NGpagIM+3BgqE4UBdCMIcnSME1onEyR4/um6xvIk1EkOaFg0WmHLt0baOfjO6vCmR65CJu5wPGqc9oybsuYCedQwvuSvyd6UFWe8cZtcGhROFtDZ7Y4zWW8YbZhwlme8eYmRCAV4YS3+BCQw4TDMqvtBHPCuYAc3rtPNgR/Q/A3RcICQ3vqolMXnYaEK/HqIq6LuMZ72+eL7tztgb09sME50M9gT3RZ94Jj2e7KTk+1+4oNtgFnVmeMwr8jVoLrSPaxYB7xxuFQP+C0BqfvClZLcvYUe1cydyWjJZsHqtnRnYGFRBspDtZt17Kxi4iPA0RsEro0wkGI48jPE5oGboRNqX8Ue0YRIlsf6nKPeEpANEPruUpnHNqJp84J5zREp74eiPu/+OaXf/bYR39x7SOvXPvwK4/91e3H3rv6xJ+uPf6H4j99JL755fjGF4KbXxJ/9vHW9/9y89sfWv3WX9289mevPfInjW9/2Hz5q9Gtp+nmt73174S7PzoVl9509haFEwROHNhMOKPEgYxTBJlk7lxY+4HTwlt8tBp2EXbZmXDsPLDS0EoCMwqg8wGigesT5HrYQdiwPd3yNdOTLDQ0LgpHsluivcObDcFu8KgmuHBzc22IVzl3qe/e7V0pnFd6CIQDyHmpOxXOInJ+e4TzDh3ytuvc3nXhsPxqwrmaH79ZwrkqrH9dFTlwqUuvf1s5ua2cVK8PJ/xLCWe6R1kuq63S3kXhXLVKrdLG7QJy1pQcUkXOupJWGTOHmUuFUzUJy4aUdzXkvgAAIABJREFUsOJMVTKrYsqEM4cctoytujlnS042Z4ES05aS1tSspmYbYrQpxVOliPG2lEC2JLopkg3BX+e9KW9mLYBmXYAuCGdTiao5B48CveDiKnhqQtjgXRa28KP6NgJeYrf61ixONds9p7JozazuzIGwITmzUTnabl/f7etsMCh82RoYkOZAr2aXM1pDc4+3WkPzgcIGaLCRGjBhoy1andm9T/a2YK6YA4vWZjEl3YLIhs2imI5qIYhmuyy2jWwbOY7rQGM118PYZ13V/EozNUgW+nlEijgokrhMszwt0mwUZyckP7XiiUiKNkr2UdJ04pqTbNsx1HCmMcptc1SzxnV70nDO6vZpzTqZ9UmbbGjjdXW0qo9X9fGKNlrWR3eN0V2jWDLLJbO8o6fLerZq5GvQtEDL4L/GTbXcVMttNa9pRUMvdo1i38yPzaSPcg5lgptKONH9zKQFCIcmRZCWQVrOCSfJ0jRPsixhwoGclinkpMxYYLgn7MPJsow1NwvD0CcR8AZ7AfYC5J/H8QPoD8Zi+lTHPsTwiOlT26OgIEwjl4Qw+8XF58Eu9XAAvaGJH1ESBzQJaAKFo4AmlMTEn7ZW872QQQuez/l1vAB7AXsUnrZPonO6XMwltoHjs+JMtYDDevRVm/VNV6zN1puddw6oTv+sPAqqiWISxSSKgigK4jiM43A6eTZNmHAwDRCltkctTBQ3llEElRzo08WcsyicgYbnbMOZYTXMOQw5IJwj2QXeHIjunujuiR7rkwa8gWVpNc7Z5OxpBgiywaENDq8P3FXOXeVcaJ62wk2zzJG7Q3KH80E4N3gfbHODJzeGwY1hcHMY3OaCO4PoziBa6ke3uWmqzlkZBpDVIZ1L9a5TNaucuzbEDDmQdd7bEpwtwWENCWZ7LKeL2bYFb4v3YZUdgA1+624P7BpnN4bODj/dM3kgOgeidY4cUI3mQO81Fta/jk0iOpLsQ9GCe0Z7Q70xNFqSs6e6LQXtiEad1xqi1pLNA83qGmhgIcHGkoVUyzUdH7nU8W0cuCTAhLph4KWRHxPXdwy+sx+6RhZiRxd1pU89nRBDVfuOdDwKrARrunDs6nweuGXk5cSeROiNwErU9ut/99iLT3761ac/8fpTH7v+tY/cfPRPlq/96erjfyj++KPp7UeSW18i17/Q+8Ff/fBv/qdvfeC/f/Yv/ud//Oj//rNP/Me1aw8pP/tydOOZYOs73vp36M4PT4S7TDgp1QPfINQm1GbCyUMzD/UyckYxgowTdzGTFENOMu8k8y49Zy7sgmXkQIrQzkMzDc0kMKJADwIjCCxCbZ8g10MOwoaDdQtrpitamDcQp9kwP7ejIhBOU3CmHQJ5tDl014ZoTjjnvOmiGz38ege92kWvdtErXcyQ83IPv9L1F5Gz2Hvgt1A4i1d7UMP8asK5Jd+rkoYd/FconEuR8xsrHLANZEmZCufOr1k4i2fO9ao+X6um5pciZ0uONqVwUwo3xGBDDOBzeMcPb/3ZETg4twiNZdE208gFpLohZ03K5toPnO/bqSyl25RT6MC2pWTnu1qFeFNMIFtSCnf+NoQ51bBMecOypk6zrpynCh74+7IfSE1wIds8gmwNnWrg/cTGwJqm77K8rXNqPXOnrzV6KstOXwO37PQ1CJMMpNreAD7f4SxoFPtAgX4JrIMCaxk3nSIqzd4WzJADzmH1HCYcXjd53RQMCyKaNkSyHMlyZBtBFMeFWJZjQdsBx0UIA3Jc1/M84lX6YTHkFMFUOGUSlmmSp0WWjuJsTLNTJxoLftpF0T6KdlFct6NtO6xbRd0q6taoYY93nMmue9rC9/a8N/a8N1r43i56Y8c+q5sn2/p4S5tsquMV/WRZmyxrkzt6eUcv75jFHbO4a+W3tWTZSFeNbMMstsxs28jqRlbX0mr38x0t2zOyQzNrW2kf5QMn5VEi4UTzUhAOTsbAmyAto6ycE06SxUw4RRnfXzhlkRV5CtWbOI7DMAyCgFIKvAGZQOaQMxcmHOYcCxMLE0TOL2JjAs7BXoBdil3KeBMGaRRmbGkcEw50jvbwRWLNnhJcsPrcXBJC/Cs+vKs+ZrxhwoEu5BDWl/y8u1pFL2FIWSPp6szQqW2ANAmNEwrCgQRRCL3LSRSyzUiIUgCkihPFjaGMA+MmmXMGGq4KZ6BhTvcGJoFwFoUM7YCFs+jAJH3D7+leT/e6Gq4Ixz2U0MFsEs55J+hZXwG44bJgG7TBTUUBvGG2WeHIyow3dzj/Fufd4LwbPLnBkxsCvc4HFeFEIJw7g+jWILw1CAE5dwYBc84yRyFw2Uq8S7M8wCuctzr013iyLtA1nqzxZHXor/PuOu9uCHhDwJuiV8n5oB7gzfrAXR+4G4OpcLYHVo2z65zdGFo7nNXkzT3e2hdM5hwYEnqs4GpmP1VncaYq3ADaEZ091dvTya7m1kRzc6ht8WpdMnYVc1+1jw2npyPOcHkDSSbWHWJiGxHXpdgjmFI/Cv2IYN8xB+0Dgsws9B1TMtSh75uEWIrKWcJxTo0Ea4bYxYaQBm4R4sy3RoF9GpiZ3r3599de+sbnXn/mb28884mbT33sxlf/dPlr71t54g+FH30sXXq0WPpqeOvL/R/8zbMP/Zsv/8ffe+QP/ttnP/hvf/qx/+PuI3/C/+Az0etPhdvPeuvfIY0fTPg7b9itidthwvGJxYSTBCYTzqXImfuSOYedOZcreRPbZWwXkXVBOKEeBAahtufbCDs2cnTb0SykGqgqHOi6fiQ7e5IDwgHebHCIyZm1ir6/cCrxr0LOb7lwruoWfUu+d2l+J5xfTThXXQSEU51E9JspnLtisSSVy/K5cJbVqXDuXBTOLaW8rf7au0XfWRjIMxWOUlaRs/bPFs6cWC7njZjOnfbOw5qwQbPpZT5eE5I1IVkX03Ux3ZAyyKYQVMc4sLkNm0IwZxvIinYepp01NVqTQ8i6FKxLwZpIIWyxOGyQXVxQDm8j1gcOZGPgbw78zQFm2e7j7QGacw7rQ3Ch03RPB7fscBYYpsoYSHVpXG1g1TmbLZx7oLB1d3MDK6ZTKWSnraDze88z5AxUhzUjmka3IDDcXTQdiGQhiGy7su0qDoZYpmuZrm1h28KO7SHHdxFxEYH3x/BOulorYDUcEE6R5Xk2TvIJScd2VEhe2kXRoRO1ULhjhzU72HVGu86ohcZ77mQfnxz6Z8fkrTb9ZZv+8pj88tB7c9+9t2uf7Jjjuj6uaaMV/eSuPrmrT+7o5e0F4Uzn3tjZjpU1zaxpZjtG2dCLhl7saFlLT/fN/MjKO3bGhCO68aJwwmx0H+HkRfy2winytMinkzejKALeEEKqtZdLkTOnHc3zIQw5musZyJsWfDCBsOtUhRPQJAqzOMrjKJ/jzWw2Dl20zVzmniFZ+KCUUkrfVjhsidocb+aEUwVMFAUMOeyf7NEkidI0jhMKNZxzEYUB9GfzAnreSo4QKIuBcFgZB5DDtuVcJZxF3vBOCMKZQw4TDnsLDq0dm0P7XDhDpz6YlpRnqpmmWjOp1m1YWAHnBufd4PwbPLnOkxtCeJ0PADk3uejm1DPnwnkQ5FwunKW+uzzAVeGsDv0VzlsVvFXBW+O9dcGHbFTWsG0IPqveMOFsDKztSmoDozYw6py5MzSavLkrWAeiBSN0jmTnQPaqI4YWJ6jOZUd293RyYAa7ur8t2utDdYPXtiWzJupNydxXnUPVaWuor7pDwxctqjmWiZHjYdfDhHhRSCPi+8gZtA8JstKQOKaiqQLxHZ84isobwlFOjdjTTKnnmnIW4izEiW+nWBv7Rqp1rv/DkyCc68984vWnPnr98YfuPvnQ0hN/PPzRx9Llx0fr19Llx/kff/z2V//vv/vQ73/7A7//00/9n698/g+XHv6T7nc/hp9/lAlnPLzNhJMQrSqciFpzwmHIWYTKHHLeoXDYZSvC0dNIT0INhEOp7lPD822ELRCOajqq6YBwBjoC4bRV90BxWheFMwX8EK8OfSacqW0WhPNqF7+6IByGnP+KhfO27+wfNAsSeLDMXYE9mQd9ng/Oj8uvf/VTfWDhvCtZ3I2z2EvgnYRNwJzL1ci5XDJXSYPZBhouwdhNxhvILeU8V0nmV9iHs6ROWODMi8+5MpZUzFaUcgE5+ZqSb0jxAwXQwuCxoRTMIcwk1bZpl2aRMcxI7BMYucAOsj+LgQpOYF1KoZNPdS34dEU4dPiZnbakxizLyjSrSrwshZAV8UKuWjJeXVxRDXQo2uTIxsDfGPjn9ZxetaRTdc65bZhnWJWmemR6fLb/50Fzf9iwGUcHonM4ves5XbzBVq7PzWIH4bBBh7yBeAMJpguBz0ULS7bHIlrYtjzLxLblIYcghzi2jxzi4RA5BLuBh0MW4seUJCFBEcFJ4GdRmCUpq+HExamXn+hRyZO0g+MDN95zoz2cHnqjI398TCZtcsZy7N878uCfb+yj06Y5qms5rH5cM8/WzLNlawJZskd3rXLJzO+a6YqZbdh53Sl3UNFCZcsuWk62Z432rNG+PT5yRkfO6MjK21baNuNjI+oY4cAKRTc2SO5EYycao6iEVWphNopzSBHnRZKlIJw0jbM8yvIoL6YZZ9OUaVSmUZGERRJmaZylcZpE1fVpgBxEQqeCClYhwTS6NCYNDEJ1n2ier2JPc6cxkGe6voWJXZGSjQn400WELVejJAZ/VtenAW+wS92LtSDL9U3kmcgD3liuDwHqID+oTvNkH4vFHNiv5bruXKs0KOawXTdz3dWw78E2G0K8uTJOdadNHIfAmzSN2Sq1OeGweTjQFNv2fRCjQXLdz1ScAHKYba5KT/f6ht83/DnqXCUc+N/waDYA9EB09iSnJaDpiM/KzsAaZ9c4ewYbyIw3Qx+ywvsrQ8qyxNPbA+/WwL818G9w/vWhf33ovz6krw/paxx5jSOvD4LrXHgDPDNI7gySW8P0Jpfc5s6LOZcih1Fn+UEz9CDQAgFqO2v8+X6eC+3ght4270Dgrz91DmfUObPOmY2h1RgaQB0I1Kth5CjLnuiyMQBzqQmoJrkNxdtRcU11t2RnQ7TWBX1T0LcFY0e0WpJzoDid2b9Z2bEV5Biua7kYYdd1XddBnmMPe11kGklAHVuXRA65pkcQLw604UHoyNgYeqYoDztZ6GehX0Ze5luFq5rt+sbz33vxmc+8+LWPv/bUJ1659jevPv7Qza89tPz0Q71/+ni49Hiy9Jjx0mfl5/925Wvvef3RP379K++5c+2Ddx97//Ij7zn6xl/aP/1iXP87tPJN0vjBiXD3zGye4O6ISCGWWS81EE5MjZTqWaDlsXtpigQ/aNj3ZhFKQwdSRNYsRhYbWWyksRUnVhAYJDB94oBwNMtWDFvWLcHGvOVxhtvTEQjnSPMONdIUcUPyoMkQLFAHOd8euLf66GZFONd7U+HMkIOruY9wLs3vhPObLpwHf6r/MsKZa0LACkEPep0HreH8c4QD0zOW1fHdinCqvHl3hcOQw85ceNrnyJkKZxE5cvJAmbYKkPMNpYA9CWxbwraab6s5LCqDJWcbUmU2zmWd1qodpQEtG1IGVRpWsblUOCtSuiwmy2KyIcSQdT5a5yMGm/OF4HwwfY0U6LpAq8KpOufuTDhz1FnjPQi7oQhhtxjnMwwgGwMKyFnve5c6Z6qdvrndN6s1mUWWzOFkrp/bpd943ghhtl8IdhCxPUU7AoY0Ra8png84gvvEhxKChTFs2Xp1e27VOQ8qHMv2TAubFrYd30HEdnzTwrqBHESQS7EXsnh+RGhCAxwEJIqCOI7TNE3TPM1GcTYO8hMvnZjRSCTZwEs7XtYm+THNj1HedosOLrveqOuNut6k6006eNzzT/rkXs8/6+CTA3ME02BbWr5unqybJ6vmZNUcrZqjJbNcMvMlMz8v4DjlDip2naJlFy272LNGh3Z55IyghVrbKTt21rXTnhX3rJizI9GNVZLb4QiQw4QTZSUIJ8rydy4cQA4TzhxvmHDYlhvnauHAvheThgYJdJ+q2Fexr7ie5voQ0yWmSyxMbS9wcGC71HYpqsTFgedHPokJTSA+iX0Se36EvdDFgYsDxw8dP7S9wMLUdImBfAP5uuPBlyzTP8UPrxJO1TlV5FzoBH21cM4Peq7v4yppwC2sqlPlTZYlSRokaRDHISv4sAE7c8KBn7buZ5qXzgnnPukbXt/wBqY/MH3OIpChTTmLwMG+4fV0DAtyOiqa7hVRECDnQHRaot0SbViY2hha578HOLvG2VXbrE7jrw79qRw4cndYDQXeMOEAb17l6StD8hoXvMaBcOLbgwQCwrnJJTcGMavk3OXC230Kudv3L2RIHzAeBISzKlwQDoMNjC7d4s6FszW0t4b2eTGHM7Y5ozY0a0NwzjRwc6d6T6clebsirv52rQaEU5dxTfVqqrclu+uStS6Y64K5yZs1wW5KaE/Gh4rf0fyuTkTbkW2kImxibLnYQdhxXGQ7/W7P1A3qE8PQeJ6zHNMjWJQFjTsMkIwNARmSPOwkoZdQnAfuKHRzV1UPNpd/8u2fX/v0C9c+9vrTn3z9qY8995X3v/LEQ7euvW/72x8c/uTj0s8/If78E+arX1575n03Hn/va4++58ZX//TmI3+8+uh7ht//WHL9Wrj9rLv6LdL4wYi7NdHqY9QuPCFwJbYPh/7/7N1nd1zXmSf6LzJz17q3Z3rW3LXa3X3bbnna4xzkINGkLMnKtiS37HaOkq0sEoEgcg6V48k57b1PzqeqAFBqz3yfefFUHRQKACV6pNv2tLz+L0pFEARJk6xfPcm3oIaTBfqHKJwswpDSNklgJYE1JRwzi8wsMkE4YWj4AXI9RBxc1nBkDbGGzeiE1nBXwXD+tSGThuJOhAN7htyyBjgjnPn+OeHMdT8WzsfC+bMRzjRy/syFs6qM1tSxcFamhDNtm0VlsKh8VMK5jDfnkLOqjM6QIw/+ZOFAXWVTysuNUgf68EAfHhqjI2MIPTzlG+S7crovJ/tyUg7x74rRzIqCcoxng4/WuXBbyLaFbItPwTlnDWlTwlmXpoWTQsbCYUNI2SaxzvrlW5gbnLesxpAZ5CyL4UXkrIrhOu9BoGkNetim29hmUgpnkw02GB+cs0k50845P6Jj7lEWZJ9GZcotSXDyosI7EPj3GNa7wYubDyKcckdCKRyAzQxvKqILPRt1cdz635btjuLAy6zuZAduSR1atRmdQFjDZg2bMx0IPOYtV0BeGd5yTTvUkCfpRFCRpBPVcg0SmHaoY9+0Q+TGyI0tJ7KcCHuJHWRu5HlR6MdRmGZRlkfZYLxLLT2xkxMjGknBkPcKxh8y4YgJR12S9uys7+SUW1DuENJ3BmxwyoV3ufAu7Z528bBl5k0jaxoZbJHeMkaberFhFOt6vqbna0a2rmcbRrplZntWcWANSuEAbzpo0MXDHhlRZECTgsI5ZxccTlgUCySW3cwMBlY4tMIhLFKDOZz7Es4wi0vkAG9K4ZQtap7nWf6scNB54ZzN9HuR60W6H2peoLo+8AaiYEfBDiDHtP0yBvHAOSYeP0B2QNyIuJHjJ7YX215M3Ag7IXZCZAfIDiwnAN7MCAdgA/85jZzylE1ZnAHAzJ61mWDmUt5MC2fmGVgkME2a6S0CJW+yLBknj9IsTJIojsNSOPCDYtcZ88Z2TMeBX3AQTtmo9r7CuWgbCPwnCKdETk8lPdXuqXZHIS0JNUWrzlsV3qzw5iGrg3CgWLE3eWW/fgabMW+ACqusM22bO6wPKXmzwLjzzJg3Nzn/HTZ4hwXhxAt0vMhcIpwFOh73qrFxKZxZ5Pypwlk5J5wz3pRb1HYYsseQGeFsMyZkiza2aOOsdY01IOVfg+WbO/BGz/RGmens8XhfIPuSfSA7u7K9LZFNAW3w1gZnbnDmDo/2eHwk2DXJbUheW/I5w+JNJFlEQ7aBHdOyLdM2TdTvUoqkEkIURaEYWjcN4rmCIstMI8AS0TisiwLbi3wSejj2yCDAgcZ2txbe+penf/nYl/7w5Fdufv/Bd5798urPb+z86sbmv3x15fkH1r/39xvP/U31x/9Nfvs6++aNxm+/ufWjL6x879O3v/u3a9/9ROdH/91+/bq//ZK79aOw8tsRuwQ1nMLhY1fxbNVxDdczS+FAl9pVwrnflKSBxL4JyYNJQiOFUZzIiCIzDK0gxJ5PbJfApgHVIIqOQTg9lXRk1JJQXcJ1CdckuyI6E+F4m6VwOPc2QxZpvEAhsM1F4cx17en8+QrnTwPJX65wru4uu79X/FfNEf25CWfxfBnnHhM77/PzFYaX5sMSzoo8hLoNCGdlSjgXefMhCufimgGYFxr/xKVZ5MBo0KpUnEXOVuUMtkh/8KxyMQhnTy0O9OGReVyxTmropI5P6/i0bo1q5rBqDI60vKqlFTWpqXFNjStqAjdtzm6DCuF0eacUzq6Q7vBnlZktPoZSz46cbSnZpjxeRbAmxqtCtCpEJYSg5lMeZ5huxijfDlznvTtyDFmeyooUL4vRshjB5zwX3oOsCf6a4K+LAQT+82KmoQXIKZ0DmR7R2aZtWMUGC0+nNTLNj6rkVSWvJvs12S/bx6FTpZzYmRnXKXcJXPXe5My7mGVK4TQkpyE5IJyO4rRlG9YNzTpHH4c2bNqwGdOBwGPWcjnklWEtV9CJin3DiTQSKMjTSGC6seUlKvZ1OzScyHRjw4kMJ7K8BPkpjiOSxE6auGnuZYWXDbx05KUnTnqK4xM9HCr+UHCHnD/k/RM2OGHdhPNS3s94rxD8geAPeK/gvaEYHEvhiRydisEp6wwpnPdR1rPSQ2N4aAz3jMGuXuwYxaaeb+r5up7Bgx0j2zPyfbM4sgYVc1AxB22rAN7Q9pBxRowzYp0hZxdycCK5hWBnop3Ibmb4BQgHtkVPbxqIsjxOk6uEc5zHx3kMwimRk2dJWcOBAk5Z4pg+d3NRODO8KYWjOJ5suzJxJGxDppFzj5S1F+xFkLJoM2Obad5oyJl5XFJqut4yTZqLwplJKRko2lzkzfhS5/ldAqVt4MLSdPUGkhdxlkeTbQ5+EIy/DNt1QDiW7ZjENmwbNjRAAWd62QBIBvYNXExpmxnhcCjgUDCjnbKk01FIW8ZN0arzRoU3jzjjkNUPWX3CG32P1i8KZ42z4a++Fc6FdQJ3GHeJ8S5mkfUW2ABmb27xwS0+GguHjuaYeJ65UjjQsXaHje+w8fQi6bJR7Q4b3ldmajjj+jkHszd4ApuzvyevEs4mpUOAOuXz2zTeYcgua+9xznR2WfvS7PFkX7D3BHtfdHZEe1sgmwLe4NE6Y64z5hZj7XL4gCMV3qkJbk1wac1gdZM3ESxYUw2i6UjXUKdN8bxoGBYvSN0eJaoacmxBU0Sq5lmSpbFIE3imG3rYd6zAtsRes7O3tvjKj3/51EMvP/31tV88VX/9xdofnq/d/GHznR/s/PLarWc+9fr1v3rt4f+w8tzfUK895G2/pN5+rvOHG0e/+OreDz978OIDjX9+oP+jB/TbT8O26CFz+z2remL3EkRHjuwShdia7eieZ4aeEfs6CCeLyaVJI3xfiXwz8s3QM2aS+VbmW5lvZL6RBEYSGHFohKEVRSQIbc8ntutg4hjI1UxXM13WsKnzwgHeHErO/plw/A3OW2P9Vcb7WDgfC+cvRjgfCnL+rYRzKW8+XOGUyCl3D5wJ5zxySuGsyMU55EjF/QoHFprtyNm+Njgyj2vopEHuNvFJ277btu92yHEbj1po2LaKlpnDlELbSFp63NSimhpX5PBICoA6UNjZk+IdKYFBmg0u2BeSfSHZEeKzFc8AIdjVKyUbUrwhxetitCaEq2K4yeeQiXDGR+g2+GiDDzf4sKyuTAtnhjdXCWdNiFb5AAJNa+tiBJkZ15ma24nOIYcJATkbzDRy3BnhzPBmn8VQUSltU1eChho21LCt+i3Fa8ruNHLKjWrTG9JgUhbGbKYD4zc1yb1UOJBSOE3ZbSkeCAeQUy5ahXeX4S3ni4038Lh86Va+gOvwmowDHA1UO4Jbe7zhiJankFC1I91NdDfRnFh3E8NLrSA30sTMUpRlJM1JmtvJwE5GJD4m8TGKjjV/JHsj3hmwzpB1howzFJxQdBPJS2U/G8fLJTdTg4EejYz4VI9OZG8g2BmHMxalMFdTMQdHRnFg5Lt6tmNk23q6refber5jFLt6caAPDo3hkTGsmKO2VfRQTpEB44xY95j3jgX/RPRGWvyuGowkt5CcVPFybVLDKYVTbosO0+x9hXOcxyAcQE6eJYCc6TUDF4VjuFcKBwZmPPeccERsS9gWERHReBXENHLAJGUPG3yTSlzN9nTHN9wAojv+uWC3DHjm0pSVnOl7nRe7zj4gb2aEU+7k8wK/XCcwvTBt2jb3Fo7vu6As4tjIsYE3IByDuAZxy00DpXBgkdoHFM4MdaafmRZOVxsLpyGYFV4vhTNVw9GhL2uNs6cy5s0K58M6gSXWnVbNIustMcEiGyyyAQgHeDMWDhO9w5wJZ5FJl+h0kc0WmHRaOItMAsKZQQ7kTxPOZA7H3hiP35AtBm8zk9M35VQhgy4VzhZrbtD6OJSxSZubtLnFWFuMBVsKtllnfBj6/XLAkb3JWcldnmzxeIvHmxxZZ9A6gwBd+6x9yDqHrFNh3Z6s9xWDUS1ew5JOZA0pqiUrZqvZoyleVgyGFRudLifJOiG8qvK9imMIhkKbGs/RncDBHrE8bLimLLYO1974zSvPf+fNF6/vvvx84/WX9n/z9Opvn1v91ZPvfP+Lv732X3/14H/83Tf+w9Kzn+i99i1h8Qnq7cdar3678+o1/o1vK288zP76880f/F3/1YfR6ov+4a/T7q13zcoQtT217WPBwTImqu3ormsErh77OnSppZF9aeIA31cC15xO6FmQiXCszJ+UdwIrDHEY2H5ge55jOx4mnoGmLU9wAAAgAElEQVR83fI002ctlzE9Sne6qg0tajXJrkruTIvaGufCHNcCS+aZDySc+Y493/kzFs79iuUvXTgfnkD+MrrUoCFtRjh/AnI+6i61aeGsToSzpAwv5c2HLpzp1Wq3heKccM4j5/I7OWIOlZwPnk0h3pbSXSU/MobAmxY5bdt3++7dvnuXck769nHfPqbtIW0PoYeHJgW8X94x4qYWNdSwqkQVOTxS4iMlhh62HSGErWgHfLIvJHt8DIHTNztSsjsRzpZ4Jpw1YUo4XLbBZetcDMjZFOJNIdoUoukWsnXeuyNFMwHbzPBmbZIVIYCMh3OkCHKxnw0C1aRNLplumSv71so9BJAdxptuujh745BzDkX/UPSPpKAih1UlqqlxXUsaetrTvK7qdhSnJRFYbDp936Y8azO+eSeRhuTBEXRITXAg5TPTT9aESSVHcuuyVwqnpXhlMae0TW88XHt/wuEtVyJBTzbXDhvvrGwt71WbnCIgTyKB4kSal2heorqx6sa6n5phrmapmqVamupZYSS5GQ+scGgGAzMYGv5I9Y5lZyiQIUsGLBkyZCg6vuj4khvIXqh4iezGED0cmPEIpScoPdXDoeLlop2IdtJBo7Y1bKFhzSoqZn5oZntGvmfk44s6Wr6j5dCKeaSPKsZx18pK4QBvJP9Y8o+N+FQLjxV/CLwxohF8nV6cA3LCFJLdWzgnRTIu4+RJiRxYpJZnSTr10hvKOGYQGv77CKfkjedGuh9rXqQ4gUQ8EbsCcgTThnEp2XIV5CnIU7GvY19DnoY8hfgy9mTsSciVkCtjTyH+vYK8qyJbbhn4UTQSlNvPyqudMxc879GHVn4MtslF4fhh4IfBxa3QMzWcGeqkWVjO4cBOglI4lk1MYhuYGJjohMBuhpI35S618iTO5ZlUOCFlCbSv4Stij4WjoJaEGoJZFYyqMJ6bP+TOhkygC2vaNhPeuCucf4fz7nDj5rTb3FnusCGc9VzkwgU+nBPiOSG+JcRvTwuHThaZdFo4C0w6TyfTwjnbsTbVrrZEjW+GfvAsn20asNdZG3izzZZboc19xjqgrfINnRnhbLEmBGwDvFlnzA3WgmzS5FLhzCwwKAMNbHAwYIezYY01CGeDxVsM3qbtPdo5YNwDxj2k3Y6odyWDkg1WsQQVCbIlyJYo6fVGt9tjeUGhGaHe7vU5UTYQK6l06xCrrCbShsqxVNt1kItNDxv/OkojJHW3l+Z+/v03Xrix8MNHFl58+LXvfv7NHz72xg+u/eo7D/zLg//p5w/+Xy8//H/f/t7fd159qPaHb9R+/636Hx7qvXXdWHrCX31Kf+OrzR/9LfXatWD3J0n9lbR76z2rOsIdV2nFrgLCIbbmOLrvaKGrJp6a+spVYol8dF+5lDehZ6UeKhP7ZuyhyEdBgAKfeJ7jui6xfUx8A/m6FWhGCOwH4TSVsxa1PZ7s8sAbZ511VxlvhXaXKQeEM0ejW3186zLhAGzKfCycj4Xz5yKcP62M8/+bcFYvE84Mbz5E4cx8SeMCDp9f+OmXX/8lR3JWxHympPO+2ZbSXTk90IqKOarjU+BNzzmlvHdp95R2TznvBCL4J4J/IrhD3hlwdsHgrI+yrnlWz4HutYqaHMpRiZxDMT4QogMh2ufDPT7cF6JdMdqT4l053pXjbTnaksItKSz7xDb5wSY/uCicsoZTDtLAP/n3xZs/TThnaxKmKjlXI+cS3swIp+QNCAeQA8ccyusNMxsCSpCAT6DsAx1uMym3CY23pk4Jpy57pXBaitdVXQhseYLdQX3DgVCmS5kubXkQeMwgn8VBGQb5ipcIJKgy0q2Nvddur60cNtqSIZBAIIHkRCVIZDdW/VQLMiFNxSyT00xJCiXO1bBQ/Vz1C80dqE4hO0PJHon2SLSPeeeYd441L9C8QPdDI4jMMDXD1AgSI0hwMrSzY29w183fJcmJGQxgCxaNRzQe9fGwgwZNa1C1iiMrP7AGe0a+q4Nwij212NdGB/rxkX7SMVPYDc06Q947FoNTOTiRgxMQjhqM9HBoRCMzPjaikRkM3Ci7KJwoie8hHEDOKE9K5BR5OhzkgyKDc5/TozggHMM/JxzshZcWcGaEIyCHt2wQjmDaknmGHAV5GvJUy5WIBxYCDon43DMXM82Yi5FMZ/pHUbGvWaaOLAMjAyOTYJPg8rFlEwhybOTY2HXwFbzBNrlYwPHDIIhCuH4DAeRMl3Eg5UxOHIewS236cs54CMcmJsEgHB1hDWMdOzp2JBxNC2f66OcVczhnsCkZ01NRV7HK9FQ0FdJTSUfFbQW1ZKspWnXJqokmTOMc8eYRbx5y1iFn7XPmPmdeyptl/kw4U7w5R4sLwokuCmeRuVw4t9n0SuGw8X1lsksNlv/awJttFm3R5g5l7NEmtONWmPGN413OvFQ4ULeBXrIJb/AmRzYYF05Cl3cFpo8NXMwRZx9wZJ+1d9nxqQA417PB2uOTo4yzRzv7tLNPO4e02+DVtqB1JYOSLUY2OdnkRIPn9Vq90+7QHK/0WaHW6nZojlf0Li/26nu6TCl8X1f4aeEghUNijzlYW3n5R6+/cOOdF67Nv/DQzee+9vKLj7zy/EM/e+SBHz3417/4xv/z8vW/uv3CP3TeuNZ+81r35qPdm49S7zyiLj3mrz5h3vx6/+f/IN16fNR8uWi/FjbfOtUPc6NhS40s0KFLrRRO4CiRI8euNK2R/51cFA7IJ3Fw4uDEtRLXilwrcq3Qs3wP+x5xXdtxPEw8hALgDQiHNlxo1KxLuCaiioCPBBv2RG9y49tKy5Rzp2/f6dsfC+ffu3A+ekF9aMK5LR3PCGeeH9zv5/mot0X/exPOrpzuKdmhPqhaxw103CKnXfuk55zS7inj3eW8E94/FYNTKbwLUfzJpIRd0CiFSg4gp64ldS2paimM6MBwTkU4E84+H+4L0b4QjRcVyPGOdJVwBmPhsGnZqLbOBetcUA7awj+cl/JmWjhrM8LhQ8j4W8UYcsnEzoW5oE0uuayME9xDOGVf+KXCaRpZeQoQpv/hfA3sdy7v2JRllr7mdLSgowVt1Yf2tovUubdwGsr4e7VVH5YFQWDjLaW7/Ukow6MMjzZ9CDxmrIBFYRnGCnoqAszAlI7sxgIJOrIpkEC0w2nhKF6iBRmfpXyWCmkuJbkUZVKQy14uu5lIMhkXkj2Q7JFsn8juqeLdlfy7OE5wnJAks9N8nGRgJwMnHXr5cTh8Lxy+5+WnJB6isLCCAWePGDKk8aCPh208qKNB1SoqaDgRTrGt5nvqsBRO20h6VloKR/KPQTh6dKKFx1p4bEQjKzmxkhMjGml/qnBOimRGOKNhMRzkeZ5Pl3F8358Rjum9j3DUYFY4sPtupoyjIE+13GnhCMiBgGR4y4aUz0PelzfTyFGxr5qGZpnTztGRBY8BPNPIQVMlnWne3EM4YBvXtWHlgO+7ZRnnYqIoCEInCB3gzUXhAG9AOBqyQTgiCkE4M+c+L81M0QYY01Wsq2o4sFQNhDMu48ioIY83qlUE64g3j3h0xKMD3jrgrQu8GQtnmfeXuWCJn060xEclb+4tnIX3E85VjWr3LxwCWWftdQ6DcHZYtEMZO5SxR+sT4ehTwjFBONvcOeGcK91wBDLDmxI59xDOIevsszb8LT0Rjju1+cDZo719yjugvAPKq3NKi1c7ot6XTFqyWMlgBZ3jtGqt3WpTLCf3GbHW6rYplpXUNst3qjuq2JO5niZzLNX2XOxi0yWGa8qZo7l8+2ju5deev/7bx774+8c+//vHP/svjz/40+9+5aWH/uHFr/znn37jr35/469XXnqAnnuUmn9MWH6WW3q6f/O6MHfdXnnUuX1Ne+1zyvwTx61X4trL1t7vInrV5XY1aj+0JZcotqPbju44umervi2HthTawkx32aV1mPsSzjRvzoTj4MTBE+Fg38Oeix2H2LaLiWdZ4wKOqofQqNnVCBz6rPAmXMLZYRGce1ql7RWK3OnbSz2y1CMzwrl1Xjjz/4bC+bDmaj6sXPWK/6qP/7Augd6vlD6sz3NVrrpA+uF9PfeLnw+nBlVeIJ3JVSK6MurlWVJGl+YqyVwlq3U5XpeSdSmBcZE7YnJHTJakbEnKFqViUSoW5MGCPFiQRgvSaE4erfEFZJUvloXBHWFwRxgsiaM70vGyeLwsHq8Ip2v86fokl1BHGZRHS2E13PS6th0521OyfTU/1AdVY9C0BrA2t48LCucMzji7EJ1cdjPFy1W/0JyR5owkeyCSgkcZi1LGSmC1bscIW5pfV92qbFdlu6I4FcWpy0ldTqpKUlWSIyXeV6JdOdyWgz0t3VbzTaVYk0cr0mhZPF6W7i5L763w6aVZFbJLMx7O4UPoYbvq7M+mEI2BxGdlxp+EL5YFyKD8Fb4jjCBrYl7m3PHTyQqEmXM98A5i+S/ujhBC4PGuGO3LyaGaVfSiagxq5pDWk74a9ZSwI7lt0WmLpCPZXYU0Wb3F6fD2YV+xaM1idMToiNEm99EVt6u6nTFy/KoIK9T8Q9E/FMNDMTyQwgMprMleTfbqqttUvabqtTS/rQcd3YP0L5Cmj5w+cnqW3bNsyrTPSjqGBwcNOSsuI1gxa2bwU+jIQVcJu3pMo5yxBxTO+zjv47xnFz276DuDvjPoe0PKHdHeMeOfsMEJ759w3jHrjlin4NwB5w44Nxe8Qg5HWnJq5u9Zxb96ybt+9m6Yvhtnd+PsJEmHaTJM4iJNBnl2nBcn2eDdtHgvyt7z0rtOdCoHJ4I7hEbKPi4oMuiRUYccN9BxDZ1UreNDY7RvnByYp4fW3UP8r32cU6SgScY6Be/mgpfJXq54meYlpp+gIEZBPGkV850gDJI8SPIJb4ooGyRpDknTNJv6H7SiHefxSZHAxc/jIh1mcZ4lSZIURZEXwywfxPkwTAsvzp0wtYMEBbHphYbrl9dsiB8549fpIcyiTMf0PcNzNcdWCJYsLFhIsDBvItECongC8gQrKCMiLGEyiS0iAh8vmPZkLbjN6TZvOLzhCKYrmuE4VjAVD7613B4OVSPeIDMHYRXsaMgGPBiYwNCLSWxrIhmY9S/nYeAxrDhDjotdDwJ3OYnnu75zafzQ80MviPwwDsI48EPPC9zyW+3AIT4c+LGx6yDPsVzbcl3ddXTX0RxbJY6CbQXbMg4k5IuWJ5gup9usdrZLHQJ3cinZgvQnB6ZmAv4pSz3l3I6oBJLmS5ov6B6v2axiUbLREzVKNfuK0Za1lqjXBb3OG3XeqPPW9LqR8U55mMhn7R3O3eW98Qt6PoSV+itstMJGy0wMJ24W6HCeCuboaIFN5tnkFpdCbvLjLDD5VFKYyVlkEjgMusgGS0xwboeBkEBu82dZ4pKzQ6LgIi6B3OHG295WGW+NcdZpZ5MmW5O1k4d9s0JZdcqsU2aTNlqMecggyAFtldvzd2lzuz/eNLDJGJuMUcpnm3Z3GG+XdXdZd5e1t1m0yRgbtL7Fmuussc6Y6wxaZ+1N3oU712usX75TtsLYy31ruW+tlNUhztzgzC1W32S0DVpd68tVyazw+iGrVFilxqotTm9zaodVd6vtw2a/w8oNhttttCp9uq9oTVE6aFBdTmNU3BO1tqAwuilhIiHDdpGNFINrbbz9m6e+/KlffufLv73xuV8//Jmffv0Tv73xqbnvfWn9Rw+uvvD5pWf/ce+Hn6FeeZD7w9eFV7+qvvV1sngtWn882X4y2vyuv/aot/BYuPwMufMMc+vx9vzTzO4vNWbBVHdtu4Ns2rJ5bMuYqDYxXGx62CS2aTuW46LJnyTkuch1LNc1fKeMFkziuei+4vuW71u+h+HmqethePdhfLoX2wZ2dGRrFlENohqE10NOC2jZ7YqkwVk1bly63KTUDcpYpczlPl7qkcW+vdB1Frrebca5zTiLtL3Qtxf69nyPnL/yOfFMf5KuUz4JzoFbn/crnDe7NuT/WOHc78d/LJyPhfOBhCMlq3KyKoNw0jtickfMlqRsSSwWpWJROsebOXm0xg1W+cEqP5jizTnhLPOjVe5kjTtZ40422JPxhjQYs5GKVakYm0cuzpAjD1fkIdR/YCTmnHCsooMGPZT3UUajlCW5YGdnyLGHChnMCIeykp4RdYywrQcNzaurbl11q6pbVd2GkkJqalxRoyMlBOTsaem2mm0qxZo8WJVGy+LxinR3Rbp7lWTuVzgz2tkUog0+/DcUDqQUzpGWV41B1RhQWtxXo64cdCS/LTotwW6LpC3BmU6zK1o92aRUxOiINTBnknGlRXP6qncP4QBvzoSj+ICcGeF0jXO8KYUDyIFGtb7hwAfQcLXdjErhsGbEmhltpH0t7qlRT416RkJZGWw2A+F0yRg5PXfQcwd9Z0i5I3AO644YZ8g4Q9rJJ8IZCF4hBUM1PjGyd838PS+966V3w/TdKLsbZydpNkqTYZoMsnSYZ8dZfpwWd+P83TB9101OnfhECU9Fb8SSHAbGaHvYt497zmkbjxrouGodH5nHh8YIhHOE3u1aaddK+yihScbaKe/mkpvJbqr7qeknVpCiIMZeiL2Q+JEbRn6clQHtxEkWJ9mMcPI8B+FAAacUzqDIQDhpVqRZEefDKBv4SeFGGQjH8iPTCycT/x5yA+JHdhDbfgCZ3sLs+t6ZcLANwuFNBMIRrcuFUyIHeCNY40tHcPUIhAPIEUxXMIJxTH8q7lXCEdEsckrh6IRMIQdPC6eUDyCnFM5F5FwlHC9wQTgQ4I3j2bZLbJdgjyAXIxcjxzYdYjrEcm3TucAbYkvIB+HwhlMKp7yNC7z54MK5iJwZ4XAqohWzL+kgnI6it0S9IRqlcCqMflE4BxzZ45xd3tsT/HLiEZCzysWrXFwiZ4mJFuhwnolBOPPsPYSTfojCKZEzI5w15pxw9ikLkFOlzQZtNehzG/b3KGuXtnYoc4s2Nyljk9I36LFw1tlxdll/jwv2ef9A8A5Ff1909kSyK+AdHm1z1gZrwQqBDdaGUs+WEEA2OG+NIasUWqXMVUrf4fCugPdEsieifQHti+ahjI4UfMDIB4x8xMg1Vm7xaptTW7TY6vN7lUal3ukyfJti95uNWr/Xk8Q2zx1U2h2aZ0S1w4ktTmA0XcZIRaZmyIbKqUxz853fPvnlT/3skS/+7KHP/OybD/z463/z029+4ub3vrj784eXX/z84tOf3P/xF/jXr0lvPCS/+Q3j5rfs2zei9cez7afSnafirSe8hcfI3GPy24+0Xrt28NqN6u0X2dprmrh5Xjg6wYaLTQ+hUjgT5CDXsT5E4ZRx3PGP4jiEOBgRbCFiYFLyRtGxomNOCxjFoySnI+CmYI53CfLmNqNv0uY6g6BF7Tbl3O57iz3/Y+F8LJyPhfOXJJxyxH9ZSpel/N68mZNH8LJ7+cw2g0VpsDjpwbsjjJb50So/WuePN7njTe54UynKbMg5nJpZFpNLW9TW5LFw9pQMCgsNs2iZedsq4O4hZSU0Sjmc8CSFSW6RFALOITwaL7CiUdrVw44RdoywbYYtI2jqfkPzGprXUpOWmjS1pKklgJx9JdhTg3013lWyLSXbkAer0nBFHK5IJyvS3XWpuDRXCWdmJdq6GJXL2crHZ7va+DPhnH2SKeHcuadwziFnIpwZ5HwQ4Rwo6ZGWQxkHbNCRg5boNUW7yZMmj5o8akuoLVkdGfVURGuYNWzOJLxlw310SndL4TRlt6G8j3AAOQ3Na2n+NHK6ht81znhDmz6FXQr5fcuD9Myzb6UMjzZDCGtGrJmwZsKYOWPmtJH1zXF6EJT3UN7BeQfnXVJ0Juk7w5496NmDLim6pKBIQZGCtge0kzN2DsUc0R8o0bGWnOrpXSc9dZNTLz0Js+OxcLJhlg7zbJTlozQbRelxkI689MRNTu3kRI9OJP8YRsU4dwQjZLQ7Fk7NHFbM0ZF5DFvRq+i0pUdtI+5YUR8lNEk4JxOdVHZT1c/NMEdhhsMEBTEww41SN0zcMPGiFOLHWRglYZSAcErklMI5LtLjIj0ZZCeD7Gz2Js2jOAUg+UnhxTkJcxxkyE8NL9bdSHPHq8xML0RBZJfKmpQyiOfDHIvh+rrjqcSREZEsLJqYNxGIRTDdSXx+EsFCIsKwb60s4JSnXeE1PauRSRnH43X/LIY3iVMWecqxn7I7TrAwIGfiHKJaBJwDY/0T50DT2riAUz4Pz1xVzAGxXEzpHEjJG8tBENO24EfUCdIJusibsfosDwo4F4VzkTf3EE55YGrGOaVwRMMXdIfXMKNatGIyOqI1q6sabcloSiasWWsICHq3pjfFj0+7CN6B4O2LQbmsH9ZXrvHJGp+Ac5a55A4b32bjRSaaCGe2jDPDmwU2mRHOInt/wplFDjsrnHWGlMjZo6x9yjqiUIVGFRpVabRLY8gOhbYotEWhzb61QVmbNIJGtTXamA4UcA6E4EgKKopfUbyK4h2pzq5gAXK2GGuLwbCNYJvxprYOkB3O3uHwLod3ObTR13ZobZdRtyl5vcOut5mtHr9LS2u19ka9tV1v7zd7h63uYb29d1Tb2d3f2trZ3d1tNuvtdvOout9oVftct0O3qtU6RTEcL3YoukVRjCTIpq6YqqILmsyoTHPz1u+f+OoDLz30+Re++sCLX/7k81/+L9//4n96+3tf2P/dI7ee/fQrD//ntecf6P7uQfntb6tvP2zcfJgsXg9WH082n8q2n8q2nyrWnrPnH5feutF/40bltUcPbz1HHb2KtD0QDiICwgoIx0EWCOd8GWcsHMfRPbuM6k8y9s8HjuNa8B6F7VjENvHkJqppYR1hzSKqiRWTyAaWDSzpiJU9Wnb7ot0VEQgHmjP3WGObszZYvMaQVcZbob0lyl+iwn974fy5SeajFstHLZyPOvcrnA9LIH8pwrlKMvcrnKvnfArIHTm/I+elbW7Lw0VluCgfzyuQU8iyOP7Czv285OGCWNwWijvCYFUabUjHu/LJnnK6L5/um6Myu/pgW83h5sy6lJxtiJbzTaXYUgdb6mBXTsc1HDU70vK6Mb6c2DaSjhF3zQQuu7MoZlHM4YSz0jIsGodGaVv123rQNaOeFXdR3LEicE5XT7p60tGTjp40taimhUeKf6D6B2q4pyQ7crop5etSsSYMVqXRqngyI4r3zboYX5o1IVoX4/KwKTyzJkTrwuxnWBEHkwyXzzL+Zb/kRxTSdSFd45MNPiqzyYeQDygc+NWu6EVHi9ulcAS3zuM6j2ucOZnAwT2V9DUMB2oYizCmD8iB/QSt88I5vCCcquRWJXcsHDVoqME0crqG3zX8nhn0LR/GbGgcUMiH9K3phD0zoIyAMiIIbca0GVNWTlk5jQoaFX0r75lZR09aety1sjYapzWVDinaOG+jrGWlLStto6yHMmgVo+yMsXPOHcC5Gzk6VuMTEh+TeOgmx0E6CrNhnA/TbJhmwywfpdm4AOLFAyce2cnITk6M+FQNRrI3ENyh6I3E4FQI7vL+aRcP23jUtAaAnIo5qlrHNXTS0qOWHnXMBMo4nJNBGUfxMiPIrKhAYTau5ISJHWd2kDjhOecEYRxGSRSnUZwmSVI6J8+SIk8HRTYc5KNhMRoWg8Egz/MkzeMkc8PECVMnTEmYkzBHYWEFuelnqhtqTqjagWoHmhMaXmz5EQpiy48sP8Te+B4o8sav+HXH02xXwbZkEdHEgoEEnQA2Jg7xpgNFmzKTug1kzBtWc1jN4XSX011Gm8mkIjG5AMtb4xkeziSsgSe4OuccxcRj5GCsI1w6pyzpXHxmmjrTJZ1yIcFMLu6ehudN2wLbjIeCCNKwpWFs2LZqE+CNhAmUtkSEYX9auUKNVu3yHi6kNExPQj0JwVGpi5lZUViGVwNe9UQ9EA1fNFzeIKyGGNViDczoqK9bXcXqyKgtoZaEWhKBvSPjTfEcgtXwh7w9/pMuR7DWBZCzLcZbYrY5+QtqlYtX+HiZS5a4ZJGLF7l0gUsXuHSOT+f4bI7PbgnZmW3OqjfneLPIBrCHGrLAx5BF7iy32XiBDhfocOkicia8GW9UmzSqbdLjQ8m7NN6j8D5NDihySNtwTHmTcjb69kbfXqUQZJ0h6wxZZ9Aai1YZq8wmTbYYvMs7B5JbUbzqpHdgX0CHAjrgrYOxCZ0DzjlgvR3K3O4bWz19q6dt97TtnrLVlbc6wmqd3mgxOz1+p8NuNLprtfZ6vbPV6rd4scGwlU7vsN7aPTza2tpaWV5amr95681XF955bW99sb6/eri71Kis0729fmen16yKTE8W6H6v1e7UabYnypyosBZSNZmR6PrGrVe/86VPP/3VTz/2ub978vP/3wsP/r8vPPhfl39+rTf34tz3//vPvvYf5578RP3XX5bfvq6+/bD+zkPmrWv27RsT5DxzuvMDd/EJ9eaj0vzTnVvPVOe+z1Zej+yWjbsIMyAchHWCLQdhB2FMjOkyjuNarmM5tvlhCQf+jGLbxLaJiGVh08LIwEQ1LdXEiokntiGSTgSdMJLLSC4lkZ6AOoLVEq2GYFZFtMcaO6y1xVgbrL3GOCu0t0IHS9RHXsMpJXNVPhbOx8L5WDj3IZxleZw7oBppAKWbRfl4wpvTMnPK6W3p9LZ0uiiPM68cL8rHi8pwXshvC/myNFhXjne1kyPj3Zr1r3X0xxo+rZO7kBo+PTJH+1qxq2TbUlJmR0731HxfKw70wYFWHKrZuG9KS2t6Nh6C16KWFrb1qKMFXT2kjIAyAtoMaT2i9YgxYniBy1gJdKm1FK+l+R0j7FlxiZyOFdFGShtp30x7RtIx4qYW1rSgovlHir+vRLtyvC2lG2K2LuTr4nBdnK2Z/O8I53LkzPLmTDhTvBmW/3+Ab7pUOFchZ0wdIdoSom0xnk5ZMdtX8wOtONQHLTVqqVFTCZtyAIueqzyucWZLIi0Jtc8jh9IJawWAnL7u9zSvFE5lSgUPpZcAACAASURBVDglbw6k8Ej2jmQP3t0E5DS1EITT1oPOmDchhSIKRTSOaRyWoVBAoYBCUd8K+1bYM6KuHnb1sKMFXT3uGUnPSLpG2jMzChUUKvq46FpZ20iaWtQ0E0jjfNp40EJFw8zqRtow4qaZtFHWwWfOgTKO4I8EfyQGx2aYo7AgceHEgyAdhJMjm0kxiPMiSAsvzu2owFGOowGKB3p0AsKRvQHsDBCDU94/pcigi4dtq2iYRd3IYQiqZg6bZtwxk66V9lA2PY0jOqniZVpQGEGm+6nhxVaQ4ii3gwQy7ZwAhj/COIySOI7POSfPi6IoimIwGOTFMM2KMC38pMBehPwU+SnABhbBqU4qkEgggWyHsh0qTqS6se7HhhebfmL64x42aGODVQRw2UZGtmhiQSeTOJN4M8LhTMSZiLcwb2EwCaMjRicQWpttr6LVmYy/ldXdaeTApwLhlBEsLJpYNLFkEXUSzUIw3D9NnfKZ8smZvrUz6hB8aaYXFUw/P73PzcBIwxiiEFyWbs669Ux0duhmsl3gHry5t3BmLk0BdTjFB+FIZiBaXtkcCERkdNTXcFeZfHfZgTXxDQHVBALnsEA4VcmDQ2Tlgn4o5mxL6ZaYbInJ5hRylrjkNhtfQE46x0/2DZzZZsKbc8IJPqBwbl9ADlw1mRYOIGeddjYpZ5MmZ5fEKHuPdtZof43xVml3lXZXKGeFclYoskKRddZdZ901hsxki8E7HN4T7CPZrapuTXcamtPQSFMjDcWuy6Qu2lXePmLJAY0O+/iQ0vd76k5b2G7xOy12q0GvV7vrh+2dRu+gw9Rovk6zR93+XrO9U29s1+p71aP13e35Owtvvvn6y7/71a9/9i+/+NH3f/biU7956dmXf/zM7dd+sn/nD4crf2juvMnUFqnqAlPblPtHKttg2ge91h5HN2SZVhQGIZlnmt3a7vxrv/7WZz954wv/eO2f/vY7n//kS9/+u59/94H9N54RN3+x/otv/Obhv55/+u+7v/+WfPOG9s51/e1rxs2H8dx1b+mxeO2pfOu5wfr3nLnHjJuP6UvfYxafr82/yB29npCWi7oEMQiJCGsYmdhCDsKOZZfCmSDHcmzzQxQOGfMGIWIZxNSRpVlIs5BsQLBoYtGwy7+XWNlhZYeRbEoiPQm1pfE6wT1W22bMLcZaZ8gqba/Q7jLlLv85COeqV/ZXCefPTRoftYj+BIHc5wXPj1Y4H/1F0T8v4dyWh5fmfoVzZffa5Dveloe3pWPoSVuQRreVuwvqVJT35tX35tX3FpRx5tX35tW789rJgnqyoI7mxHxJLFbkYls73jdO6ui9lv0/OvYfW87dtvtux3uv473Xdt9tkJOqNTwyij0lgQXNu3K8r6aHel61hjU0qplDGAip6VlNz6paCnuf60rQUPymGsDerbbqd7Sgp3k9LSjT18O+HsKr3vEaYs3vGCFUcvoo6aOkrPYwVtIzg7Y+bmCrKN6hHOzJ4Y40/vd4Qyw2xOFV3WhXda+VepmxzSofXhTOuhjPNr9Jxao0XJWGK/JwRRqtSOXv1Amk9M9VAzmbQnwuH1g4gJyGGjfUuKGGTSVsyEFd9mqSWxNIQ4Yl0bijkK5G4IwGpRMOhawV0KZfCqehnBPOgTQWzp4c7snhoeSWyKmqQU0LxpUcPWrrQfmbNeFNTNsRbUc0SSgcQ+D3sWfFXTPqGHFLC8f01ZOukbaNrGPmXavooQGchW0aWUNP68ZZanpSMcapo7xmZSCcupE2zKxpJpN6TtrHOW0PGGfIeuOxHMVLdD81wxTHqZPkfpIHWRamWZTlYZ4HaeEkOUkyK8rMMNeCTAsGipdLbiF7A8UfysGJ5B/z3jFjDygy6KG8ZeYNPa0becMsGmYBdaQ2Snsoo0gx7pRzMoYkPImhY01ykvKeD/YiCPFjiBPEThDbfuT5oeeH085JkiRJ8zQrsnyQFKM4HwbpAEhmurHhpbqX616ueLnkpKKdCCSGbXUcjng7Eu1YchLZTWU31v1U91PNS3Q3Kos8cNxGQq5oOef2BGgQdzaqBw7hTDIxiQ2wYXRy/tW8TasOo7m06tGqdxE5wADOdMqMP/OkIjRGjoEmyMGKiaGYoyJ05hzsaMhWpwkEQzuTwCFO2Ltg2p6FyKXBxEHYthAxLQyB58t9bgAbFSEVIRkRiGRNteoZFmdYZ2ugz/NmugOt5E1XtNoSujQXqQPIKYUjWoGEfPi9E0wb9uBxJmF00tfGIuop4yXyLYk0RQzbESuCfSQ4IBy4QlaWcXbFaEdMtwX4GzXe4KPxWA4fL/HREjduKlsUkkU+W+SzeSG73DazvDkTzjwXQRbYsywy0TwVLJQLpifIWWKiydJLZ1o4086BlNeTV5lwlQlXGX+F9lZob5lylylnmXLWWL9cK7fBORucs8m7m7y7L5BDyakoTk13WobXMpy2Ybc10rc8ynT7mtOR7BZnVXv6YVvbbyqHbW6/Tu/VegcNqtrh6j2u0WWrrd5Ro31Ub+1Xqtv7B8vra+/Mz736+mu/e+W3z//g2Wee/e6j37l249qD33noS09c+8pz17/8wiNf/tlT3/jVM9+Y++UTBzd/XF38cWvlF8zO76id33a33hRry2png2+sMc1NhakitW9ptKH0G5WN7ZWbr/7qR1/5p797+AsPfOuzn3z0y//tqQf/y48f/9TCLx4+evvZ9V996/eP/c3bT36i+buvK7ceMW49Yt68bt28jucecW8/nq4+M9x6Pr/ztDv/OJl/Ei2/wC+92Fz4Z7HyRoKartkliENIRNZYONgitkngPYQSObZjgnCumsO5avfaVSEORi6GLlD4g6YipJhYnvzBFw1bNGzRGHfMiqonqh6vuZzq0Arpy7glW3XJ2me0PdbYZsxNGq0zZJV2V/ruMuV+1MJ5q+dcmo+F87FwPhbOnyKc28oJBIo2C9LJgnQyJ59M22Y68+of59U/gnbm1bsT5IwW5OKOnK8qg21teGiMatZpE9/t4HdbzknbPe357/aD93r+u23npIGHNas41JIDNTxSwiMlrGpxw8zaeNC1Ry1y2sQnLTRsmEVNz2pqXFWimuxDYL8w7CMGw3RVv6v6HcWDlMdV4JpkU3bLSg6FU5pkEk4lnPIo4ayYNsOu4bd1r6F5FcU5kr0Dyd8Vo20x3uLjLTHbEi5nzD0DDXjJzNJn2Ae9JsblB8DHnLfNWDiwemGKN5cIZ8Y5VyHnrKQjxJtCDO+nQraldFtKd+RsV8l3lXxPLfbUYvoAKJxPrSt+XXaaqtdSnbbmdlW7p53dqIE1zbTpU0bQ0c8J51A6Ew7wZk8ODyT/QPIP5eBICatqUFWDmhbWtAC6s9pG3DWjPkrgN4smGWOnjJ3SJIH/7JO0T9I+znso65hJS49rWljTwroeQQWmrmUNfayF6dSNvKZnFSOrGNmRnh7p6aGWHGpJ1cxrVlGzijoa1FHeMMfaAed0cN6zC0AObQ9oeyDaoeREih+ZYYzj1I5TJ038NPXT1M1SN82drMBJZsSZ6qeyG8tuJjmp5KQlcmCzOesMaVL0UN4x07YxXtXdNM6a5aBfroeyPkkpnHbNiEIROIfDEU9i0U1kP9NIoJFAt0PdDg0nspwAgtwQT05z+kEEzgmjJEjyIB2E2TDMhl46cuIBjgYoLM5s4xaik/MkpVFKWcmkaTCkccyQhLVjwU4EO5HcTHISyUlEOxZIIGIftgiI2J+eG+F0G7rLWM3h1KkoLoQyEG1i2sTlIRdYYQyEhq3l8HIcuqoYzZ/KuV61aeSwhg1Ygo1/084RDDRxDgLkTDsH5nNUi5TPa5PlBNPUKZ0D7xBfTHnZRjUtCCBKs5CKkGJZENlAoolEE0H73Jg3BuF0DOWsszXQl5VuZnhzD+Fc5RxW9TnNE4xAQqGMgzFQJ9eHeMtmDXuqdOZ1FdJRHHAObIGvik5FGNdwoIxzKEcHUlg2qm2LMby9ssFH61y4yofLXLTMReN10iVyhGRRSEqKXMWbhfO5h3DmqeD2BeRcJhzvHlnmonIz9R3Gu8N4K7S3QrurjLfOuhuct8m7W4K3Lfq7UrAreVUZ1xTS0EhLJy0dtTSrrehtWevrFqWalGz1BaPNaM2uXGtKlbpQqbb2D2o7u4e7e0dHR9VKpXZwcLCzs3NnaXHu1juv/uF3v/v1z37+k5deevG5Z5585NEb33z0ka/dePhL3/7GZ288+JknH/78Pz/21V8++9Arzz/0yrNf+/2zX7rzixuNm99vLzzfvf08s/rP1PKLrcWfCruvqdU5qXJLqC3o1A4R60hpmWLraOf2ytwfXvnFD77+uU9++6ufeejz//idr332ia//9Y+/+48/f+qBN/758xu/fWjuxU+/9dQnar/+qvTOdf3mDfPmI9bN69bN6+78o/HyU/n6c8XyM/HS0/7yM2j5eX7h+e7CD+TKm7Fe84wuMVliycjSkGlhi2DLwZaDsH5RODYxPG8aKnpY5j63SGNvvMYDKqXwJgI0pwFvJNOB2TaIqgeKEci6L+gep9uUitqS1ZTMI07b5/RdDm2zaIO112lnjfFWqY98l9q/X+H8W22L/lg4/6cL5y4Eus7m5BPIVcKZU/84p/5xTntvTntvTrs7p42Fc1sdrqiDNbXY1ooDfVgxRzXzuGmetOzjzpRwes4xNAVVtbiqBvBGfl2PWlbaswvKHfbduz3ntEOOm9agoac1Na7IYVXyIOUdlbrswbmVq26wlI+bsttW/Z4RwR42mWQyySQc8zhirYAyvI7utDS3pjhHsnsg+ftisCPEW3y8LWTbQrYhDy7N1cIZDxetiemamK4KCWSFj1f4eE1Myw8Yb5m7sG5hzBt5eP536mRJPlm6IJz3RQ50r63xCTy/IWZlNqV8U8q35GJLLraVwbYy2FGHB2p8qCVVbVLx0KOaFjbUoKWFU6MyZ9dpOByND9GYQUf3mqrXUNya7IFwwDMlbyYZC+dICStqVNXCmhY2jLhhRG0j7pjJuEPMzhg7p51xqMkagC7Ju6To4LxlpXUjrWpxRY2qWgwVmCM9BcZUjGxaL+WT07w5UOMjo6iYgxoaNPCwgYd1NKiaeU1PGmbWtPIOznv2oO8MJwsJCo74vB3IXqgGsRXBbZzYSRMnTZwsdfPCzgqUDfQolf1EdCMohvAkFZ1xJYd3BizJObtg7AHcqG0bSUuP20bSNpKmlTettDWVjpl0zKRlBBP7jQtcsGlNxkEZhYQKCUvzjJ3jRcSPyykdJx64ydBLR2524qTHOD62wqEeDlW/kL2B6I0Ed8g6QwrnPSvtmklTC2EuqIen2EkS1k5ZO2XI+He/PFLEoYBDZ7cpx+rQXVZzWNVlVbe0DaRvkL5BKNOG9A2np9tdjfQ0p6vaXdXuKKSjOHAKtqd5lOafy+RuEqU7tOHShsuYHmOeHb4sG97Kes50JWcWORYpCzgzT16FHM0il6ZcSqsYSDGQamJ4XjZN2UCSbkF43eR1i9ctySJQPOGNcX8dfNlwnGo60/1mcLSqI+PSMFBguUfasg2Bi70zwinPE5VHijjTYc/Gn/zyC5hFjuhWRLdEzoEU7osBrFbbEeLtSdPsOhesscEKF6xwwRRyIMltPlliguncwzYfRDiLE+RcJZyzprUrAhhbYaNl1l9mfbhtv0rba4yzwdqbnLPD2XuCeyC5h7J3JHs10ajLekMx2oreUpSWJLUEocWxLZbpMnyfFfqMSFFSvyt120KnJXYa9cr+3vbq6srCwuLNt95+7fcv/+pnv/rxD37z05d+8oNnXnzqO9//7rUXnrz+4tPXv/fdh5565MGXnrvxwpPffO6RLz137XPPX//cTx77wm+e/NIrz3zx5otfu/XCF3d/c42ef5ZZfIpeeIJbepJeeLwz/7y89Uvz8A/KwavS0Rtme4mw2xa776nt2s786tzvXv/1S9e+8ulHv/m5h7/4qe88+JmfPPtPv//RV376xD+8/L1/rN98qvLqt1d++E/91x/i3nhIeeua9ta39bceNt98GL9zPVh4PLnzVHHnyeTOU/7S08bCM/23nmi/831p/zVfOgiMjmOyxJBK4aB7Csf3p6FiRGUmh24+YIhvg3Asm5TCUScDeHAsa1o4mhFqpq+avmJ4gu4wKu7JZlMyK7x+xJsHvLXHkx3O3mS9DcZfZz/yLrX3F879XtL8qEV0v6+YZ77jhy6KP0Eg95UP+AmX5PcgH/Wvz1XSWBCGkBmQ3P+vz+Wff2nyknQmV0mmfJN+Jh/WHM5VmdbLbeW9EjxQzFmUT8tnxgrS/+eC9j/m1fduqe/eVE5uKaNbymBOKZa00ao23NAGu/rg0BhW9GFdH9T1AbzQrKNBAw9bqGhaecPMGkbcMOK6HkGHUrk7uKl60K7TMnPoL6qp8ZEUHAnOIW9DYLa1THlNcjz5ylqwyXT6ymRDcgA5lJWIZihYoYgiEUU8jlgUUijoo6ip+zUtqCg+3AbdFdIdMd0R86skA6g4W6E2+UiAzQfP9HXUFTFflvLx4dQp4Swpo7P//wiDZXG4Io3W5LOc9chNAQYyY5tyaGeaN6VwtpXBrhzvKdGBlhzpacVI6kZaN+KGEZdbAdq61zX8vhWONwGYPm36fcvvmUHX8Fua31S9+niJkH8oB4dysK9EkF053JWCXSnYk0N4BpAz7ZymmXStdHwWxh6UsOnjHNaddXDexoOmlTetvGZlVTMfxyqqVnGo5xCgC7Q+1vFxDY0q5uDIKA71/EDL4AOOjKJqDc+nABRVzXzctGblbZx3SQHUYUjIObHkxUoQa2FkhrEZhGYQwiVQnGRWmulxpoaZ6GeCl0puARGdXHRy3hlAWDK50gPI0aOWFjbVoPwzUv7Kj8eHjKgsc3XMpItiCqcUThlYmW0FrBXwpl9uYQbtqHYEtR3TjU03trwERwMUjVA0KmEDXxuIiyZFH48rS+MNH2g2sM+6hzLoFYR2wa4ZwJaI6cOsMKBFGx6juVAEAOSwqstpHq96vOqVN456ug22Adh0VRtUMxW/q/o9xe2rXl8dU6evemCAvuZQulM6h9IdKAfRkwAYzoo5JiqLObJx5hwYhlGwPdU5hiVr/LxKHIhmuxDdciCaaUPgzgY8A48VHcsaklRLUq3SNqI2tg2nmayGypRfMKUiSr1yrqan2mU1piVaVUatMmpTMGFOBkZlGgKCxQB13iqfb4oYnDMWjh5whs+bgWAFIvb/F3v31RznfecL/n1s7c1WzTljz/HYkqxEUcwEwQCSIBIBEgwgmJMoBokUE4iMbnTOOaenu5+cY+fcACTZc7bOxdbZd7IX/+4HTRCQzZHsGe+o6nsBNCAAJGS5P/1LvcIBb8CMnKHkNCFDuJTCZPALBXN3EUwMwpw3w7nSHJjGcWdFdfTOAecccM6W7jl8mc2ZMnk9pOghRZfJ6zL51Uwe3AZVr4JqIQX4B7wkBBS0nM4vvaWazcxDeZCF1GYWk/n5uDIfV4BwwBY1cMdM31XKalLSQaIhIxuzihnJq+ZZTQmrKUGb5EF0mdxqWgHaMWRkAyTpk9xqnLJAvD3Du7OCK8M7UpQjRbnSjC/LB7JwIJ32Q1AwA0WRdALNJmEokUkmUvFsNp1MJqPhSCqaDHpCJo1pdUE38+3DmSdfP713496VyVsXx+9embh3efzGuTN3Lg1fHR+4dObwpTOHp8eOTI0cnjj2xeD+D84c/uPU0L7bE303RvfdGt79+NyB11N989MHl6/uX72+z/3oaHZpnDVeYAznGeOEaLsIa6eQ1atZ7bWU9kbW+IBwv6CCC0RgSc66Uu6lgPnNyos7l4YOnj740dixXSP9n31357Dh5dm5B0c1j46httvZ1UuOR4dSr08nvzuGvT5FzpzCX54gnh/nXp+W50dyi2PFhaHyylllaZxdmiRWplJLV9PGRzJk5rNeDovydFZgSI6lGYZjGZHn5N5daqLESjKryJwic4rCFBS2mONKeb6UZ8t5tpxnSzmmmGNKebZc4MoFrlLkK0UevA1SyrMgxRwDIimdS1MAOTTPkTxPciJGc5198Z0DwQrYw84weYbJk0wOZySY6ry+kKSECM4FMc6HiS5EdGQka1oyQbIxJa1AkiqchRg/H+Xm4vxcXNxJOO978XOTRm/nV+H8Kpz/XMJ53xrOf5RwljuwUbMpHLBUQH1u3fkjED8u4T8s4uvz2No83ppHmwtYYwmra4i6Hq91hEPWPWTDRzR8RE19Kd3P1jefupEFP1kIEvkAngtgUk8E0B8FAgo47qzoTPOqcLZQxwvzXpj3ZDl3hnWlO7xxJilgHm+G82e4ICxEMDlO5pN0MUvlMnQnEJNLMTkgnBCV85N5L57rNJH/JeFsQU6nivLzhKNFOsLR9Ain85t9Rzg6tKUKR4c0dkJO78/W+zMbkJpajzJhDRAz3jRjRRteshNlJ1V1U8APZT9V9BH5zsv5VD5KF8AyAHUTQILNxZl8lM51DhBhigeTXajsQnMOLNexDZq3oXkrUrAiBeAoB1YAJaMucoo+stCd9e+gIsHXE3xnlXOErYe5epirB/k6cIiHrrqpmovuxM3U7VQVxEHXnEzdwza8XNPHt7xc08M2XPQ7BGLbm+lxjvrvbZCphthahG9EhWZUaCaFQkosZqQSnCvh+RKRL1G5AqnkmUKJKZSoYoUsVrBiFclVM0oFkkoprgLx1W0iNjqiYCsxphyhigA5bwunrE4HdZzZNc/mXxFVAPdtwY5BkDSbz/LFLF+EhRImlHCxTEgVQqqQcpXMN0DwXBO0zGXEOmiZA8sPImw9yNRBX5+fqvrZuhqgyi1VpjBVDFNFoK8QWQiTcoRSonQuRucAesGAFqAImKVJER3kpAk5SolRSoyQQoQUIqQYJoQwIYQJaTO40psYpsQwJY7nVOHEMKkrHOlt4YhxQoi/LRwVORmKB8jZWszhRLApAWRz/RonqsF5CeclQpAJQSZYkWBFnBFAMJoHUd8FS2lhgoEJJovTCMkiJAtskyGZNM728Ibv8KbbkxbD+Z2EEydEULoBRZUQzASzdAR9ize9wtlSxgFlsRghbxGO2p+GCupIlZyllQyppAkZwhWIlDrCIcQIJoYQ3pvh3BCzVThZuVPDSUu2jGzLyLbu5npjWgZnLnWZnC6T16Zz2nRuOa2AqMIB/lE/ugTJ7/Lmp4UDajhLPZWc5WQeCEebEMGVek2M1cY5bZzTp8StawMgVg+xxrSoT/G6JGdIseYUZ0rSpgRpiuJOiHZBpCeFuxOoKw77Emg4SyRwFmOoLIFASDqRiSfT0VgyEI54AgGH1aRxWnT6lbml1y9WXr968+3TR7dufzV948mNyae3Lz2+fv7e5NDN8RN3zp+6f/H0/clTD6fO3J7onx7af3Vo782xgzfH9k+d3jXR/+HU6V2Prxx/c2/0xdXjD89++WRs16vzu+cu7V6e+lx/bZfv0SF8ZVSyXhQs44JlPOc8T+suYdpJaGEi+uZscvEyYrqHO56h9ueQ+WnS+gLxLXk1j2+OHzj55W9GD39w7tgnsw+OWt+c1Tw5bnw6QLvvEKZp7zd9qZcDyaf96KsT1Mwp8sUx8sUxfmZQWRjNL52tLJ2pakaUpRF+aZzSXE4vTSPmxznILCNeAYsJZIZncI6lWZblOIHlpPcVTinHlPNspcBVi3xvKgVOTe8nyzlBUniwmZ0XO8ihOLUMK5KchHOKGoZRGEahaZmgJYzms2SnQTSCMyGc96O8BxYdWcGaFiyQaE5uFc5CjP9VOL8KZ/uv9nOE8+7X/FU4P1s468vY+grayRLc7PnBmhqkAa7faLCNFXxDndtZwhrLeGMFU1vUGjay7iIaXeE0Oq+Ud19oB3PeYHYigOf8uORHRR8i+BEugPIBlHfBCphY9aGKB5ZcGcEBcfYU27m68E6AbQBvnBDthGhnknImKU+a9aRZL8T40qw/w4UQMYLJMSIHOviTeGdZaoKSE2wuwRXDdD5AFbxE0Y0V7UiHN5adNwqoYNginC01mb8yXdtUtUhV0yOczd8s2hmX6hWOihywnOCthQdqDaeHN73I6X3wLergZTNRsRJlO1V10TU3U/XQVS9d9pGFAFXsdJExxThbSrJlMJgBCcUUX0hwxRiTD9P5bjVsUzj2jm1yViTXI5ySHSs58CJoGHMRJS9R9JElP1UOMtUwWwGqiXIN8LQb8CbENkA7mZdpeOi6i645ybqd6gnTsNF1EDvTcDJNN9cGcbEtN910UQ0QN910002vsO7h13zcGkCOh2kB5Lipmqcr8wDXCPL1CN+I8I2EUEqKZUgqZeUyrFSwXBnPFfFckciXiHwJz1eQXBVWKmm5nBTLCaEUpUsxphxjynG2EmcrCa5z+lMVjtoPBpDjZ+ugguSlq91eu7KX3tyRoJonxNZCbA30tkXocoQug28UY8pxupjiKiAZvgwu5IKAVjTQjZaWmmDhQZyrRdh6iG2E2AZY9eEhay7wUgW9JdWt/1sGIfLd5PykEiSVEJULUbkwmQsRCrAKeErdHafpND5FSBFEtU0IFzvpGasLYTmQKCoD4XQjxzApinb/50x2bNPlzWa2IKezYO0t5HC9h0FV24APqY9vcQ7OdILRIghKCSgl9L6NkDxMcDDBZfG3bAN4k8KZzvnOt20TxbgoxoVhfttEUdEP0b4UFcpyMUyKIAJ4vLd2DV7iAent2gXLWiJELkLkEoSSpOQUraTZXJaVAW+yrIjxSndvhJKllSyhZAklg+dA2yE48hvFeLA/Wl0b7c6K7qzYuY2TkexZxQZJNkgCzgEvhJsg2QBJhowMkLOaVrQZRQMpGkhZTiu6lKyHlNW0osvkdJncW8JJy6pw5jKd7CSclXRpJV0C+9NAfxoQDijgaBPiSoxfibMrUUYTYzUx2pgWTWnelOaNEGOEGHDH05SiN5XcYAAAIABJREFUDAnCEMP1UcwUQ61Jwp7E7QnEGcsGIDSYgkNJOJxIB6OJQCQejiQi0XgyEY5GvX6/3e3QW82LBu3rlYVnS28ePb576emDa19dO39rcuT+1Pn7ly/cGB+9PjZ2fbTv7sTx++cHbo313xg5dGe8//GlgafTp17eHP7m8rF7Z/ffGd1zf3z/vfE9t4c+vzrw0fXBz1/dOmX49vzyvcHnk/teTOxamNqjv7F/5fLH+qsfBx4foLVjBefFvON8wXW+6r+cc0yz+sn03FDo+UD09XBmZQoz3M7o7ya19zD7s1xcS3heL9w7M33qw8snfn/l5Af6Z6e8S5PWF4OemWEl8EB0Xo++OAa9OJ767gj++jg1M0C9PE49P8bPnFIWhvNLo+WlgfLyGWn+NDs/Qi6fzyxeQoxf55L6Eu6X8bCAp3gK4ViS4ziWE1hO2Ek4uRz7rnBAAG9qJUHNttQBn5zLC0qOlxVekjlBYnmxc8m3u/9QpniJ4uVuchybYxmFZkSKFnCKRykuQ7MQxcVwtlPGQQR3VrCnRWtKNKeEFUhagaT/SOH8RbH8lcL5pcTy73sG/48rnF+85vOzf/73E877/xG2//o7zef8ZxOOSppuOt8XHLcBq4o7y4uzNU2mqkNbq8jm7ulltK5FG1qspscbRqJuIRo2oukiGh6i6SOaPqKpvmTuIqtgBMKDFzxgxByVvYgEijA+mPXBrB/hwAuBICpvbEnGAXHbxplhnBnGkaadEA26BexJ0pEgXSnak6I9KRogJ5jhw7AYQaQEJsVRsfNEAeXChBSlc3G2EGEKQbrkI0suvGLHKla4DDYN7DSHA0ZxtjSq6X+ebbRIVYNuCqf316ouhFiBmxqkpQoHIAcIZ1vkgN+dDmmoFtoyxqP+s52KEFYy4GUTWbVSNQddcwDkMGUvXQ7QpU4LGVsBIxkprpKRyhmpnBZLKaGc4Dp3h/xk3o3LbkxxYDkHluvhTc6KlkFsWMWOlRx42YGXgXPAvx5qb1iIrYW5eoRtRthmmGmE2EaQqfuZpp9p+timl2t6mJaTadqZho1q2KiGhW5Y6IaVaYI3wNsOpuVk20627ebWXGzbxbadTAtc2ATxChteYcPDr3v4dTfX9jAtD9Ny000gcw9d93aRE+AaQb4Z5csxoZIUy5BYycoVWKmgSgkEkYtZuZyRypBYSQilKF+OcJsDNhG6HGUqMbYa52pxrpYSm0mhAXSh7hsIUyW1R04dGVIniHqj1kU7lRaqGqBrnV0FdDVEV8GF0xhbVU2V5Gspod4bsMwtzNRA0QbYxk01XGTdQdQdRN2O1+xUw0417FTdSXZDVUGnn5OoqDoFQ01OPO8kZBepeAjFS+a8ZM5H5AKEDHpQQ5vOEWPdeywhUgAJ4mJP5G5RV9kSsFAEdKxFcSWKS6DbCnzZOCl1os7z4Ly6tyC+XSWnZ/FABzlbbAOu+vQ+/hZ1aHGLbQBp1Dd6eZPF2XRPIKxrG4xVtwjE8LdmbHq7y3rjS9P2KGINZ91JAjSegVrNu7wBr/Wo/bqqcEDALFOKViBGSbNylhVBAG+AcBA6B5O5LKFkiby6uhq0yYUQPpBlO98lK6jCcWQke1q0p0VriremeBsk2CDBmpYskGhKi2BG35CRDRl5Na2sphVNWgbRQSJYUNYRTkbRZhRVOG/zpjCXKewknGWouNy9gaMO4Swn89qE1I24mpT0KdEACUaI08bw1Qi2GkVXw1ltGNKEUtpAUhtIGiOQMZQyhpLWCOSMpb2JtD8J+ePJQCQajsSi0Wg4FPC57HaTXr+ysDr/RjP77dLrx/PfPXj1+OazB1OP75z7+tro/ekzV0YP3zx/4srQoXPH91wdPnZ74sz14YFrQyemBj6bPrXr+pkvb4/s+/r84WfTAzO3hxbvj2kejs/dOf3iSv/TSweeXjrwZHLPvZFPrp/8/b2RT2duHFv9enjhev93E5+/nPhEc3WP9fb+1amPDdMf+R/tJZbP5OznCq7zFd+FdvTqWuRuyXWV1J5NvT6ZmhlCli9gmqnM4hSsuY7obtO2x5TjSWTxquHh4Nz1w8+n9lqenw4tTrhengrMnJG8txTH1eTLo/FvD8Av++g3J7jZAfr1MepFPzdzQpo/rSyeKc33F+aPCTNHqZkBYn4sNTuR0d4Uw0sVzKvgIR5PcFSGYwmeZzmBZzj2J4TT5Q1f7hELYEytJNTLYm/eBQ9wTqHAFwp8PifkFF5WOPBdBKG7vZ3vOIcRZJqXaE7mWJllJJaRKFrAaQ6l2CzFZmg2RbIxkgNlHHdWcKZ5GyRYU6ImLYMyjjqHMxfn5xPS+woHvPtufoFNA78K51fh/Cqcd4Wzua0Laa4izZVMTZutrcL1La/9G5GmEek8UdYidS1SBQdDDVjDjDeteMNBNF1Ey423vFjLi7WcZN1B1BxErfNcFis4sIILzblR2YWI7qwAijCeDO3NMt4sozahgRKNKhw1liTXGztEbSZJgjgSpDNJuZOUO0l5UrQvxQTSXDDDh7JCBJHCsBjM8IEs60e4ICaESTnCFIJ00U8V3WTZgZdtSMWCVC1w/b2EA/JLCWcF2xTOMr5VOFq0rQpHh7a2FQ5IL2+2Rc4W4ejwsp6oGMiKmarZ6LoDdH9RFS/d2aQMdnx1nzd3hANJHeFE2WIQVMPInAfPuYiCE8/bsYINzVvQnAXNqbzpBO8gBzxdBk/oO9+LqQaZaoiuB5l6kG4G6Sa4GOOh62666efXPfyai1tzMC0r07QyTQvbtDBtC9s0Mw01VqZpY1s2tuMcIBwn03JRTRA3v97lzRpQEECOi2q46BooXHiZhq/bqRXprDqoJoQKJFYyUjkrV1ClAkuljFSGhGKSL8X5coSrhNlyiK1sLkmjq2GmFmHrUa4R45txoRXjm8AYUaYCijBhqqRWb1xk2UWWe18gAAFDRGqXHai0uKmGm2p4yBrYtO6nqkGmDhJmar0Byoqx1QhbV20DijZuquEkG8A2VrxhxRsWrG4hGt3UrN3Y8ar66wO1ODVWXLIRsoNQnGTOReQ62sElHyEHCBkAJkxIYUIAS/kCmADSy5uucHpsg+ZAwogSRiV1d2IEk8HcfHcVQQc5MUKMErwqHBU5aiVny+KBTeR0b9GAlc1bAh6HWV4NRskoKYEghKgGxgU1WYxXA2ADYQyEcUmMBenZkLa5PABkJ+G4k4QllDEFIGcc82eYQJb1pWkvRG3LGzCgCJyjIgcsaIkRcowQk5ScomWIkSBWAPdSQYsawkoILW8RDlhdHe9uOABro4FwAHJcGcGeFoFqbEnOluRU5Fgg0QKJRkgwpkWAHH1aWk0r4BCnJi3rUx3hGDKyLiODCs9yWn5HOIXZTGF2Z+GAOZzFuLK1US0uryQlbaI7hwNJRogzpxg7zDuyrCtLu7KkO0u4s5gni3mymCMWt4ci1kDI6g/YA35XIODxeT0el9mkM+tWDMuzmjffzT178PLBjW9uXnp49fy3N859c/3s46ujD6fOfHVx4O75/tsTfbcmDl4f23d/8uj0mT1nD//xwvHdU6f2n+vfNXbws5uDn0+f+OPVgY+/Orvn9Y2Tqw/PGr85b/x2Qvd4bOX+4MKd4/O3j83e7Ht9Zf+T8U/vDf7+6YV98zf6F673Pz+369GZ370Y+3Dx0qer059pL/9RN/WB897nmdmjjGFIsIzm3RONyJU/QQ/akVuK9QKxPIwtjBArE/jSZGZ2PP5iJPpyLPbqbHrhIrJ6FVq6EH1zNjJ71v3qdHRhLPB6MPzmFG+bkm2XsjPHEt/sJWb6uYUBcWGAfX2UfH6YedUvzJ4QZk+U5g8XFo7wrw9Rb46S88Pp2TFoeZr1vS4idgX1CXiEoyCWRTmeYnmGFpi/KJxyQSj3lGVqJa5W4uplvlERmlWxWRUbFUFNvczXyzz4HJDuoI5QzHEFhVVkTpZYWeIEAUTg+c4mdxZ0zTEyz8gsIzK0QNE8RrEwzYIyToLkowQfxAQvDF5sFawpXhXOUqKDnPmE8HcVzk7PdN9XOL+UBP6rCUcdsNk2P9827/6zP/37el/h/PTPv92f6B+7S633e60i7VWkqUOaOqShzdb0cNWI1i1YEzzdcRBNEDvWsmBNM9oAT/T1aF2P1s1400K0bETbSay5iDU3vubF1jxo20bWbWTdglesaNmCFqxIwYbknIjiRCQnLLoyvCvNuNKMO02BuNKcK92pz9hTrBprgrYmaHOC3RJrkuiNLUHYEoQ9TjgSJBCON0n7UowfYgNpLpDmQlkhCAuBLB/I8r4s70fFACH7ybyPLLjJohMv2rGKBSlb4LoJqZuQpjqj8m62Rc7P6k9DO8JZRjeFs4xvL5xVbE0VziqyfRnHgNSAV3s51DmzA3fu7bxVDsLaWqy0ipcNZNVE1yx03c7UHHTNRVe6yCmFuoPmADlpsQRJpY5whFKMK4XZYogp+emChyq4yaKTLDjwoh0rWLG8Fctb8KoFr1rwyiZysIodK4GagFq16K5BqwSoBoifrHupuoduuqmGi2r4xO89woabX7dzbSu7ZmHaFqZtZttmtmlmmyamYeoix8I2AYHsdNPBtIBwHHTTTjUcRN3JrnfTdnXTEc7byAEJc/UwV41wVbDtDRIrGamalWsZqZoWK0m+FONKUaYcYspBphxkqgG6BqQBesDCXDPMNSN8S+2+A0d7wF6NIFXpXYegxkVWnVQVvFJgx6ub53HJuo1oApM4iLqTbDjJRkc7dBNoR70lCrZmg+8CAoZtQEOak6j12saMN0GMIETdjKupWvCqCS2buuW4Dlnxkg0vmTDZjCsWImcnFQeVc5I5F6m4SMVDSF5c8uNCgBCDuBgkeNCW5sN4ED8u+HHJj0sBQg4Qsg9Vo/QmBMshWA4jSpc3UggRQwivCkdNZ10Bxr2LHOCct07ldBcPZGkBLDTr3vPherN5PJQWQGBKgilJPWnavfwjpHF+20AY95ZtUCaxufp50zZqN5o6UbMlXohyxFB7FPGkSPCIL037M0xvZ1ovb5xJypWivRnODwvqtv0Asln7StBSihZTDA9uE8GMCDMiQoswJcGUghAKQigI/pZwere3vSscUL0B/90GyLGmeAvEWyAebCEzpsWucCQtJGohUQvJ+hRvgAR9WugKRwLCWUx3hAMKOLN/STiLyfxSz6FPbboEshyXl+PyckLUxEVNjF2JUisRXBNClv0pbSC5GojpAhGDP2QMBo3BoCkQcAR9Fq/LYLNojaua1aXllbnlhVeLs89ePbn77b3pr6bGbo6fuDbcd23o8M2hw7eG+x6eP/FocuDR5PGH5499NXH43tn998f3fzVx4P74/m8uH701/OXEod9fOPLxlZNfnD/yyej+P3x99ssbJz+6duKDR+e+XLo/aH52zvrsvOnbseX7J1fuHl++26+5f0xzv3/x5sGXl3Z9M/7R04kvXl3e++rCl9+OfvR05IP5i58Zru0xXP9i9cpH2qk/2O5+mnh1BNecJPWDvHW06Lv4feJOO3Kj4rrM68aopVF6+Sy9NIHPnc2+GiKWzhFL57DFCXzpXHpuKDM/LNmuZnWTpPkKrp/EVscLrmsN33XZcJaZP0HPHhUXBuTFE+xMP/XyMPP6CP/muDB7orrcV13ql2cPC/Mn+OVReG4MWpqiXc+kpE7MOgU8xNMQw2RpDmzfoHcSTj7PqcKp9NRkmiW+VRbaFbFdEdeq0lpVAm+DtMoCSLPEgwDngH+8lGeBc/IyJ4msJLKSyAsCx/M8z/Mcx3Gc0N281hGOWsZJ02ySEmKkEMJFHyK4MuDFVh5UGn++cHoXrPXmL1/8/FU4/5mFoyLn5/882/51/Sqcf59wVpG3eGOAGyasYcGaNqLpotoepu3j1v38RoDbCDDrPmbDQ605yZaNaFrxRvd5T9OK9wgH23Ch6x503UrWrUTNjFVMaMkMFy1wHpwOsGclR1ZwpjkHxDpSlBMiXRDpgkgnxDpSjCPF2JP0W6WbOGWKM9skgZsSuKUbaxy3xnFVOKCA44dYP8QGU2wwxQazEogfFnyI4EMELyp4sE5LlQ0tWpCSBal2ePNXCwcs6tFlK1tqMn99Orx5Wzgd3uwgHBU5vcLZgpzNiR2srcfavcjphQ2IAV9bwUureFlPVo1UzczULXTdRledVNnVXa0WpEHDVbkzVQIucoKjnAIoX5TCbDnIlnxMyUuX3XTJRZbtRNGGF2x4oSucqkWtA3QrOSpy1EYsL10FG/n8ZN1LNT1kw001nGTdTjW8woabX3fwG4A3JqYFYuTaRq5tYFtGummkm2a6ZaZbVqZtppo2qmWn23a67aDadrIFahQ2qrX5ONMCwnFza06yriIHVEtAwlwzxNbCTC3MVuJcNSVU01IdCCclVBNcGfAmRIOJ/E5bnZrN0grXBOZRbRMgywGyDHgDhNMpe5KVThW0yxsLXrUSNfDaAXhlwUK0rHjDRjRBnGSjU6GiGlviJ0rgwCiIOm+j8gZ8NTPeNOJtI942qsjBm0a8qTrHiJYBcsxYxYxtFuWMuGwiFDOZs5J5G5UDyHGSipOQ3bjoxSUvIfhxIUjwIF6UAydEfJjow0SAHD+meBHJi0jqmng1wawEhAOKOUA4QZjr2SgtvrVpGuci+FvI6Vk8wL6LnHdt07vobItzMhS/k22AZN5NCu21DZPYPGjDxZDu3meYD8M8qNWoqwK2BCDHC1GBLAua1nxpGmw2e5c3bogBjbtgIEedbgqiUgQTQTEtQUtJSlCFA5gH7r5niM5hRBjLpUkhRYgJDByA3xSON8MB4YDyuwPirCnekuQsccqaoG1Jxp5iVeSY0iIQjjHdqdh0hSMC4RggwZARDT9DOGAOR9sdxVF71eaj0kJEWIyKy1F+OcIuhvDlALLsT7thxpUhnBDsiKdskag5GDT7vUave35l7tXcy2cvnjx6fP+rr27cu3X5ztVzd6bO3r44dH3s2KWBvZNHPr/Y/9nV47tunvzy9um9X40c+nrs0KPxvkfjhx6OH3g4vu/xuQNPLhx4PLn/+fSxe6O7zx38l4tHP7w5tOf64O4rJ3Y9mdx7Z+jjW4MffnN+z8LtAe3Xg9qvB1e/Orl8t3/pzpGlW4dW7vSt3D28eOvAzPTu5xc//nr4w5eTu+am9s5d2r0yvdd674j7wRH7vQPG65+abnzifbQnu3iSNoyQxiHaMiy5zzVD11qBqxXXZUF/ll4a5lbGxdXzku6CpLvQ8t5tuG8XzFOifjLz6njqeb9knJDdN4uBe3nvTcV+peq98UPkzkbgWt12np45LCwckxaOszN91MuD7Ey/MH9CXBioLx+urRzJzfdJSydEzSg8P5KYn8SsD6ngApcyi0RYYtIMkyXoLMnhrLRjDSefVws4bwkHAAbwZr0mr9dk4Jxe7ajOUbXTKHLVIguqQCWFKyhsQeHzEq/IvCwJksgD6QgcL3AyQA5DCxTN4nTnRFWW4VIMH6fEEM77EMGTBQ3zvDajgDLOUqKDnPmEsJCUfxXOr8L5ryWcf5Rt0V3bbPIGPEW24i072XLTaz5uPSj+EJH+FJX/HFX+FBN+DPM/BNkNH7PmptfswDlk00K0usLZcOEbPcJpWoiGGasYkZIpWzDBOXM2Z4UVe1ayZ3gHxNpTDJifcaYIF0Tak7Q9SdsSlDVOWuIU+D9Ia4LeSTjGOPaucGwx3NnTovaucAKIHEBkPyp6UcEDi05YcCKSDZGtSMEMF41wxQjXTEjThLbfSzirmfI/inDetQ3ICl7SEGU9WTVQNVDGsdFVO1V1kWU3WfSRpQBVDFOlqDo9z+USfD7B51XhRPlymK+EuLKfLfuYiocpu6mKgyzZiaKdKPYKp7eSs9mr1jN8ogrHRzQ8ZMNDNlxk3Uk27FTDza+7uDU7t25h2iaqaaSbBqploLYKR0WOiWxsIods2YimBaub0RpowbKSnQ+pwgGTJ52dBFRNHcsJcGAiqAq69ZJ8DRJrYCNZSqgmuGq3gFMNMnU/W/cznea63vipKhgrAk1iwDZgf6BawOlOKJVBxQbESmz+7YGGMbXYssU5drIFSjogoErjJGo+suIjK4A36kYBUMABL1iAr2Mi1oBwDETTQGyDHCNaNW4Kp6L+NvV4zkDkjWTOQuVtVMFO55103kXlgHDcuAiE48e5AMEHCd6DsF6U86LCewmng5xOAecnhYPxEZxTKznqdrVOr1ovWkAr2s686UWO6pydSjc7CWcLb+Lde51beBPKcn9ROKBoAyZhPCnSC1HvCgfwBtRw3BDjy/LqmoEwroQwWRVOnBKTlJCkOXCNp/NnJLgMIWQIKYtJWUzKokqaFCCC3yKcMCp0vul2wgH/De8VDkDOXy0c6d8hnPm4MheT56PSXEScDQtvQvxMkHsdYF8H2NkgOxfiliLcSpTRRCltGNWG4AVXeM7ufWO0fLe88nhm5t6zb28++urag7t3v7p589b01JVz588PT4ydHD/TP3bq0NkT+y4PHrh0au/UwO6rJ3ffGdxzb3Dv3cHdt0/tun96z8PhfU/GDj6ZOPRk4sA35/d/d+nwy+mjL670v7kxcH/si/H9/33y8O9unt518/SuawOffzu59/7wJ/eGPv5mcvfra4dnrh+avXZo/uYhzf1jK3f6Fm8dWLi5f+Hm/vmru2cuf/bywsdPz368eO2g+cFJ64MB+4MTrofHnPcPm25+ab/7pfP+l9GXRxjjWcl1gbePM7YxwTVR9V+u+a9UXBcF/Si9dEZYHS9brjScN/KGixv+ey33rZp9uuGcZpaHoOeHmOXBnPtWKXCn6LkpWS8W7ZfWgzd/DN5oOS8SLw/ws33ifD8700e/OsTP9stLp5Tl09Wl/ZWlg8r8QXnxhKAZyr4Zis2MZfR3cfcrJmFUyLDMQjQN4VSG5HBO3nEORxVOpShWerYIbOHNTsjZdE6Fb1V4gJx6obuTTeFKebGYE4qKWJAFRRaBcyRBlNiOcFiW7xUOzPIQK8QpMUwIflT0ZAVnmu8VznKyg5yFpPh3Fc77iuWXEs4v9X13ksP7fv7fWjg7ieWv6U/7++YvzMlsAcmO0oCbIFtBgny/bTTwxrZZxVq9q8k6C8qQxk4C0WTWNfCGFvleg/3Q3WO2voivz6PNebS5gLUW8eYS0QJZIVo6al1HreuJtVWspYUbOqRpwddt5PcGuKnPNlbhhhZuaNGmDm/rqHU9vWHB1yz4mo1YtxFtJ9lyUW0P1fJSzQDXCDLVEFMOMaUYW0lJtazSRAtrabkFSc2E1IgJ9Shfi/CNCN8K8WsBtuVlWm6yaccbVrRmRRpmtGFGGyakCs6w6DMlY6ZgzBRMmbw5WwCbQ8HsqQUS1bkatWijwgbEHCNBetljTdDGBGOI04Y4bYzRxhhtijPWBGtLcvYEZ09wjjjniHPuBO9JCt6U6IMk8PzAk2ZBO5wzzTsykjWbN2cLpmzRkC3r4WpnswLc0MINI9wwZOuGbF2fqekzNUO2rs/WDXBDn61rszWwfUGTqWrgmgauaZH6ClzbNmC65t1o0ca2UT+0ijVXsab6oHoP9K+M+gXB19HhLRDw7jZBayA6rLP+G9jAQjdsVMNK1q1UzUbW7FTdQTecTFNt3wJnZwJ8OySuh8T1oLAW4NtbDtG4yKqFqIGY8aoZr5qwCoj6uJWsW8k6WB5goxo2cgPESqxbiXXwr6sFXwPvvhszVd82JrK2bcxkuzdWNXhH7HZyzUWuu8h1N7Xhob8Hi5LDbCXGVhNsLcnWUlw9zdbTbD3F1ZNsLc5UY2w1zFZAo5qfW/Nzaz627WPbXqYFuuxAF5mHbnqZVu/jTqJmo9ZA1J+kQ44dmG3G6yaspsaM1wHYeuZntqT2XrGiFWAYULExICUDUtGhlVWkvIpWdFhVRzR0RENLNrRkQ0PUtXRFS1d0TFnHFI100UwXrHS3koMrHjTvhQs+uBCAy4FsNQzXtjShqfHAW3kDHgc1H1D28aN8Z4YHEzqL2rp3cpK4nMTlBCaBTWvqqrEwzEcQIYIIMUzacloHBIz+vxsgE/VdiOBBYiSjJt5NkmDiGAWSQN9KHCHjCBlH6BhKxxA2grIRlAujQggRwcsuPlj2wTlvVvFk855s3p8W1HgznYBqSbcr7K3YYd4O847slrBumAPxIKwHYX0IBwLuXAWJfIhQQoQSIeUIKccIMUYKCVJMkTxECar0UjgD4VQKIxMIHs3i4TQagrAgRARShC9FeSHKk6LdCcaZZB0Jxh6n7THWGkdB57AtRdqStDlJmZO0McEYUqw+xRsgSZ+W9JCihWRNSlpJisZkwZQqmjNlc6ZqSlf0yaI2lluO5DSxgiZWWImXVuIlTaKsSZTB22/g8mym9Cadn03n5zK5pWxOg+QNaH4lRS/F0LkA9Nodee0MzPuiuihkTWP2QNQRirhCUXcgbHO5tbrVV6+/+/bxVw/uXLs7fe7a+TNXxo5Pjx25Nnrk+mjf1eFDd86eujU6cH3k+PSZ/osDB8eP7j7b//n5419Mntg1efzji8c/vHL89zdO/eHOmQ8eDH/4YOQPt4d+d2f4X78e/eDx2AfPJz6ev/iFdnq/+Uaf46sB3fW+ucsHr/f/y6XD/3x/7IvbY7vvnt/3bPLjF5c+m5nePTO9+83VL+eu752/sW/+xr6Z6d1z1/fOXd/7+soX31345LsLn7y8/PnM9O6ZS791PtkXfnU88vokND+afD3seXjEdnuf485e+83PEk8PC6sjRctozTHacI0VzSer7ksV10XRMILOHSUWT+StE1X3pYLtnGQcFfTDomFEMo5yq2fwhePgE8qO8xXnZME6LuuGcoaRumOyYZ8s6UaE+RP87DHu1RHuRR/3ok96dTQ/O1BaOF1YPaysHJKX+sWFAfrNaezVMDp7kdDcp8wv+JAuhwQkKkmzECZ0x5jKAAAgAElEQVTCqIxlFUxiKYmlZI5WeCYvcgWJL8pCoZuiIpZyUiknlfNyqaiUikq9KtSrQqMmgiGcVk1q1TZhs1bemu+LubWi0i7IrbxUzwnVHF9RuJLClfJ8ocDnC3wuzykFTiywILLCSDItSpQg0hxPshxBMTjBkgTHwSyfpsUoLvgQwZnmrCnelGSBybWQqElJC0lxLiHNxuWZmLKZuPQmJoEboLMxbifJzMblbbMTbNSBnF+F86tw/obCebfk8r5/Xg3eWsGay2hjGW0sIfUlpA7eBo9vyTLaUGkErtMsoSCtRby9iLcXsMYC1ljGmytES0O2tdTaKrmmJ9b0xJoObWmzdV2mboCbJrhlRtpGpGWAmzowfYG19MSajloHvLGTG056w8Ose5i2l2n56EZYbEf4RqQ7cpCSahm5AedaSGEDzq9nc2tQrp1S2gl5LSFvJOSNEL/m59Y8VMuJ121Y3YrWLHDdivw9hKMiB1R1dhIOQA7gDVhvCs7sgMPbf6Vw9F3hgOVy2mxtJVtdyf7/Rzg6rL6TcIA9eoXjoN86l+ljmwG+HRTWQuJ6gG8D4YC1zmpp4h9OOJ3GS3LdTW24qY0gUwbIASP7KnJAEmznYmaYrYDPDAobAX4dIEdljJOogfUAwDnq4w68au35GdSGMTO+Y7fkfxLhAORoiLqGKmuo8ipd0lMlI100UXkLpVhJBQjHjeXdSMELl/xwOZCtBncWzrvVGy8ie2DJjXE9jW0d5AQxIUyAoXkZoCXeFU4UFbcIByAHPB5FxV7qxHE5gXLbJonxIClcAIEIESLEd3nTK5wtvOkRDhlDVeRwEUQAxagAIvth2QfL3qwC8u8TzjvI6RUO70HU0llHOAFCDuIy2OsNhANmlnqFk8KZFEGlMDKJEqpwgmkskMLfEQ7TEU6ctsZxW4KwJrcRjqFzeUbUQSI4walJSdqYvBpXOknmtAlFm1C08bwxXdGly6tQSZsqapIlTbKkTZVXocpCOjeXkmfj4lycn0/wC3FmLoLPBeGVCLoaRXURWB9OrwbiK97wsiu45AwsavWzS5qXswtPX7x88u03Dx7cv3P7+u1rly5PnLk8dvLyyNGp4Q5vro/2XRs5fGt04Mbw8auD/ZdOHjp/bM/Zvl2jhz4Z6/tk9OCHY4d/P3nk99Mn/nBr8MOvRj9+PP7Hbyc+eTz56dOLu15OfTF75cuF6T3aa/vNt4+47p9wPzxtun1s+Vrf7RO/u3T4n++OfH5r9IsHkweeTX788vLns9f2gFrN3PW9M9O7X03tmr22B9jmm4kPn1/89M3VL19e/vzx2T88P/dP9if7EnOnocURZOVcemE8/Oxk4PEx1739ztu7Es/6eO1wwTRWsY81PGcrtsGK62LFdVEyjqJzR7H5Y7JprOSY7BWObBrjdUPk0gC+cJxaPikZhkv2c1XXhbrzwprvyr9Fb/0YuFaznlOWT0sLA+KbY8KrfuFVvzJzvLRwuro8VNIfzWv685rjyvJpbn6QfDNCL15m9A9E95tczFjAQhIdp9k0KSKojGXEjnAknpIFWhGZvMzlZa6g8CDFnFDMCYW8WCxIpaJcKspAOPWqoG4a+GnhrBWVLcIpbSccOb8pHIAcVTg0SxAsibMszPIQJQDhuDK8NcWbU5wBEt4Vzpt47n2F8741nF+F86tw/ubC2baj7H1/Hg22psHWwAHN3h8APA4+tHleE2npsO9X0Q0NvLYEt5fgdudHxdc0ZFtDtjV4S4M3NXhTS7T0RNtArhnJlolqW6g1M9k2YQ0jXDPCNQtcd+BtK96yYE0T1tCjdQPW0OMNPd6w4ms2ou2kN7zMDz7u+wC34efWAmwrIW/EpXZcbMSEelKop6QaJNczuSZaWkdL62jxe6SwkSlspPPrUP57KP9jRNwI8Wt+pu0iGna0akNqFqRqQap/Z+GYEyzY3mNPcI4k70jyzkQnADmb7ekZ3pURwNGGnxYOUI0uU9NlavpsZ/8YWCUHYNMJ2IH2jy8cNXq8YegKx0zVN5/1UluFo87iA+QA24ACzjvC6TzVBs1O6lNztVtMDZiQ6dWLypufFE5z25jIxrbZSThq16UqHBAfU/ExlSBTDdHVKFOLsfUE20iwjSTXTHLNONeIc40IWw+xNT9b9bNVVThepqUyxo5VwPSLGvVxoBoVNj9hm25q7wrnFwzgDRCOcXvh1FTkaIi6hihryJKOLOvIop7MG8mCmcxZiJydyDuIvAMruNCCGyl54YoPqfrhmhvLq/Gg28SN5Fyw4oEVd1Z2Z2U3xvUix492kKOe3IniEkALCNglHUaFEMKri8i2nL8EAZ8Z22wbeytgGYC60zmJCyBRgo3hbyWBswmcjWNMHGO63WhMAmWSCJNEGFU4W8o4IYTvCkfyw7I3K20RTsc2ad6T5t0Zflve7Cwc3glzzq3I4b2o4Mc715aDuAzOEIEGvxjOg16+TnseSYPqDeBNDMF6heNN4T6I8KW2Ew5YAJOkbUnakqItKcacpE1J1pRkDSlWn+R0SU6XFIBz9GnJmCkY0nk9lNOlFF1K0UM5Y6ZgyhZXk/JKUlqKC4sxfjHGL8WF5YS4kpSWwtRCkFgIEisR0phgTAlKF4RXPAlDEDL6E3pPZNXhmzdYvptb/urb724+eHTn3t2bN29OT09dvnTh8uTEpXNjl8aHLo2dHj1x8PzpQ5eH+q6O9F0b7rs6fOja0KGrZ/bfOHPkyqlDF4/vm+j7Yuzw5yMHPx468OHgvn89vee3owd+e+Hov14//cFXI58+Gf/06eRnzy989u3lz15d27Nw64Dm9iHtzYP6mwes9454Hpz0PTljfzBgvHv868EPLx76bzcGP7wx9MnXF/cDwMxe27N859DynUOz1/Z8d+GTJ+MfLN85NHd977PJj5+Mf/Dm6pf6r48t3Nz/9cjvHp75P62P9qaWR2HNOURzITV7NvLsdPS7Qee9g/bbu+NPj7DaEdk4WrSPNtzjFcdw1X2p5rmct05QyyeJxROiYaRoP1+0nxcNI2oNR9APU8snqeWTrHZQNo6UHecb3stt79SP4Rv/K3nvf0ZutZwXcyuD8uJJ8c0x9mUf//KINHOsOH+qujxU1p4orhwvLg/klk+L82eYuRF2+bJgvF8OL5YgSwELSHSc47JsjiJyDCzRHEvwHMlzpCjQkkTJMq0ojKIwuRwLks9zhQJbLHLFIlcq8bVKJwA5wDm9szft0tspyIA3jby4rXDyBV4pcEqBk4qcVOSUnFrGYXiBAsIhOQpjmCzDpUgeCMedBZsAeQMk6CCxVzhzCeW/hHD+1qL4pT7/fb/O+wrnP04yf1vhvMsbMAjxF/9+tkSLr6vC6R3a0eLr6od6/WOkftATG+rjGrylJ9aM1IYObwPSmOkNM71motpGsmUkW1am7WTXPcIPPuFHH/e9m17zUGseas1Lr3uoNRfVdoIZa6JhxutGom5Dmw687abXAG8C3EaQW1eFkxDbcbGRkBqQ1EzLrUyuiRTXOilsdJCT+x5SNhLyRpRfD7AtD9lwojUbUrHCZStcBsIxZYuAN1uEY04rQDjmlADyvsIxJVmAHGOCAcKxJDl7iren+I5wUgIQTqeeAxrTu/fpnFkZCMcCF81wyQhXDEgNTLOAcXxDVzigYtNZsgzw8LZngEl2ksw/inBW8foq/hZyQBnHSNSNRBUUXgBybHTdQTfcTL03Hrbh5Zo+vuXlmh624WEbbqbuomtOquogKw5yR+H02uatvA2bv5idJLNjiNaWqMboLePYyTXgHA8NTqBWA3QtRNfDTCNKN2JMM8G1E1w7yrUibBOcJfWxdR9b97JrXnbNw7TddMtFNdV1zL1DMuqDdry2BTZvHWPdWThGtGpEq73I6Vl99vPylnCqgDe9wtHjNR3RySpe1WIlLVZaxYo6vKTHCwYib8LzZlyxE3mwUs+OFJ1w2YVU3GjNg9TA+vjeuNCCCy148JIbK3rQohspuOC8M5tzZBRXWnEhvAvh3ajgRQUwveNHRT8qhgilO1gi997MAfP0AUTsPYW5JX5Y8MMCOIgZhZltoyKn1zkJjI9iTG/i3cRQOo50koA3E0OwGEyARBEqilBRmOkZ2ReDsOCHJV9W9GUlX1baYhvAG1eaA/8Fc/UESEYVzna9arwTFpyw4IQ58NfoQnjwt+dHxQDKBzEhjHIRjAdjSwkcXCNlUgQFeJPCyDiKgz/C28LBNoWTpNwJxpGg7XHKHqetCcqaoGxJ2p5irBDTFQ5tgXhzigPOMaQ629VMaVGXkXUZWQuJmpSwkuRXUqw2yWqT7GKEWIwQS1F8OYqvxAg1hgCs9UAaZ2zVnbAE0lZ/Uu8ILuntc8v6V28Wnz57+eDBw9s3b125PDU5fvbs8NC50dMXxgYvTwxPT45dmxydnhi8OHJ88vSRyVOHrgz13Rw7evNs/7WhQ5dPfjk1sHtqYPfl43suHt09cejToX0fDu37cHj/h2f2f3Bq978M7v3N+OHfXR346N7Ip4/P7Xo2+cWLi5+/vLTr2eXP5m7s094/bHzQb7x3yHzvkONBv//xQPDZkOfJoOPR6W/H/nil779dPfG7G4MfPr60/+HI778Z/2jmypcrd/o0d4+8md7z5OyHX535H0u3Di3dOvR6avfTcx/PXdtnfnxKe6//6bmP7538P0xf700tnU0tTSRmx/zPTju/Pup7dMJ4/Uvjtc8j3x6htWOiYSRnHa24xgu2oZrnctM/XfNclk1j3OoZyThasJ0r2s8L+mFu9QyvGxINI7xuiFo+Sa+c4nVDTd/UWvBqy3+l4brY9k79KXzjx8C1uu28vHRKnD/BvD5CfXeQ+u4g96JPfnO8sHCqtDxQWDyeXxzIL54S5k8xs4Ps8jnReKsSnikmtXLGzqEBjkmzEk0qAiJwDIuyHMbxOC8QgkiKMiEppJyj5BylKFQuR+fzVKFAFwp0scgUi0y1zKmpVXiwNrpR2Vye1izxreJmAG92Ek6njFPsRClwuXwHOaLEgDIOw5EkR6E0naHZFMlHMN6Pip2jn2lBn+J1nX85xcWUNJ+U5xLKbCL/Jp7rJCHPxuW5uDgXF+fi/E6Sed9t0b8K51fh/D2Es4U3q5jaNrY1y9j6ttEQ34NZmmVsvfczV/ANkN4PLaFrq+SalmivYE0wq7OKNY3kmpne0CE1E9FyMBse4U9e8Uc3/72DatuIppNpeoX1sPxjLPfnuPLnqPRjXPwxLv4Y5b+PcBshfiPArnmZlptu2qm6jaw5sIYTb7rJppdu+9n1ALsWYFsBthXhW1GhGeObcbGRkJpJuQnl2hmljeTbSL6NFNdAGQfOb6Tz65CykZTWokI7xLR8RM2NVu1I2QaXbHDJgpTNcEkVjimT3yIcEyT/POHwpiRvTHDGBGdK8uYEb0kK1pRoT4qOlORISc6U5ExJjqRoi/PWGOeEWCfEqrxxZmUHnNtWOAA56vUYbbbTh6btYYkGqS8htSWk1t0N8A8vnM5H8a1lHANeM+A1A14xYRUzXrWSdRtdtzONzsIxqrE5l083O0cz6aabboIPqWeR3lc4Zqz9NxUOeF3ASO6IHCCcTedQVXW7mo9uBOlmiG6G6GaUW4uw7TDbDrDdyhXbcDNvSUY9wuOimgA8wDy92ZY3Py0cwBsVOb+wcNCaGd1E1LbCUZGzildX0coqWtGhJR1a1GMlI1Yw4XkznreSRRtesGJFG1q2oWUbUnEgdSfaADum1YCjOg605MTKbrTsQkpOuOjMFhyZvCOTt6dz6lNzNyq4u8jxYWKIUDpXdBCx966lKpzeKzG9q8bAu6p2wt0B+i3pvVGjXuSM4UIU43qjKiiOsGoS8GZiCPYTyAnDfBDurrPPiIGMuNmZluY9ab4zPQix2/Jmi3C2jQMByBFciOhCRC/Me2HWj3B+hAugbAhhwwgTRjpOS2J0EieBbZIoDiF4788fgclQBn9bOJ0d/a447YxRzhhlTtKWFGOFWDUAObY0Z0tz4N3eLMTw5RixksBXEvhyHFuKwPPB9FwA0sRgbRzRJ2BDEtHFs5pQYskfnfeEzDb/yqrtzbz29eulmdcLL57PPPr68d2bt6YvXLhybvzS6MjF4TMXhk5dOnPq0tDA5TMDU8NHp0eP35g4dffi8FeXhu5Onr4+cvTyqf3Xhg7fGOm7M9p/c/jglZNfXuz/5MKRjy/2f3Lu0B/PHfrj2IEPTn/x25Nf/HZo3++HD/zr6T3/PLT3v5/v+9dbZz55dG73i0t7Zq7snb+6d+Ha3rmbezRfHbR8c9z97JTn2YDv6UD4+WDy1Ujs1Wjo+Ujw5dnZK1/eOvmbW6d/f2vog+dXDz85+8dvxj9+dfnLlTv9q/ePz17d//Tcp49GP3x5affs1f0zV/Y+Pffp8wu7lm71Ld8+8npqz8Oh/8vy6GBsYSz0esj1zYDx9iHN1T36G/vnz320dPEj/+PD1Oq4YJyQbWfzznHZfKbsvFD3TtU8l0FnmmQcVcxnc5ZxIBxu9Qx4QxXOnxN3/m/o/p8Td74PXvs+eO3fore+D1ytWibkpVPC/Anm9RHi+UHqu4PMi8Pi66PK7Iny4mBx/lRh4VRh4bQ4N8C9OcUvn5VMV6uh74rxeRkysWk3hcUpBsdZFiJpikVoDmV4jBVwTsR4CRc2kUMoeVLJk7kClS92hFMucOUCVynylSJf7bnyWS+LzdJmWsVu8lIjL6q82VY4KnLyJaHTt5ZjJZntlHF4iuLpX4Xzt5LJL5X3/fnft7vsfXej/aML5627MV3e6PDtGdMrli3REN/3IucvB60vo3UNUtegVXBY00S0bFTLhFRtRNPHfR+W/xRT/i0i/SnAbfiYNS9TC/LNmLKRyv2Qzv0IKT9klR/h3J8y8g8Z+YeU/H1S2ohL6yGhBV5m9hBND9H0Uk0v1fTRLT/TDDEtsOgJHJWP8rUuclpJuQXnWki+jRbW1F41OL+Rza3HhVaUa4Toug/vPC9xZAuObKFXOIA37wrHBMmqcNR2NXDuZnNnWmxzlwCo1XQ+Icn3xpwSrCnRmhJtkGRPy05IdkKyIyXZEoIlxpmjrC3JOCDOlRGcWdkFK04kb4MLFrhoRUoWpGxCqt0jP537mKBWs9mQ1mUJ8Az47Sxh9SWsvow3lvHtufITtZ3/bMLRE20VOas4EE7TQNT1WBXEiJZBGcdGNezvAGZzyXKPfDavvu4snE5PWo9tul1SbTW9kul9vDdGor5tdhIO2BX27sawbSs5NqKtjiG5Ojdnmj66FaBaIWbNz7T9TBu8fOBkmg66YWcaNqxqw6p2vAbqNsA2HqbdW9V5Vzh/fQ1HhYcBqajC2TKc84sEfCPAGyAcXY9wOs7Bqgak1v1hykasZMKLJrxoxvMWomDBS2asaMbKVrRiRWs2rG5Dmya8DGLGOrGiZRtatmMVB1qxI2UnXHZkS450sROk89TchYhuVALxIlKQyAfwnA+VfYjkQyQ/KgfxXIjIB/FcAFN8iOSFxU7lNtMpg6iVELXpy5MVdrqwuVNXW698IigHlj7HEC6WZdXEM5uJwmgnWTyaxSMwGYHJSJberORkuVCWC2ZYcLPLmxG9GdGTFjxpwQ3xzhTXSZoHsWfeTlbYNraeDzlgUQ24s+yDWR/MBrJ0EGZCMB2CyRhKxxEygVIqb1IwloKxGExEESKGkjGUjCJUBCaDEOGDcB9E+CDCmyTdScKdpFwJ0hknnHECuAXYBlw2Ax1r9hQD4kgxtgRljePmKGqKIKsJVJfEDBBhTOPGFKqLp7XhpCYQXfT4l9z+JZdn3m5/YzI912qfLMx//WbmmwcPHty+fefK9I1LF65Pnr86cXbyzMnxE33jxw5fPHlkevDYtTNHr505en2w7/pg340zRx6cP35/4ujds0fujPXdHe27PXzoxuDeqyd3Xz25+/rA7usDu6ePfX65/48XDn8weegPFw5/cHbvv5w7/IfxA38Y3PXPA5/909Ce34wd+N3I/t8MfflPF/p+e3f4k6cX98xc3bd044D2zmHD/T7N/X36h4fs3x7zvjgZfjkYez2UeDOSnh1LvhmLvh6Oz51fvX340egfvhr94P7YR29u9c9c2fv8wq5Xl79cvn1Ee+/Y/PWDLy/tfnHxi6fnPv1u8vOn5z59cvaP30588npqz8KNQws3Dj0//zvbkyO+F6ctD/t1tw/OT+2eOffJ3IXPvzn9m5dj/8P99SFCOy6YJ2X7RN51XrKPgp60vHVCNo0J+mFeNwSa00DpBrwLhMNoTgv64R+i1/9X5v7/Rh/+P/CD/40+/H+Rh/8WvVGzjudWB5WVk8LCMe7NEXamT5g5Is0eVeaPV5fOlheHy4vDxcVBZX5AmD0hrgwppkut+LfN9HwVNSmoh8cTDI2TFAcTHMEhBIeQPEoJGC3ivEQC5IhqJSdPA+GAFApsocAC5wDqgDVrwDmN4v/H3nv+tpGv+Z5/wb7Yd7u4F7Nz58y5p9vZki055yAr55yjJVlyzrmdFJgzqRwoiSJZmWSRxSIrMgdJdvecC8zMxd0BFljsvNgFdt/vix9VomSru32mT5pp4IMGWaymRMGy61PP83yfLeIcFeco4DZRhoqwuxoOx1MAYDhAcgJBb6aMQ7ndlGe3LjX5ildmo7IN5+0K82aF+26ZzbASfLMcfLtMv12m3y7vmpm2q/ksfZlfDedXw/kTGU623six9CiW+irGiY3PDWcUW3sPJ9/DyeySDnChEVQcQ0QZFlbiUY0rbnAnTZ7EhCdpxmOTrvisN73k/2gL/mALfrIFP60EPs57w0v+2CqTcjJpKJiGg2mEWcO4DQmU24DYtVUmtRJIWP2xeTI550nMuuPTRHTGFZt1ZzYSzrgjs54wkByw5RCw6o/YgzEnm4C4JIgcsAeSq3RiyRub90RmCHESFTYbSzgzMAeI1zi39AYYjtrBZhuOykYDvtZwNDZqh+FoV/06Ow0Mx+gIGh1B/SqtXaFUVlKxkNnMYHTQZihoRjjJcLSw+COGIw3YSFHOY1h8FI2NYDFJb97jsQ9E/N+P4YDz8RiQHNnmpa0CDSuxEIgE0LtiBlfM4IqB3SxgSYth82D2S9IJUp0EiIQSjQG0rhQAzMNIpynRDCC8WI2nAJvbWnaSbSzb7GWzVrODnadtGs7n7WoANZEZFjJkgge3ukClRlADkbE1jSsO9EYynK1NNe6E2RUHnWnZJ3zNBM4XDEeSnN1ERfqB/0ykLwT8dofhKNCwAg9JyDFRDUfVcFgNh9WIJC28FhMkvVGhggoRNxvq4kosJAEyJzRoSIeEdEhIB4l6p6h3isZNTA4RXJebYBpgQQKAKZydxBgLEjDDtBmmJ+HANMrMYOwkxkygQQsSMEF+o5Pa6QMOn9FJGZ2UCfIDfk4nG6gRAbIDDACLm1idWyw5MixAyAKELEDYJgRgEfLMw555mJyDPMBwAJLhWOyUedVnsnmNK6TBRn5Zb3YxHB1EaZ1+rdOvg2iAHg4AJhzuCYcbeM6M0z3jdM86XbNOfBF2AcNZQfAVBAeGs+JEgN4soa5lzL2EehZh16wTn7ZnJGfShk0s4xPLuGUJMy2hpiVU0pvNJc5g1xmht2KGZdS8jJmWUMOiUze3qppaklsWdMtO7ZJDvbiimF0cm5z+YDC/1WjfqlT3Xr24++LJzUf3b9wZ7h3q7ezraO1qbu5obK8qaqssbK8o7Kgq7Kos7Ci/0lp8runqqfbC073lF4Zqr9ysuTJQfrav+GRf8cmBslP36i/cqj4zVHFyoPTYQOmx/pL868X5vYVHO68c7rh8SKL90sHWC/ubz+2tP/dNR0FO+9XDFSf/vujo35Sf+E3tuW9qzv6u9szfdRTsuVlz5Gnrqdddpz/0nZMNXlAPX1LdvqC+c1F377LlUcHc8xLry1Lry9Kl52XWl+Xzz8oWv6tRDF163JBzp/bgcPXBV73nZYMFr9tPP28+/rbr3Ifei6/bT79sPfldx5knDXnDJXt6L//djaJvHtbmvmg58br99Nuuc6/bc9W3LqpuXnrbdeJ12/EXjXmPaw4/q825VfjbRxXf6IbPw6P1Xk1TwNgsTLfzU61hSxura/DJK92jpe7RUnK8nFJUBdS1jLY+oK4FVR1KUeUZKwM9bMmZjt+vDPyT8+Y/Q7f+B3r3X9B7v1/qjxubOEUlJytnxkrpD0X0u0JA4H1R7ENz+G2d+L5KeFce/K6IenWF+lASUNaJk9fD1kdh5xgDGSh4wYfBHhfpIvyYB8FJFCdRlw93U4TX7/LRbh9N+INuf9AdCHqCDMmwXob1AvdgWQ/LenZ6DucNb6pOlNvOdr0RGZ8QzOwSBZLD8xTHU7zgB3C8VMbx0QESGI7HT+6WNAAMZ3TFBwznnS34q+H8ajj/Dg0H6I0cS4/hX+ZrDecdlHgHJYDkAL0ZJzbGiQ0ZJsrxkNodNXoSE77UtC89T60v+tKzrticO271JJe9yVX/GsR8QrgfMOH3QD8QLoVxaZxN4WzKxabd3BopbJDChkfc8IgbhLCOcCknm3AwcRuVtvqS857YrCsy64rMuaOL3oTVl5z1hIHhzJGRWU94xh2adIuTbtHqFZZ84goVXaXjq3Tc5o8t+6JWMrzoCc27QrO4MIWwIOfUDLFmiP0Rw8nwRzIcR0DvCBicQYMzqHcENDZKuUTKF92aZVJn8xmcQRPMmhHOAGccDOjN54YjyQkwHFC0AYYDijYf0Og7LPoe/3diODIiKSOS2ScAyRmHw+Pgtj0SUmIRNRHRuKJad0yqvUjFGSknYEe/GXj1L81wFMRnZ24aTrbkSJ4D+tlAJgEIkra41iZcaxOuNYtrzUykDURKt/kRVERC2sK5A9BTCraOapCIFo3qsJi0jubne46kNzvKOL+U4UgokKgCiW43HEGBitmKokBFLRTVQlEdEuFNgowAACAASURBVNEhIR0i6tEQ0BtgOGos23BiGiwu1X9AG2TGfJCIBgppoJAOCuudGYyOsMkZMUIBgAkOmuCgGWEAkzg/gXFmhAGvmhFmAuPAQQvKguN6h1/v8OvslM5Ogcd6h9/gpA1OWnpb8/buL4nN/Tz0FBIATKPBaTQIMtAA89AWi84MVsc2stwmYzhzEDEHEaA3bB72zEGeOcgz63QDJhz+CYdf0huTzWuwkfoVz+d6o3f49J8Zjg6igNJonX4N5Nc4A1ooqIWCOpjRIowWYSwO0uIgNyXHNe1wzUCuWadrEXZlyjgoDtIFluGM4SyhLivuXiI8VoxcQNxzEDHjIKZWsalVbNKGTaygEyuoZRkxW1GzFdXaPKB0Y1z1msBy5xWXeRnTz9sNC3bLonNi0W6aW9JPzisNkzKtWWm2yHSGd3Ll8/fvHjx7duve3eFbQzeGrl/v6+zubm5vqW6qK22oLKiruNxQcaWh4kpX1aW+mqsDDdduNBXdaCjoq77YXXaqvehY27UjfaXHblSdHqw40V2Y211waLAs/27d2ZslOYBbpbm3y47cKj06WJTTf+1Q96W9nRf2dlzc23V5f2/BoZ6rB9sv7Gk6/dum8/+1t/hwb3FuzenfFOX+r+XH/qbu7G/rzv6m+eJve4v236s7+rzt5OuOE2+7Toz2nlIOnDE9umq4d0l/9+LkoysLz4uXX5cvvyxdeFo487hg4v6VuWflsv6zj+oP3q7eN1T27bP24+pbZd91nHtcn/+8+eSrtjNPG48/bTz+uv3so7q81tP/uezA/9Ry6j/dqTj0uD7/UV3eo7q81+25ssFz77qPP6o78Lju8JPanAeVBx5WHbx57e8flH+rvnHO+aHWrW6mzW3hhZ7wQk9ytofTN3rGyrB3hcSHYq+sIqCuBYUdRlsPOtZAYLRPXhnU1CWn2j4u9Hxa7N2Y7/5h6fo/rg79sNgXNzdzikpWXhEcLwuOlgRGiukPRf73hf73hZF3TeJ3dcJ3lex3JfTLK+Tz8943l+nxUuRdKanpoKYeeufeuRZ1rpV5txNyw27CgxAexEWibi9GUoSXclN+D+X30AEvHfAGgr4gQwWDNMMEWDbIskFgOJLkCGzGcyTD2SE5EXab3nzRcHieErIMh+MpyXD8tMfn93j85G5p0b+U4eyWFv3ThvO1V/a/FD9pSjvE4Gs3Y761J97aE9LS0t0U4me+7Y8Yy89kDN34cXb7ctn/+zj28ScN7Wd+e7ub25c3b+7Gz5nDkQxHga+N4yDQLMM4npQRmeEZAHgqI1JgU42cWJfha+NY5hsbQ1NSxgAAPJXhawC9L2byJybp1GxwfYn9ZOc+ObnvEe6HZTJhI+Or3oTTn4aDaZTbwIVPuPCJjK67w2kXn8DZGMHGvHySFteYyEeKT/mFNB1epyLr3vCaR0xhfBxho1Bw3RlYs/tTy764lYwueiJz7vCcO7xARue9IBIqOukOWwjRhPFGlJvzCJtkFoMApnFhBuOnEHYCClocjMXBAM/RQxxA52RBZBkgW3iyyUSrbU7mZKvLF1EsU8oVP7Aj9WpAYw9qHYzWwYAv9zlb2gO+MUTUI6BtJqRBImo4DDZ4yp0hORxToglJD8BF/yga+wBH3kNhUMAZwWKjePwDER9xJQC7msMmO4Tnx0/7HDkaz0aGxED73K6S81Pfzw6y/jBvix/YFICd3V/AcCTJAdfWKiS8WzeadMWcLRKA7EwzoEBKNPa1hgMSAjeb6+K71WokFMQWX6zk6IgkWFBjcKeNnjW1K6lxp7SulM6dNrjTIIHAiCWB3ujxpBZPZD6XK6lxp3YzHImM2KBRwG5darsT/iIKSARkl3dUSBiIys9H+vlnDAeOfMlwRCUmyhFeBnNKm6C2C3o4YkQjJjxiwEUdymvgoI7gdbiow0UNDmo1oO0tKkfD8s0GSAW6OU0EhzVIRAuHNVBI4xA1DlHnCBmgiBGOGhAWAGIJTBhvwngzLphxwYTxBoTVw4wOCuphBpwjna+HGfASQOOgtc4AOA28qnUGNA56t9oOKA1JJaMJNAjIrvPMZDHnpAALjm3MOvHPcGXh3gEwHCA5FjslNadJ35gpq+XMCPmlJjQ97NfDAeA2agcNxEYNMWqI0cCsCmbVCKdBRWA4Fgc54fSCdrUZpxtIzrwTX4CIRSdmhfBlGAPFHCvutuLuRcy1gBLzsGsedgFDm7ZLlZyM6kyvYNMrmH7FY3ZQFjulX3ZpFxDTEjppw2Zs2DLimVlyGCdnVTrjyOj4i5evnz59+uzZs1fPnt67NXS9u6O7rbmnvbmvvbGrsaqlqrCzpri3vmSwsby/obin6nJH6bm24tPtJWfay493Vp7srT7TV3O6r+Z0b+WJrrK8zpKczpKc6+VHblTmD1Tk9pUe6is+OFiec6sm/1H1EcCDiiN3Sw/fLD4wWLCn/8qewWv7Bwr2DRTsHyw+NFyWO1x6dKDwcN/VA71F+zuvftt26Xetl3/XeP43taf/t/qz/6Xl0m9bL/1moGTvw4ajQG/edx0f7z2h7D+lvnnWePf81OOrC8+Ll16XLL0uWXpRtPjs2sLz4qmHBTNPSkb7TjxpOPCo/vBw6e/u1hx803n2ZevJx/VHH9cffdV26m3XuaeN+cMle26X7++++Lc1R/7n5pP/y52KA4/rjz6qO/Kq7dRI34mRvlNvOo8/bzzyuObwk9qcJ7VHHlYdvle653ndIUX/6cVX5V5dmzDbG17oE+e60vN9YUsbraohx8u9sgoQnkaragRjMyjv0Koa3tDE6RuDmjrR1BKzNKamW1PTrfGJpvhEU3qqNTXZEjM1sMpyXlXBqyoYeal/tJAauRYYL+blZaF3TcLbeu67Su5NqfihWBwt4sYLA+PFntESx5uypTcN8+965sYfYLO6ALxKrq5i2CqOOQkcchGw24WQHtznddF+H+33UV6f30cxgSAb5II0EwyyPC+yrBcgyUmI94d4P894haBX3NSYEEsBtxEDpBgg+QAJmtMykrO1S9QvirQo0oLgFwQ/v9mu9lWGM77iG1n2fljyvV2mQJbamxVOAhiONIezq8lsDt7sEJ7/uIbzk8Wlv3DDyS7jZL/DX53hAL1R4GtKYl1JrEtdPRIKPPn5QSWRUrnSaveaxrOhdq8ribQcS4LtnzI0AR4AZGhCjiUVeEpJpJVEepJOzARTC8zaMr/uFD5h4g8u4R88wveQNw5545AvBlNxhE4iTBpl13B+g4qteyNpUkySXJzk4j4+ERDTwdBahsg6HV7zh9KkmCT4GM5FUXYNDqacdNJOxVe80SVPeNETmvdE5j2ROTIyR8amPJFJd9hMiCAKadrFbyJmwIVpXJjC+EmUk4KPJMnZYThAP36+4UiSs5vhKFf8wHCA3kiGo4XYL7MpP0BvDGgI9Ajp0bAGiaigkAIKK6AwyBsAXWry7aUPMH6TmcPBYqN4fBSPjxF/IsPZWaLZnBH6IxjONsnJEoBthqMhklLtRdISBRLdrVazm4GAlHMJ4CQKLKbAEgAlnlTiSRWRAoCnnyMlF2ekxZUAZJvMj7BlPkhUMjFtlueo3EmNO6VxbxmOgUgZsWSmeoMlNODzgo/mTv4cvfm3GE52ASeb3QwnOw385yD9/OUgSRyOAMkBhqPEQio8pMJDGjwExmmAipiQiAWPThAgIlww4YIB5w04b8BFLSZosZAG3byhsN1tlHBIBYVUUEgyHLVT1DhErTOkg8I6KLz1y5u5Q8EDjJhoQAU9wutgTguxWoTTobwO5aUTdDCXeQlitRCrcTIaJ6OFWOk4OLJbbeeLhSMzwkxC/mymnBlmnbTEXBZTkGsHMwCnO5sswwkALHba7KBNdr/J7jfYMykpJmdgx3f4ueFonAG1gwZuo3AGFU5WCXFKhFchogoRpSKVBfJOOL0TTm9GcpzuOcg9B7lBMUfa57OAuRYw1yLmWkQ9C4hbYtaJzziwOTsxu4rP2LDpFXR6BZ1aRkw2r9nuNa149FbMaEVM8w6lae7tuPrW3UdDw7cGBgZuXO/r7+7oam3sbm7obWsYaKnrqa1oryjsqCzqry8fbq4caqoYrCu+UXvtVkPR3YbCW7VXB8rOdF871nXlSNeVI02FB1qKD7WV5nSUH+msONpdkdtVntNZcqCz5MD1isMDVbn9lTl9Zfv7yvYPVB66WXf0ac3hJ9WHHlcdfFRx6EHZgdsle28W7R0u3HPj2rc3ru0dLtp/u/zw/ar8B9XH7lXm3S7LHSjZ21f4Te+1b3uK9nRd+6b9ym87C37XV7Kvr2TP7ZpDL1qPves++aH7xGj3MVnvcWX/Cd3waePtcxP3L80+vbr47NrC04K5x1dmH12ef1Y087hg8WWl+sa5F02HH9Ts6730N9ev/JeHNTn3qw7dLtt3u2zfw5qc503HHtcduVW692lD3qPa3MFr/7Xv8t/dKd//sCbnSf3R79pPv+/Of9d57HVr3tP6nCe1OS/qjzytzn1Qvu9e6Z4X9YeVA2cWXpYR6iZ2qkuc6wnNd0cm2sOWNsHYDGo1lKIKzOFw+kbR1AKGczh9IxjUEYzNUXNDYrI5OdUSszTGLI3JiebkRHPUWM+pKnh1Ja+uZJXlQVkJPVYUGC9mFWWR0ZbIWFNsrDEhr0sqqxOqipiqPKQqF7W1nrEqx5ua+VdNs9/1QvrXlNXknjdjtlnCPk/CSz7cThEQRUBeAvG5sKDX6ye9ftIbpJkgzdEUE6A4NiAGGRIgZUmzrJdnMmRrTIilQizFB0g+y3DABA4wHCA5YYEOC3SI9wNf2tGl5qc9oEsNGM6OLrVfDecXM5zPr/U/l5O/OsPJ/j6lr/hXZziS3qhcG2r3R7Ur/UWUeHLzsiCuwBIqIqX1rOvIDYPvk977UetZVxEpcEJm0mNzZaQMiYHrObUrrXGvzTPxRSaxzKac/DoufHKJn7zi937xBzedJqg45o0i3gjki0D+MBSMImyciqR84SQVSlChhF9M0EKCEZKMkBQi63x4jQmn6VCSCiW8QszFRQg27GLTOJtCAnGIiq/6oiu+yDIZsZLhOXd41hOeJqNTnojFFTHhIXA71kKIAHDT1ITx2emukuFIgIJJJpEZuIeD0TqYbKuRgqRVDk4ynB2Ss5vhSO1tkuFI1y5aiNXAn+HM5AroEdGIhaX5bz0e1yARhUOQO0NKOAIuLhVQGBiOdJGd7Tlb4HGJn6M32ZLztYaTvYEnE+wGR8d/pHvtKw1nFE+M4l+QHAWe3N7QtWU4nxdeftRwvmwsKiKV/esDHEY6+SsMZ/uNBiWRAoCnX2AXyZGj0R2SAzxH5U5KZRy9K2UgUno8acSS2fumgMiBApF2e6vbVs/b5kLP7Ia0bP5ohhP/KhRoUoFu/VUmQ3YajgYPaYmwzhUCTGKxSSw2hcfAXN+UJ7MXaMIlmF28mRBNeMiIiXo0pEfDOiTjM5+jw2KZxcGgkiNh36oDg99lLcRrIN6AhfVoSIeIakRQwbwaEQBaeAsNxEuonZzayX1+ZMe8ijSysmN8xYAEAaCks2Mz6RSUYXo7s87ABOyegN2T25mCAGDcfxsZvXEGzI6M4RiyDCfbbTLfmJOS9EYPB7RQUOMMqJxBlTOocLJyByNzsHInNw5xYJIKlKoAYKPOhNML0tVmIc9cZl0PuYh6wJ6fedQ9j7oXMA9A2gK0gLhB8MCcA5u1o9M2eGoFml6GJh2UacVltGJmKzq1jOqnrc+/G+m7fqOmpqa2sqKpqryjvqqrobyzpqSzuqinrnS4vuRGbdFAZcFA5ZUb1QU3awpuVl0drrx0q+ri/ZorD+uv3K8+P1xyYuDqkeuXD1+/fLjx2t6mwn0txQdaS/e3l2ToKNnXUbKvu3z/9YqD1ysO9pTt6S3fO1B5YLg250n1wcdVBx5V7n9Ysf9+2d67GfbfKd13p3z//apDj2qOPms4/qzpxNPG44/q8obKvr1R+s2N8r03qw4MVxwcKN8/WHHgTu3hh015L9pPjFw/Kx84pxw4oxo4rRs8bRg+PXX/0vSDy3OPCxafXbM+LwSSM//k6szjgtkn11be1BpuX37bdvRJ3cGeC/+56+x/ulX67d2KfferDjyoPvio9vDThiOP63LuVux703FKNnD5dduJW6Xf3i7b86j28POmvHddZz505r3vyP+uJfdlQ87rpry3rSdeNhx9WLH/Qfne1425msFzC8+LUVkdbW4TZjuj1j7e0BQyt0YnO4DPeGUVoJjD6hoEYzMwHKmGIxibw8Y6UL2JmhuA7SQsTVFjvaCpErXVIV2NoKlileVBeSkgNNoYlTclVM1pTVNaW5fSVKc0VUlt9e/nu8OGZq+iyfGucf5V0/LIoF35cHH03oppxDmlIBb1Xvt0EF1i8NUAYQ/gTsZN0C7c73YzPj9DBWkyQJHBAMWBjZxgZQ0dcAc24YIkQDIZ4DmS4XBBckuE2G1lnEwxh6ME1icZTiDoleZw3JTnR+ZwfkHD+bxv7S/XcH6SHVfqXztPMo59/Nwc/oyG85Pm85OG8+P8cp/rFzMcqYAD9Ebj+aTxfNJ71vSeNQO5LgGOgAs+5eZ6TQ2RNJDrJt/HCfoHM/XJ6N3QudPgBDkckUHhcWdo3BmSQWE5HAHng7ddCESXAjFbMAGzaYJLk+yaj133cxs0k6YCSRcVRb2Cw8s5fLyDFp2BkEeI+cQ4FUrQoWQwlGLFFBdKc6G0GN3gw2usmPLzcS8XdbNhNxvGmZCbSeDBOEpHIV/E7g2tkOElMmQlw7Ou0Iw7NOWJgHWNRiIELiDAYhMDLhoxcevmqJM1IoIR2YpQM0oBr84gGInROwJfNJxsvVE5OJ2d3loDmiU52eaTjcoWVK8y6lVGY2e3Xf1sXrio4G1sGQ4aNuLRzMy3J20gEmo4LFvlxu2CEo5osLgSjsgcIoiNzozlSPezsYSkHNmqM4btaia71mS+0nBGnWEJSXJ+bBTnaw0HDIx9JjkZc8C3ijBgfGKH2EtmskNFsl3lL8pwZK44YIfkgM+4o5VOQySljbqS4RixpAFN6JG4HolvGQ6SqYF80V40WVltO5Tmaw1HMpnd+DcajhxLZtg0HBmyZThqTNTgIZ0rZPBETJ6oyROdcyVnicSsKzbrykSVLPgii1R0kYou+CJzZGTKE5pwhSx42ISGjUhma5aEBhIAYEeQDo9osTDYxgPI1huNk1NvosVCINhAhQoqVFAivBLhsx/vQAFzgB1PQTfX52icAYA0xwLIrueYEcYCZ5iAghJgdydASrsGbC7fJCehLaayyOw53TQcw6bhGB00qDIBJB/LNhwdEtBCQTUUUDmDcgcjczLjdmbUwY06uFEnPwaFxuGw1hnQOgOb7wO68iiLk5qCqc0lOd4F1LeIUYu4z4r5JMNZxEkr4V1y+ZYJ34qLWsK9yxhpRdwLEDFvx2ZtyMyKc3rZMWUnJ5ZxoDdzK4jOPHP/wZO6mtqu1qbelvobbXV3e5ofdNffba+821J2r7X8cWvJo5bih81F9+sLblVdvFF2+kbJycHiYzdLT96tPPug9vyDqrO3S08MFR4ZupY7XHiko/RAR+kBIDZtxfvaiva0Fe1pLfy2vXhvd8nentJ9PaX7ukv29pbu6a/Yf6P60MPqAw+q9t+v3HevYu/d8j33KvY+qNr/sOrgk/rcpw1HnjflvWo9/rrtxKvW4y+a85835d2vOXCvev+9uoMPG3LvN+TcqT14p/bgw4bcd9fPjQ9eUN+6bLh92XTnsuX2xam7F2fuX5x/VLDw+Jr1adHy85KlF0VLL4qszwutzwunH12dfVJke1Orv3XpfUf+m5Zjd0u+uV30uwfVB140573tPPW289R37Sdetx1/0Zz3pD7nffcZw71S2cCle5X7bpd9+7Qh93Xb8Xddp0c780c68t62HHnbkjfacVrec+F968mnVYeeVh1835anv3lh8UUJMl5LGZvEua6ErT9kbg2ZWwVjc1BTJ+UNeMbKgOHQqhq/slo0tYimFkZbLxibI4a6hKUpMdkcNTfELI3JqRbwWNBVi/qakKE2ZKgVdNWcppJRlQeVZbysNqxqTGib07rGNV39mq52XV/30djw3+a648aWkK4tqG7HRlucH9pX3ndMPKmbHRleGL9t0z7Fpt/7lzUsNMXjCxyxzBJ2GnMEXAjnI1mKor0+mvQzVBCIB6iu+GmPn3IDggEvuwkX9PEBnxCkhCDFBjxswCP5z+eSIwGO7JalhpGk0+PNNhz9KvULGs4fnjTwZzeZP57hZEvOH8EE/riG87X8pRlO9gSOVMDReD5ZyI0J78dJ36cp6nvApO/TpO+Tyb0Gula0aFyHJYyutIXcmKK+nwl8nKY3Jqk1izdldMd1eESDhlSwsPVPOBrS4RGTJzHhS0/515f8YRsdcQRiGJP0sEkfk6KZdIBJ8txagEl66ShGCbCXc1Cc3c87giIR5N2sSPJhvxgLhhJcOMlHUkI4JYRTbCgRFGI+NuxhRCLI4wEOD3AuOoLTYZQSHaSw6uZW3LzVJSy4xRlCnHaJk+6wxRUxucIGLAyuIaRQLC0W1qAiuDMKnEEHC2AHjh4SDA4eIA3975Ccz/VG4RAUDmFHirQUQiA9/YxNt7Fv5lBv3p2VrCb7ygZcP+mQkGQ4JncKGI4KCo3b2B2Go4LjKjiuhGLZqgMqb7LPCyy7Jwf8soYz4giNOEJAckCV6Rc2nM8k50uGE1NgsR1y8tdrONmSk90+l12kAoYDDkoFHAOaMKAJHRzTwTENEtMgMfWm4ciQyI8bzudxAn95hpMGhiNDE5t/zCKbeQOCChU0eEhPhIzuiNkbsfiiC2Ry3pOYc0dnXaE5j7jgDVupyDIdc3BpO5uyBZNL/tgCGZ11RabxyBQWnkAjE2jEgoTNcAgs0QLJH2CTktEdM7iiOldES4RBI5zkQiCGXgMJKljI/P2JhtRoSIGKClSUI4IcEWQwr4B4JSx8jgLiAXInJ3dy0tMvVH1hVgOzoMtLmmPRwKwW4bQIZ0A5w5eWlppg1gRn0layMaB+CRPiNyH+zfBryXZ8k9AWuxnOF/UGGI5UwNk0HEbhDMrsQUlvRhzCqFMchUNjcBRUvDXOzIQSaMwzQX6QwT2N+GdQehal5jD/PE7P4/Qc7pnDPfPEpt64KZvbv0pSK26vjSCXMfcSTCw6sblVeNYGzaw4p2yuGRs+u4LP29CFFchgnHhw735TbdVAW9ON1prbbVUPO6oftpffbSi4VXPhTs3FodLjtypO3ak6c6fqzO3K0zfLT96qOHW78vRwaf6dypP3a87cqz59s+zYYNGRgcLDg0U5nUX7JDoK93YU7gF0XtvTVbi3u3gPoLd0X3/ZgcGKQw+qD9yv2n+vct/dir33Kvfdr9r/sObgo9pDz5uOvmzJf9Nx8l3XacDbzlNvOk6+6jj6sv3Iq/b87zqPP28/9qgp92FjztPWPPnQJdXNS9rbl4x3LlvuXZ59cGX+0ZWlJ9fm7hfMP7i28Pja4pNC69OihacFC08L5p9cm3taOP+sZPl1tXrg/NuWvLHOM68b8r5rzH/ZevRd98n3PadeteU9b8591Zb3rvvkh97To9fPmh+VKYYu3avac7fy2xctR163579qy5N15I23Hx1pPTLalq/oPqPpuzTefvpVTc539TnjHcfNty4tvyzGZTVBU0tssWfDMZSa6w1b2vzKatdICfGhGKRCe8bKgpo6VtcA8qNFU0vI3Mpo63lDU9RUm5xsTE01JSYa4hMNqenm1HRzfKIhZKgGhI01YWONqK/itRWsuoxX14Y09XF9Q1LfuG5o/GRq/sHS+vvJ9u9NbVF1fUzbFDF0BNUtlLqNVLU53tcsvG9deN+68KHdJhuADPfcM6+8i6PkkioAT1LQtB9bYkmYo1wBryvgdTN+rz9IZhsO5Xf7KTflc9F+D+33MDTJ0GTGc2gvR3uB4XxRcoDniFkJBELQK+3DAYYD9uFIadE7DAekRf8HNZyvvVL/+e+WbQ6fX9b/uQxnt/fZzXB2HP9J+fnaz7U7v4zhZIdES0M4SmLd4k5NkmvTvo1Z/6c5+vv5wA9z9Pez/k9T3vVJcs3iTpldSbMrOeFJT3nXZ6iPc/TGrH99hlqb9qUnyaTZFTPiEQMWBttCwAOzKzblTc361xeCnxyBCMzEcDZBcimKTTNcmmPTPJsWuDTLJik66vILqJ+DaM4Z5B1BHqNZPMC5g4KXC/v5KCPG2VCCExMMHwsKMZqLAMNxBXiMZjGaxf0iRgkIyTvczArBLBHsAs7NE9wUzk7ivIUQzUTYiEd0eDhzM5XYPj6OiGpE1MKi2slrnYLWKeggUQ8JOievdXBaB6dfpQCS6nxuOMBtAFoH87nkbHWgfYGM3mgd227rfq43coSXI7wGErSwqENCWjSqx+MGImF0JU3ulIFIaNEoGMJRIVFwiamEIzospUGTaiQBPEcJbUoO/NkwzFfu9/z5/Ww75nDG4Wh2GeePZThfquTI0Li0DDQzp7E5MKZyralca0oircBT0kHp6VYpYBcDAYNqEsBJPh9v+0ljGccTgEwonCsFAE+/QJbhZEtO9lDQtk48IqYmYhpXXEfE9XjciMcNWMyIxvRwBOx40aJRDRZVYhGQrbxbBtrnDWnAZ/7YXWpf++dhPBMamZShCdk2wxGkjTc6XDS4RRMZtviiC2R8gYwveiKLnpCVDC15wyv+sI2OoOIayqdhNu0MJlep+Io3vuSJW92xRXdqwZWcJxLTWGwSiUieY3HFMobjiendUY0roibCKjxkQKLgRw3IJFPDmzkKaFiJReRoWIaExmFxDBJksCghBcFlNpbC4jgkSIAjaoRTI5wKZiWUEJONanNMH6BDWQk9kgXMAIzQNvQonY0BoQ0IbYJpSXUmoG2AgUaLgzHbg0ZH0GAPAxDzYwAAIABJREFUGOyBbfeMnNvYZjgwo4GB4bAyBzvqYIDefHAKI84wyL5XOdhMwx6YStr0HBMcNMOZXUNTqH8GpWexwCwWmCfIBZd3weVddPuW3dSKx79KUqskZfP4Vl1eG0EuIy4rhC844QU7NL/qnF0l5u3EwiqxZEeXlh0mg/npg7udDdU9tWW91QX9VZeHqy8OV5wdLM4fKMwdKjzSW3Cgv+jwjdIjw+V5Nyvyh6uO3ao5cafu1I2KPPDgZvXx/tLc7msHOq/u67y6r/n837dc+G3bpd91Xt3TfW1fT+H+3qIDvUUHuq/t7b62t/fa3r7Cff3FBwZLDw2V5wxX5N6rOwh4UHvwYd2hR/WHHzfkPGnMfdac+7o9/33PqdHrZ8f6z40PnJcNXpDfuKgcPi8bPDM2eHZ04My7nlPP2/OetR193XFMcfOicvii+uYF/c0LljvnZ+5fXHx0delpgfVB4eKjoqUnJctPi61PixafFM4+ujr94PLsk6K5p6ULzypGO4+/qDs02nH6bfPxD61nXrXkvmrJfVK3/1bJb4YK//ZRzd73XceVNy7IB85ZHpYob1x4Urf/ce2+161HXrceedmcM96WI2s7OtZyZKw1X9F5Wt1zTtZ++m197ruGI/LOY+ZbF1ZelbgUNdxka2Kpb8Mx+P3KUGyq06+sJj4U4++LQCo0iBwIqGs9Y2XkeLlgbBZNLSBXLdtwkpON6ZmW9ExLYrIxZKgW9VWivkowVoumGtFUIxirOX0lp6nkNJWCpiphqF83N//DRNvvLR3/YG7/F+uNT8bWNX1LytgqaOoYTS2ra/Aqq1yaZni8buld5eLbquWRxlVFr107ZNPf8yyMEIvjbpuBwuYCbpvfvUp5HAEf6qPdAMrvpvxuH+XyUS7K58pUcvweAFAdhiYDAXcwuFNyslvatgLWAiQfIL924+cvZTife05mMuc/iOH8eM0n+wr+r8VwZPgnUIb6YrvdX5HhZEdFy7G0EY2Z8cSUZ23W93He//0C/cO8//t5//dz1KdZ38cZ78Y0uQ6Y8W7MeDdmqdQslZrzp2ep1IwvOUXGQRvYtDcx6YlNuKMT7ugUGZ/zpxeDG8vc9xgTxdkYySUoPhXk0zy3JvJrIW5NYFIcE6eZKBkMu5gQyvAQxzu5jOG4Arw7KJBBkWJCfjYcYCMBNkJzkQAfpbiIlwt7GBEPcBjNEpSIeXmYZB1uZpVgrHhgHgvO4ewkxgDDMeEhYDgaNKRGQ9nRsVub1OGwwiGonbwGEjI3WR2C1s5rVjmdzZfBTgPJ+UnD+aLk7GY4wKMAnxtOttsAwPWQlM8LJMdAJEzulNGVzJ6OAMPlJveG0bWux9NaNKlBEupNQElHDm/fB7q5EvQnJeenryx3MRwwESFJzh/XcLZJTtZp2I8ZDrCa3Q0nww4Rkt4h25R+xIh2N5xtGYaZAENXWoo03MkuhqN0ZUUgZAW+geWhWjwGogKA3oDLbgMSNWwmB2iwKDCc3czki3rzJzGcxFcBoh3lWDpzZNNwFKiYMRyE02KC3iUYPSGLJ7zkjS15Y0veyJI3suyLrPjDdjpsp8MwG0fYOBxMwMEUFEjB/iREpSAq5aA27L71FTJtdSXm8OgkGjLDggHmjZhowEU9EdK7w1pPWOMOqV2ikhAMSBTM54ARHUlvlHBmWZNi03DGEHEUFsagDOOwOA6LMiQEAE/HIGHUyY86eekEaYAn8xcIxAGyO12lczSoKKmOGuG0m4D0AsBWKAIIXEGDEvoMWZ4D0zs8RzIcsNprh+Hs0JsfN5wxJz/q5EedItCbESQ6gsQUTk7h5JTQZrMfxALP0cMBUMwxZ2VkT6PBRbdv0e2zeiirh1rx+G0kbSOpVZKyu312t89GkCsYsYziSxBqdSKLDtgKeawOt9WGLa/CthXnhNH07N7tjurS3pqi3vKLfSVnBkpODpUcG7x2aOjawdvFOQNlhwfKDveXHhooOzxQljNQkTtQkdtfntNXemig/OhgVX5/xdGuooOtV/Y0X/qm5fK3zWf+vvXcf+28tKe3YN9A0cHB4kOAgaKD/YUH+gsPDBYfGirNuVl+5HZl3u3KvAeNuQ+bjjxqPvq4Je9pa4bnLUdetuW97T451n9GMXRBMXRBOXxRdfOS5vYV/f0rmjsXlcPnZUNn3/edfNVx9FXH0bc9x7V3rmpvX9IOn9ffPJcxnMdXVp4UrDwusz0ptT0vtz0vtz4tmnt41XLnvPHmGe3QGePtSxP3rr1pzn1csf9D84nv6vLf1B972rDvWeP+hzXf3Cz526Giv3lQ/bvXbTkfeo6N958yPbimuXXxTceR79pz33fnv+/OH7t+Utaeq+g8qujIl7XlKTpOqLvOKtpPjTTnv2/MlXXkm4bPrLwsIpV14kxHcrl33XH9B9twer4vZG4NqGulFZ8gTi2oqSPHy33yyrClLTLRzuoaOH1jxFgD3CZuqU9sr+EIukpWV8HpK0VTTdhSF7bUiaYa3lDFG6qiptqNmfZ/Xur/l6Wh/z53/feWjv9r9c5/m+j83tzyw0RbwlAb0leJhkpWU8qY673qKni0yP6hxDFeg2haEX0vZBxaNdxeMT10TL8hVtUe2OJGp934vNe97PHhAJIivL4MPi9B+TKeE8jynKDfA6Z0gkEP8BzJbdiAZ1v8QNDLB0iO9oDdO4GgBwzh/IkNR5IcKXjgP67hSKEFOwo7fy2GIye+l+GfJM+RTvtrMRx55p/5jORIx3VQ2IBELURymlyfoz4BtwEPdqgOsJ0ZX3LGlwSSM+dPz/iS094EUBrweNqbmPEl5+m1JfaTTfgHNBjBmaiHjVNskuHSApcW2bTIprlgjA3GAmzMx0Y9XAjnRJgXIF4ggjwR5AmaI2jO5ec8fo6keR8t0EwYGA4txCgh6uXCLkbAAxxB8bhPgEnW6WJWicAyHlzAmTmcnUaZCYwz44IJDxmwsBYLq9GQChHH4fA4HM4MHMMRsMJcDYfldl7lENROEZRxtE5B4/jDDUeSnJ9vODta83/EcDRIBBiOtIREh8Us5JqFXDN7N4yeNZCaZfSsmb0bk74fLOQnk3tDj6d1WEqLJjVoUoulpL41GRSVQX86wwENWiAk+i/EcICoZMtJNn+lhvPF8GgVFs82HGOW4WTAYkY8DgxHiUV+vuH85PFfKi36DzOc8c8MR4mFJMPRoLyO4A1u0ewOLfviy774ChWz+WOrgaidjjoCEUcg4qDDzkAEpmNIII4GUmggjQc28MAGFvgB8X9yUBvLntQiEZ9BwxOIaIB5HczpwKpQQpT0RoHzO/QGxBIo4cwGUvmm4YyjoVFYGIH43QwHSM6okx9xcCMObtTJg1fB6I40vbNjXEd6FQTHqTExu9oDkHrYvug5GowF7PAcyXBMMG3O4DfDv4DhKCFG4QTpAsKoUxyBxBFn+AMcGUFio2gcGI7CySkhHjT3aiFWu71jLVtygNsskf4l0v+54awSbhvuWkbxZRgDkrOKUlYHsWiDbavw6qpjymh8cmu4ofhSf11Jb/mFvuKTA0X5N67lDl7df7Pw4P2S3P6yAz0le7uKvu0q3NtdtK+35EB3yf7Oon1tBd92Fe/vLsvpKj3cVri/6cq3jVe/bSrY03H+m+5Le68XHLxRnHur9OjNkiPDxblDRYeGiw8PFx8eKjp0syTnTvnR+1XHHlQff1B9/GFr3qO2/Gftx190nnzZdfJF54kXHcdfdOS/6zk1NnBeeeuS5vYV1c1LyuHzqpsXNLcvGe9fVd++oBg+Oz5w+l3vsZftR162H3nbc9z8qMR4v8Bw+5Lx9oWJuxfmH1y2Prlqe3rN+qB46WHJyuMS6+PimfuXzTfPqq7ny7qOvmk5MN5zTDd04UXdocele981HntRlfuiKvdx3Z4XzQdft+U8bzrwpH4vEJ4n9XvfdeXp7lzW3bk8dv3kaN+J8f5TihtnTQ+uqTvzdD3HdT0nNZ0nlJ0nNd3ngOS8b8gZazuiHzy59PyaV1UfnulMLfeu2Xo/Lg1+XBpcX+yPTXVy+kbJbYDPgEpOYqY7OdsDJnZC+qqYuS5uqQf/TU41JaeaYpb6kKGa1VUENWWMtlwwVkcm6iMT9WFLXXK+JTXX8r2161+Q2/+P98X/6335r86H/zJ/4x8netZV9Z8MTf843/UPs20fp+vTM3VRcxlnrPRpigl5IaEo8Rkamdk+xnorsPRgTtYxqxhYND50LLxHV1WYw4BDFhc2I+3PcZGoh8RIL056cS+JA8OhfK4A5Q5keY4URfBFw5EkJ5NGQHs2W9S2DMfjJf5dGc5uV9g7wtCyXvryBslfiq+9Iv9avvbrSntadvzvu3+JX8ZAdtvI+bWf6w/+vLuxY1+N1GCjca9pPes6d9roWTOR69P+TzPUxxnvxoxnfdqdmvOk58m1Be/6jCc940nPkmuLvvUl/8eVwEcbs2FnPq7QqZVAwuaP2eiIjY6sBsL2YMTBRAk26uJibj5OiklSjIOQNJ8Y93JhAMkJXlbwsgLJ8CTDe7iQmw27mBARFDGaR/0cRPEQxcN+AWXCBBd3C0kXn0DYqDMQWaVEBx22UaLVw88TzAzGTAJw3oTxRkwECUVaLKzBwmCfiQ4JaWFRjYgqWFDCggoRwU4M0MWuhHiVg1PbObWN1dpYrY1VrW5Daecl5HZebhd3oLJH1I6oCoqp4bgajqvhqBqOqqCIdFta7hTkTm7MyY452VEHo4USakdMYY8qnVFwvsIhjNtYNQJmjjkVyqlQRoUyKiygwgKghSkT4Y3HVURC44rrXQk9ETW74pOexBSZnCETc77Ukn/dFvxk46LLTHiRFmYpYdorTHh4A85qEUaLCSpUkCMhGRJSYDEQsDYGx+RIAiCD4zI4PgbHAO+hCOADHP2Axkaw+CieGCOSYHRbhkQ2w3kz8y27pffKoPAXycT4wpHNNSaZ7LKvvaLN3uyUvc1JWvG041UgKp+zw3OyhGeXTLNd2JG6nh2//lXs9v7b7CWL7Pzr7PU4OwZpdEQSsNu8zdeSidLOWrWZ2SMEh5RwZuZEBQsqWArSkK6tsxM1ss7cnlE24g6NuEMjrsgHIvyBCI/goREsMoJFxojYGJ7JQAe/I2NYYhSNg7/0wJ8NEBgNirdaLKxHQwZUMGIiyFScwLgJjFsihU24ZZJb8fIrXn6VZO1ezuHj4YCIBkJYMIwGQrBfgCgeoUMIHXJSgs0nLJHCgoebcXFTBGd28UZC0OKcGuMVqCDHBDkhKoiwAg/JMVGOiTJUkKGCHA3LsLAcj4yjoVEskmFzV9XIj/webf7efcYum3OzcguzAQM/P59tuXCbsQoaiN/KfMuqBWkRTmpvk5YXA8ANox2rjQ3OoDQSqduMj1NCnMLJypyMzMmMOZkxJzMKZeGkR530GBQYh4MKmFHAmWa8zMSRk9FCrB7iDDBvRAQTKlpd3JKbX/YIqyQPsJOs08PAXg7xMjAZhN1+J+FzoK5VGLdB2CRML7n5ecg3t4LZV5FZo+Vxf3/TlfPd1871F527WXr2VvGpocL8wYIjgwU5Q4VHugsO9Rbm9BbmdBcc6ri8v/3Svs4rB8DjzisHOq8cAAfbL+3runqwtzCnp+yb65V7b9QeHK4/fLPu8HDtoeHqg8PVB4cr99+ty3nYcPRhw9GnjfkvWk68aDnxtDH/befR9935wBnG+0+NXT/5oefYu6680b4TY9dPygfPKIfOqYbPK4fOKW6clQ+ekQ+ekQ2cVgydUw6ff9uT/6hhz4u2Q/Lhs5YnRROPr808Lpx/WDj/4Jr1/tWlu1eW71yZfHB15nHh3NPimceFxtuX5H0n3jQffl6791nNvvHukyMdJ57XHvyu6chY5xlZ9zll38WRjjxZzwn1wFnN4Dnl9dOjnflvW3JeNx5815o70pEn7z2pHjirvXFee+O8ZvCceuCsuu+ouu+oqjdP1nFkpCVnpCVX3nFC3XNG1pH/svrbkdYDyy8KA/oWxtQUmm7/6Bj8aBv6tDqctvYLllZaW+fX1AZ09QFdPa2tC+obOFNzaLI9OtMVnekKTbbz5hZRVxm31IMaTsxcm5poSE00JC31gqYkoi2L6sqjutKYrjSuL0uZKtcs1evzrenZ5k/Wjv8dv/l/My/+P/HNv/qf/Q/09sZ8N6ep9o2W8pq6xERH3NIeNbXGLe0gsYDT1XK6WsHUFJ3sSFsHP9nvClO9fmMXrmxB5S2Yqt2j7/OaBn3mG8HJV7xVHkamRY/D78FdHjdOUm4fRfq8lM8V8KGMF2a8cMAHByjM7yd2NK2xWYEEIJMAwDMUgPaTtJ/0+31+v8/npzyU3+WjMZ/f6SLthHcF9y6i3jmYnHG6JxyExe7SOGjlKj2+5B1Z9L5b9L5fot+vsB/s4tsVLsNS8O1S8J3V/87qf2f9C5jD+Y9mOF/Lr4bz44Yj3VcG4c7AcIyetUnfxrRvY5pcn/KsbTecdWA4876NJf/HZXrDFvy0GtxYoVPLdHyZjgHJWQ1EgeHgTARnIkByPELCI8S8QswrxEg+6uXCJBvKwPAA4DZ4QJD0xunjHF4WogUkEAY9byiXgIJRBx1epcRVf2jFF1p0c7NEcBqsscOYCYwzopwBFfRoCCyvUKOZ28BfazhKG7PdcFilnVU5hCzJ2eY5akdU44xpobgajmuQ2KbhZO7Uguu87EFhjTOmdkRV9ojSGQVz3iooJLfzSljKUGI3CcrR4BgW30pAxmJKPJ6ZqSCiZld8wpOYIpPTnvisN7lIr68EPjr4+CofW2Fiy8HoYjA2649MeEQjIWgxQY2G5EhIgQAt+bLhjCMZyfkAR7f41XB+NZyvNBwVElZthpGoEVHKQc7qkhKyEHcznDEXIDJKhEezDGd8u+Eo8My2rh8xHAMWBpmKYOGmGecmMG7RvYXVwy5tAiTHSQlAchBaBIYD+0XYLzopwe4VlklukeTnPMKMW5hwCSYXryN4NcYrME6OCQpclBOiAhVlqDCO8BlgcRwNybDwOBoaR7cMR5KcrzWc3Uzmz2s4ksD8HMMBkiOlY/+k4QC9kSHMzzGcBZxZJFiri5Mkx06ydpLdYThOzG1HiFUYn0ICVhc3D/nmbSjkxBcsU09uDLYUXOy8euZ64dnhkjO3S08OF+UPFuQMXD08WJDTcXl/19WD3QWHuq4ebL+0r/XCHiA5bRf3ArFpv7Sv7eLejsv7uwsO9RXl9pb/7nrlt0O1+281HLrdePhOw+E7DYfv1R9+2HTkWeuxF+0nXrYdf9V+4m33mffdZ990nHrXlfeh59jY9ZOygdOygdNj10+O9B5/353/rivvfXf+SO/x8f5T4CWAcuicfPAMMJx3vceetRz4ruuI+s5Fy5Miy6OCyQdXp+9embl7ZfHeleV7V233CuaeFi88L7W+LJ9/VjJxv0Bz4yyQltHO4/rhy6r+C+9a88e6TqmuX1L3X9YPXdPeOK8eOKvoOyXrOTHWdQxEpY105H1oPzrSkTfWdUx5/bT2xnn98EXd0AX1wFlFd46iO0fWmTPaevhd48G3DQc/NB0Za81/13joaflv3zbusT4roHXNnKUlMtv5PTSUbTh+Ta1PVU2pa3yqalpbR2vrGENjaLI9PteTmO8NT3VwpmZBWxEz16WmmoDkxC11cVNtWFcZ0pVFdeUxfUVMXxHVlcb1ZUljRdpclZ5uSE83bcy1/pOj//8k7/8r9fj/cN39Z8fQ9wvdQXm58+mZ1UenoWfnkRcXPW+LWEWNoKsGUWxBdRWjqeUNTeGprvj8QMI6HJoeCJh7vPour77HreslNN2osoNQ3/dZXgeW9QHESuIw4XZJhuPzumgSC5II44UDPpT24ZLh/HzJof0kHfDSNOX3+yjaT/ppl4/GqYDd5VnFSclwZiHPpNMz6fRonQHlKi1b9o1afe+tvndW/7tl5v2q8Kvh/Go4f4jh/PyfzJ/dcDJlnM1l5xZyY8KTnvCkJ93paXcKWM2Cd33avTbjWQeGs+DfWKY/rQQ+rgTXl+jkMh1f8seW/NFMg0cwZg/GYDokmQnBx1xcBg8XycCIHkZ0BwUARvM73MZOMqsk66QEyC86aNEZiDjosN0fWqVEm09Y9opLpDDvZmcwZgINWJCAGWHALnA9woP9EmpEVCGZdhctHNZmNYdket/RsAwWFZCodIoqh6C2C2obr13htSu8cjUIUNkZ1epWeBpQHaWdBZKz1aUGRQEgnEoLRbeuzzYT51SZ+oygxkS1I6yyh1T2kMYZ0SAxLRrVIBFJhJSwIN/epZa5hkNi42gEGEWm6YiIGt3xCU9CKuPMU2lrYMPBx1e5xCqXsPPpFS5tDSZmqKjFE9UTEVDXAvtSlHhSjsZlcFwyHCA5YIvrr4bzF2s42TM22fylGY4ajajRkGYLUYeIOkTUoPwmYhahHzeccSIyTkTG8PAYHh7Do2N4VOaKy7Ao6J8EPYFyLJkxHCzxueHo8IgODxuwsAkPmXBBWpM1SwRnieA8wcwTzIKLXXCxVjdjdTNLHnaZZIDkQH4RogVQW3b6eKePt3s5u1dY8fJLpGAlQ3NecdLNW9yCySVKkpOp5CCCDObHIW4MzgAkZ5vhbErOKPonMJzQV7GL4Qi7GY4ezqSc6aBgdjeaxkEDwNOtcyBeu+lLkt78iOFk603mThDEKCEGxMdJu8X0EAf2AcygwVmMmSc4IDk2DwckByJZiGRhMgh5ApCLcuDeVdRjQ9wzGLPgYmed7oVVDMXci9PTz4YHWwsvdlw52Xvt5FDxydulJ24W5w1eO9R/9cD1K/tbL37TfnlPx5W9HVf2tl36tvXiN60Xv2m79G3Lhd+Bl8CrXQX7+4oPD5QdGajac6Nm3626g/each+0HH3ckvekNf9Ja/7rrtNve8+97z33puv0u64zo30Xxq5fHOk9D2o1soHTihtnFTfOSpLzoefYh55jI73HwQlj10+CIs94/ylwZPT6ye+6jj5rOfC2J09956L5caH54VXLvcsTdy5N37m8cPfyyv0C24Nriy/KrC/LF1+UzT8rmXpYqL95QXH95GhnvqznhOHmFeX1s29b8kY6Tsh7z8p7z6r7LxtuXgLVG+X106CSo+o/I+89CYRnvPu4euCs6faVyfuF5jtX9cMXxzsOjnccHGs/9KH54NuGA2/qD7ytP/y+Mfe7uv2PS3/zpuHbhSdXKE0ja24Oz3R8dAxurNz4aBtKW/vFibagviGobwAFHNbYBJ6GJtuTC33JhT5xoo3W1jGq0oipNj3dnJ5uTk01paebExP1UUN11FAdM1UljFVxQ2VMXxHTl8UN5SlTZWKiNjFRm55u+MHa+U+O/v8ODf6jvf/3yz2f5rv8Y0ULt49M9O+bHNg/f+so9Oy8b6QkbKgW9VW8topRldPKioCmhtM3CpZ2cbKbm+hmTN1BSy87NchNDwcnBiljHyK/6TI88S4ovPZpF7KKETjm9ri8Po+X9JKE34PSXoT2IjSJ0b6tBAKQtEb7PQGazCYY8AKYoA8QoL00TdE05Q9Q2wyH8NoIcgX3WjHfPOKdg8lp2DsNe3VQUO0IyleosSUKGM7bpeCW3vxqOH92w/nJK/jd+BMbzh/75/MH/xw+N5zsMo7ald5alAFS1FypSXd6yrMGJGfKszblWZsm03PedSA5i/T6Mr1h9aes/oSVilqp6JI/uuSPLtOxlUAU9K9DwSjMRDAmCgCFHZyJ4EwIFG1A3QYPCLBfADdHnT7O7mPtXm6VZFdJVlKaFZ+w7BUlFj3igluYxdlJLGhBMku7Dcjmqu/N6ySprV9qf8/0jP2U4ShsAYUtAAxHaWek6B6lnVFuHpG0R+3ktwwna9mf2skDMrv5Nsd8NaiocgiZ+Z/NARsNEgFzCFKG0ngWo2hm1eY4GpEhEQUWU+FRLR7TEXGjO25xJyTJmfOtLfg3bMGYLRizsUk7n14V1pfZtVkqMUHGTERUT0Q1WFSDxdV4So2nFFhCBmc2JEqSAwxnHImPIDGJf4vhSCazGzsM5/MBmB/nL81wduOPYTjZmWl/7YazVe3ZHMcHyPGQHA/J8UgWMRkWVRBxOR4bR2JyNJ4J+EaTciQh6c2m4cQzNRw8osMjRjxiJEJmImwmwsBwZjBmBmNmcXaO4OYIDkjOoptbcAWtbmaZ5Gw+4f9n7z3b2kjTtP+P8n/zPDu7OzM9nR1oG5Mxdjthm5xzzuAcAeWcIzkqVC5FlHMkOvf0zO4X+b+4paIsjKfp6Z7uZ9fHcb4olYQQUEj3776u6zyNdj8lUAEA71HrNv+aLbhqDy7bw/OWoM4SUJMBqldNiPgEsBfsUwDI4Zh9HNifGarJQk4O5xzfjfZh0RN1j0vX/SmEQ/dwo0tgel9mPxDoPMzqcKrnaCCPyLhFFz2lR2J2A7sXykdbYPbzTT4q5ROIgkM25OOYvVzIx6P56QN/BSGUDUWlRSTL4KDGvKWDDyFnlfRvWHwbFh/4O5osHrPFZSK3jITTiNkMqBVcA3ojsWTEEJRc0mvuDXQ1XLzQUna28+KZge9Pj149M3L124FLn/eU/bGr5D+ai/5vS/G/tZb8oa3039tK/7215A8txf9Gneko/8/Oi3/svvTnviufD934euz26fG6L6fqvrpT//X9plOPWs8+act70pb3uPXsbGc+s7uA2XkBRM2wugo43YXsrgJu7zle33l+f75g4AKozwDIAT1poG4DwAYcs7rOMjpOz7afmu04/azl6yctXzJ7zkrHS+STZYqJEvV4iW68dH68bGm8dGWibH2ifP7epbm7Ffo7F7WTZaqxUulgAb87j912mt12WtRbwG47+7T2i9mm0+y271itebzOfFFvvqg3Xz5UrJu8tHj/2vzdK/KhYl5nnrDnPGAe1WjZ0oPrq49vzt+9ohot47T8hd38GavpL4z6v8zWfT5T+/mAmBEwAAAgAElEQVRs7VeMuq9naj9/eOMPjIY/L98vA4QT0jen17u2V3t31/vTKz3RubawriWib43oW0Pa5pC22aesBzWc1HJ3ark7oG60C296hNciyuqUvjGlr9+ea9hbbN5fatmZb4grbydUVQn1raTyJoCcuPxGUnkzob6V1NxOaat25mr3FxsOFpsPFpsPFlt25xqdrPK18W+Whr/YnDqNPiq0zVx0sa9ElbciipshWaVPfM0jvOYWVfplNUFlg0devyWtd8mavKqO8Fx/dHk4sjgSmh+yycYc2seuVb7DrCfRDRRHYJxACJKwkBYStVtQBwk7LYjThjuthN1mcdhJp8MCBDrQKLm2bEBul52Sy+V0uZxbWw6na8ux5cx2qW1tYtYN3L6KOVZQ+xJin0dsc7B9DrZLzW6xySPY3OKsORmrDkA4z9e8nwjnE+H8zyQc2iIvE9YhwlIiLCHBEjIsKccTKiKpJlNaMg04BwCPlkzrrek52/a8Y3vBvr3oSC/YU0v2xKItumiLLtrCy/bIiiO66oxtOMKbzojRFTO545AnllUEdoVhVxjaCsFbQdDykWEbZ9DsDJocmWXEhj2wYQ+s2/zr2XLNisW/RAaWLcFlS3DFGpon/XOEX4d5tahHBXuUkFuWCbPzgV3AzMdklnAA3ghMmZtgwPeDhAMgR7C5Jdjc4hu2BEaXwJhJ1xaa3OAmdYYKmpCYQlJzWGoOy6CIDAoB0wKJ2U+LMPdKIR8IG5XB2SgeGCz4QtkiT5ZwzGFgjUAf9M8lHDQuwWIyIqEg40pLQk0m1GRCQ8b1ttS8YzuDmu6kwbdt9O+t+/YWt1J6W0JNxuVETIbFJVhCiqWlWFqIpvhwIpMBn4Uc0OrDgeMsJM5CspyDxj8Rzu+KcCiqATVYKZn+vRHOSedwjiMcPhbiYyGQ1ppVDBgq8NEYYBiQOwSuYXp9733CiYEyDh1yVHhYh3l1mFeP++YI/zzpXyT8S2RgiQyAkg5oXVujjeisE64N0r1OutdJ95rVt2r1rdgCy/bwvDWgswRAJUeB+ySYT4R4hLBbhAb5CCjMZlu/0CAfjdA4J0LnnN874WQh533C8ef4FlBRPNT7JyV6RI8Y8oKdIHCRgGfmHSEcOuQAYuRnHRQyFgs0wsl6rGXGexTGLQA5c6h3EfctEf4VwrdC+NYIzwbp3iDdRtJtJN0GwmXAHQbcsWj1L1k8WhOxaIAhGJ1TK6Z6W+srzrd/f673ypnha2cmKk9PVJ4avf7lwOU/9l78947yjLoq/rP70h+Buir+s/f7P/dd+Wzg2ueD178Yrvxq7Pa3U7Vn7zeef9aR96TtzJO2M0/bz852nmN0nZ/tPDfdnsfsOs/pLWB158+25c225bG78rk9BeyufApdAM+AEg2r6yw1dQPE788XDhYIBwv4/flgXIfVncfqzuP0fSceLVLdrZCMFCnGirSTZQt3KpbuXFqZLF8aL10cLdZMlKrGipWjRcrRIuVoiWyoUNR3HhCLbLBI0J3Pbjsr6i2Q9BeJ+wrlQ6WywSLlSOncne/Xn942ztSuPr6pHCkF4zeAfBbuXTVM1xima5YeXFeNlnFbP2c3f8Zs/Gy27rPZus8Z9V8y6r5m1n8zU/v5k1v/yW7+fPXhxS1pfVDXHF1o297oBoSzs9aXWOyML3Qkl7oSi50AckAZJ6RtTq/07Kz1xebbvYq6iLI6qWtIzzUldQ1JXcPOQtPBcuv+UktCUw1mchKqqpiyMi6/kVBUplS30uqbafXNbc2tbU3VjrZ6V1dzMF//YqHpYL7Rw7lomjplmjrlmCkJCa+FRZUB/rWI/HpEVhmS3QhIrvnF1/ySyqCiJqJujOvbwuoWr7zJo2jyq9tDup6grsev6XKpJ13zj9xrvC2TzoKtYzgE4xiMExiBEzhqxRE7gThIzGEhbRarzeZw2ElKPwV1QAFnawsUcByk3YFZHbDVsYFaQAFnCbEvwhm8ATUcQDjc9S3mmnN2desT4fy+COc4UZ45OfqtCOco54C+tV+KWP7hz3tywknxs7GDQjQJ1kAAckAxR0UklXhCiSfAsZpMaSxJnSWlsyb1tpTeEtdb4nprVG+NgixwQDurtvCqLbzuiG44Y5tbccNWFGjTGTI4Q6Ays+kAbR4+g81HOwkqNiFQq1mxhlasoWVLcMESWLAEKekJvw4PaDG/BvUpUa8c9lJ4I4EC1LwNRTiZ/jRTkCqS0D/R+eYg3xgQGgPCTT+AHIHRmSOh4VDUNiS1Byk1B2VQSA6HlQhdwUOhfiXqz7b+B1SgQ4YIqfCwDA1kik7APRaKZHM54xw4c+WA/jSgTJcalhDhMRmRkJNJJZlSkHEVEVcRcY0lqbOlVxzRFWdszZXY9O4Y/Qcb/v0V1+6Cc0drTanJlBxPyPGUDN+W4dsSNC2CkwI0RYecnO6vDOfQCId6MVw0ykWjPCwGBG4eFQCYozqOcI4jkOP0eyOck5LMzyAcCm8A28gs2zLL9v8rhHOYSmn20xSQwqGsInSBWEzwnGI0KsSi1I8mQGJ8OC5AEkI0KcJSgNhphBOnCIcPg+plWIKGQa9aJtELDwG/AS3m1+EBPRGcJ7PvNrhvAfctEv5FMlPVAVrFnKv4FtAK6VkmPSsW/7LVP0/650gAOUEV4VdgXhnqkSLejIMZ5XWGBAVoSIDSHNKy/1AZQeEP6tfuUqMn7dDFM4WyCtCUjRzNWrfR5KHEM7uBuCYXdZwZnqGmDbNFIUE2z5Rr9HKNXi7kp4saZOLTfOGoX+xhmJj5EHLApSUzupQml8rs1sDeOdQ7j/kWMO8C5l1E3SuYaxV3rxMuoE18axPfWrD5F6werQlfMMKbZkitEE/0tbZcLRisKhmrKpiqOv+g9vzD+rz7tacmb305euNPwzc+G7z2p4Grfxy89qfhG5+N3foCaKLqq6mab+7Ufnun9tu7dafuN5x53HLuWfsFdl8+o/u72Y6zjM48ds95Tm8+q/scsyOP25Mv6C/k9xXwus/zus+L+gvFA0WC3gugAw2I1XUW9KcBL2ZGx2lW11nQwCYcLBAPF0lGikGFB1AQu+c7/mC+ZKxYOVkuHLwgHy3UTpYt3r20fPfy4mTZ/EiRbvCCYqRQPlwgHy5QjpZoJso1E+Xy4SJxf758qFg9Vi4fKpYOFOomL+mnrqjHKvRTVxbvXwMlmo1nVRvPqgDGALyR9Beox8qXHlw3TNdsPq9evH9NPVYu6vqG1/YFs/Gzmdo/T9d8Nlv3xWztV7O1Xz29/afHN/+D0/LF2qMKj6IpttiRXuuh5nB21/tTy92Jxc7kUld0rs2vavAp60HHWlDTlF7pOTAM7a73J5e6dpY69le7d5c7E3ONcU1dUteQ0jcmdXUgJCelq02qq+PK2zHFrYSqKqmu3tHc2lbfBNrV3t7X1b6Yq3+10Ph6sSkkuII9yEPvn3Uzy2KSG1Hx9QDvsl9UERB/HxB/7xdd9omuBCTXw4qqmLp2e7E9pm32y+u80jqvosGvbAmoWv3KFrtiyKGesi/O2jZlJLyM4WZAOAiG4hhiwWAbjthx3E5abBa71eK02wigo5yTQzsAcoDHgGPLac/iDWqxQxY7nXDmYKsesunMVo3JIjG5REa3YHOLt+FirW8x1lwza55PXWqfCOfnuznT8eZ3SDhgqXfogZuNYBeiSVE2U0WOJ2RYPGtMnJBhSTr5UEUDDRlXExENHtESUS0Z1lkiemt0jgzNkaEFa2jJFl62R4AA9qzawqAsA7Ri8a9YvPQONEA1K9bQki20aM1o3hIGAs+sIQIaIqQhQmo8qMICciQgg/0SKCCljTXTczaE5ojAFOabwzxTiGMKgSIJF46AaRC+Ocw3hoSGkHAzKNoIijaCIrNLZHYJTVsZwtl08Det/E2r0GgXGu0ik0NkckhMTqkZmJw6FXBIiYTVWFiDR3RkbI6IzRGxOTKyaIsv2uIL1siCNbJoyWiBDC/ZI8uO6NJWbN4eVeFBKeKXQAExEqIIhwPHOXCSBadZcJqJ7LxHC8BpAE+K8SQgHIUlpSCSICEHZLlmvqMtuuJMrXp2Vt17y+79ReeezpbWWNIqPK0g0gpiR04jHDrkHLruZtkgl3DeDwCl5kyOc3M+LnueMn3KLEOz1+EnwjkR4cgs23Lrjty680sRznFOBsfppE4DhzMbEG2WAwoeRziZJjeaWzoVACVG40IoLoITEjQFCEdAu4BzCIfeOCdBwxI0BDhHDnsViA/sQajxoIYI6IkgeKuZJwNzhF+P+/S4dx7LaBl1LKOOZXRrCXct4S4wwLNIeucI3xzhmyMDc2RASwbVuF+JehWIB3SoUj7OAtgPzE54cMbYMKsIF/5XEM7xtaDQB0UjnPcgh7JOySEcblYcsxcIzNJQN8G9h6OGFCzRCIdl9OQQDiUANmIsJMZCdHSkCAeM8VChQBKjR2ryKiGvCvapEb8G9upgtw5262HXHOJeRN1LmGcVd68RHsA5Oqt33uLWQsS8GVk3G5Uy4d2hjr7ainvtVx+2XHzSVjLTXsToLGJ05D9vyXvc+M39hlNTNV+N3/58ouqLO7UZtwCgxy15T1q/e9ySBw6mOy/Mdhdye88BqwBGx2kAJ6C1TNB7XjJYKB0qEg8USAYL5SMl8pES8UABVaUBBRyKXoDNALBTo3rYBAMXAAIBHwJ2d55gIF88XCgeLhQPXJCNFKjHS+Ymy+cnynVjRerBfGX/OdnQBelgvmyoUD1eNn/v+4X7V7STFxUjxYqRYs1EuXKkFHSdLdy7qh4r109dXnp4beXxjbWnN9ef3Vp9Urlw/wqAItlQoXK0RDdVsfzo+sbz2+vPbi0/uj5397J29IKs7wy39UtG/V9mav8CCGem5ssnt/74+OZ/cFu/BISTWO7a2eg7MA8cGIZeGIf3Nga2V3vTKz3plZ7YfLtf1RBQN/qU9cBLLbXcvb85eGAY2t8cfG0a/AEaeWsa2l/tTs23JuebUvrGuKYuoa1P6eqyDgRVcXVVUl2d1tbuaG6lVZUp5Y20qnJPV/Vyoe7VYv2rhcZXC40pxU0fp9zNLAnyL8Wl16Piq0H+pYDgYlBYERRW+EWX/aLLQfG1sPxmXF2d0jdGVXU+abVXUhVU1IfVTRFNa1jdYpX0WBTDpO4RsSrAzfMIaoQw1IxiMIKhKEogsAVDrThhIawW0mm1uK023GrDbXYCyO4g6XI4LUDOLSuQw2GzO212p8NqtxE2O2qxm0mbkbCvY5ZVzLaM2BZhmx6yaU0WtdGqMljExi2hwQUIh73hYq67Z9e9Mxv+T4TzeyGc477vJ8L5mYSDpj8IOQIsKcJSVEO/BEuI0agIidCXR4BzMomTeAxIhUdVeFRNxDRkXGtJgO52CngoPlm0hZdsYQAtoA8ECLSfLVuC4C6wgXpINbbInC02Z4vprVGdJaIlw2oiAqTCwyD6Jtvfn+n4p5I0KMLhm8N8c5hjCnFMIWq5wIFyCQdAjhhyiyE3gBy+wcbftPI2LLwNi9BoFRmsYqNNYrJLzQ4pZJfBDiXs1GJBHR7SE+F5S3TRFl+2JVbs8RV7fMOVNriSBldycyux4YxvOGPrjui6I2pwxwzehMGbWnXF5siAEvXLkYAEDQnhMB+O8uAEF0mxkW02sstCd1noLlUkAXgjxBMiItOeJCfTCsu2nExL8aQMSyqItMqyA/BPg0f0lviCPbXg3Flw7M7ZtvX2Xa1lV01sK4gdBbGjwHelSFoMZQiHghw64QA8oBMOC0t8IpzflnBy8AYQjsK2+3sjnOPmcKSIPyM4SFPoOMKhTsqQqCyTB5UAEqNxkGYrQVMSNCVG6IRDv9ii9MDf9zknDKJgZLBfjgSUWEiFh8F/kN4a1VlCeiKoxfxazK9BPVrUo8O8C6hzEdtaxLYWMDfQPO4G8DNH+OfJwBwZAHVmDepTI14hBEbhMyvvDOdkPEUCmXrye6E3JyOck7pFn5RwMm+blLK1HS4UpIEHDWzgjNiQlw15Dx0CIC8QuJeL+IGyT5UdQTQH2CY/y+g7rmtOjIbpAqFnlE0LYCSgrHdlpmMNuKupYJ8K9qkhjxZy6WD3HOJewLzAbw1IQ3r1pEcLWxYgdN1sVMhFD8Z7xtoqnw/cnu69OttzkdNbxhso5Q8Us3vOMzrzptvPPW46fb/u6/t1Xz9uOj3dfo7RdYHRdWGm4/xsZ/5sZ/5Mx/np9nMzHecZXRfYvUXcrrPMtm9nmr9itn3L684T9ecLes9xu84Kes9JBgtkw0XSoULZcJFyrFQxWiIZLJCMFIuHi8TDRaKhQsoVGnAR3Sqa13eeamADpR5W11le33nJSJF8pFg2XASyPhUjhZrRYvVIkWrkgmLgnKwvT9yfL+7Plw4WaCbKFx9cXXp4be7uZdVYqWqsVDdVoR4v001VrD6pXHxwFRyrxkrn7l5efVK5OV21/uzW0sNr4KRmolw3VbFw/wrFP2tPb64+qVx7eEk/XijpOcNp/opR/wWj/ktQw3le/dmzqj/x279ef3zJLW+MLXakVru3N7r3NwdfGIcPDEOgmHNgGNpe7Y3OtcXm2yP6VjCZk1js3F7t3dsY2NsY+AEZ/ztx5+/EnbfQ6IvNvv3V7p2ljuR8U0JbD/rWEtrahKYGOEqn9fV76lvbihsp2bUdZeVLfc3bxYZ3S41vFupf6Kpf6mte6Kr3Nbf3Nbf31FVpeWVMdCUkvhgWXw6LLwcllwPi70PSq1H5zbi6em+xOaVtiCirQ/LqsLwupKwPyGt90mqbtNuqGCT1D4gVLmrUQvC6CTUbYQSCUQRBCAQlUcyKWSyE3UK6SNJjtZJANpsFyG630uVw2IAoh2ibw25z2Em7A7faENJmIqzUEM4SYl+ArDqzVW20KjdJxQYhMjhB4z1vw8XZdLM2PIwN37/US+2kCZInT5w8GTn8C4iFvsT/+Is5+sJyAOan6zg3Z3Y2yvMn6qTE8rN/UUfBhv6E1L3/DBHR9zvBTI4QT2WS0dHM3qcQTYImEDGezFR4yDRVN5DjCSWNdpR4jOoAURJhNRHRkFENGdVZIpmVNxHQ4e9p3hKctwRB5QEUH+bt8Xl7XIn6lVhmzaHCwwo8pMAimW1XNAxybyhvaODFJIAC9KxAERIRoBEqapAHgS3PzIqBtu6JiqCoxByVmqMyUxSwTbaGQ9VtbBKTXWKySyG73GxXwk4VsqXBtrS4S4v4dKh/Dg8ukOEVe3xzK2HypCHfDhbcQwO7aGAX9e0g3hTiTcGeJOxJIr4YFkoS4R00tLPpSS7awmo8KEMDEjQshKM8KMaBkxx0h4PusdBdBrSbaQl7f+5FgMQA5ACXCLrALxxU2DRkHBTc1GRKRSSV5LbKsgekwHdl6LYETR9HOBQ5sNEEYBsg4F7903Uc4RyrY+ZtjiOT45IxObQwTbqOI5nj9csQy8dJRoCnhEQaKOc8EHUvqOHkFHDk1p2c4RxwLMqWOyi2oa4TOZkGAjcPyScrMPBDhyX6mcOuwmMIh+oKyyoE/mFzCEeGhBRYRIFFwbuHAovK0Rg9JVNiCkhMATDnBvJJlVhKjqfkeEqGJSVoSowkRXCCD8f5cIIPJz7I1fSuSBrnRERIhKoyUa+His1RoEEF6le+Lx3i1CFOLezQZmMl9Yh7DvXocd+hsIAey7y/HeZpIn4xEpSgISkWluDhbPddxvjksHX2GALJMVWjkc/PJJzMvB9FMseRlTnKNb/viPgecuTUWHyHvtg/TYcJpz9NQmBNeUR0vKHTDnAykEBBYDwgh/xyyA8srVVmtxry6GC3HvHMoxlprX4F6pjD7DojtGQ0aNSyhxO9T4abZ0drWcM3OIOXeQNl3L5CTm8+u+c7Vs9ZZnf+dHvek+ZTjxq/edJ8aro9j9F1ntVzgS52bwG3v4g3UMwfLOF2nuF0nOZ2nuF35wl7zwl6vuN2nmG1fSvsOw8IB0COdKhQMVqiGi8TDRWKhgrpkEN5DNBLOgBpcuZzBL3nBb3nhH3nxf356vEyMGyjGitWjBRKB88ph/N1E8WyoULpYIFuqmLp4bWlh9cAzIj6zksHC7STF3VT5YqRQtVY8eKD7xcffK8eL1GMFGsnLy49vLbx/LZhphpAztzdy/o7l8BJ42yNYaZ6c7pqc7rKMFONMm+v3L8o68vjtnzNbvqa3fQNo+7r6eovnld/9vT2H3ltX60+vOiU1IX0LYnlzl1DL8CbA8PQS9PIK/PoC+Pw9movsIcGFmqp5cysDuCf19DYG2TsLTr+d+LOf5F3f8QmXxr6d5c7E/rmuL4BcE5K35jSNya0tTF19Y7y1p66altxMym9uqOsfD1f92ahfl9z+0Bb9VJf82qu9oWuek99Ky2/npJdS8muRWWXI9JLYfHlgPhSUHI5LLsWU1YmVFWgCy6hrgvLbofkt+OahpS+Oalrcsp7HOoR29wjcpWHGbUQtGZETEYYATUcHMUsGE7iFpJw4LgTx10EgZEkbrEQAHLsdiuFOh8UIBzCZsUsVpiwmgiLibAaCfs6ZlvFHCuYcxHbmkccWrNdZbDINwn+uo237uCtOzhrzg92qc2seWbWPIw1F2PNxVjL5Hg+W3U9X3PT9XRlC6AOuElhz3GEQ+kT4fxMwjm66Kc/+XGEc/TH/LUJ52eTz69EOLnCqBUkbfuZSGQHeaOZQR08JcJSYjwtIbaltIURMGHLKiHHE5JMs3tEhkflRExBxlRETE3GVUSMKr+oM7QT0hAhLRkG0lkiOktEa4norHGdNa5AgwrgfYRFZHhEhkdleFSKRaRYhFo2AbYB0TdH2UaARoRYBm/4WcLhwhE2HGbD4QwwvE84UnNUmBmTzXCOyOQQm50Sk1MGORVmpwJyKGGnGnZo0S0d5tLjbrCmmScDy5bQmj1icCUgbxr2bZOhPTK0Zw3tWYLbluC2xZ8Gwr1hSyBmi6TJcBrxJze34ou2sN4aVeJRCRLlw1GOOQa61JjIziyUPm6yX0xuS4gPSEXEwFiOgowryLiCSCqIpIJIy7CkDEvL8G05sSPDd6TYthhJUV1qJyGck+mk7s//awmHfgaUxY7WhY4SDiU63tAh5+OEQ92kCEdEJEVEMrPNgSfATD8oHtLPUNdh5l5aVUeMRrP6AOGAtlIZ7JfBQTkSkiMhBRpWolE1HldhMRUWU6JxBRKTw1E5HJVBEak5KDUHZVAEnJGjMQWaqVjKiJQUS0vQFNiFEaIpIZo6vmb44bkv+puG+GgPGxrOok5GGsSthl2UNIgb1HYA1RyVFPIBvKG4ToKGgEAJgkruApzzaxMONfAD3gZZUAgI3Dyq97+cIh+a32MOscDBkylLOEf1QcKhyjU5oly5OWYfcHQAN/nGgMAUFJpDIigsgYISKAgcCGRmn8LsUcE+DezVIj494gFSWXwyxKnDnVozugqZ5+bVzx4Mz052zozUsIZvsAcucfqK2T3nmV1nGV2nZzu/YXTmTbedftz41ePGr561fMvozOP2XeAPFHJ68ylx+y7w+gsEg0XCoWJR3/kcifvzJQMX+D3fifrzQQGHTjhU+xnVzwbCcOhu0Zye76h6DiXxQIF4oEA6WCAbKpQPF2kmyjWjxerxEmAtIBs6Lx+9oJ4s1t+5pJ28CFrL1p7e3JyuWnt6UzFSKBu6oJ0s002Vq8aKdVPlq0+urz29MX/vonq8RH/n4srja8bZKohVC7FqTYxqw8zthfuXVx5fM8zcNjNrzMwaE6PazKyBWLUo8/b6o8vq4QvCjtO81lPcllPsxlPM+m+e3Prjo8p/57R8sfKgHBBOcqVr39QPCGd/cxAAzN7GQGq5OzbfDjrW0is926u9O2t9FOG8gcffIhM/YFN/I+/9l/XBj+Sdt9DowUZ/arEtrmuKqOtDytqwuiauqQPaUVftaqrTylsJ2Y208taBvm5fV5tW3trVVO/rqw/mavb11dvqm0nF9bjsalx2NSgB1ZtLflEFIJyo4kZMdTuurkpoamKqqpCsMiS9lVDXpbQNSU29W97rVI3Y5h5ZVnioQQMIx4SgFOEQGE7iFgK347gTJXIJ5x/K7nRYHHbCZs8SjtVI2DcJxwpqXcUcy6hjEdvSw06t2a402OQbluMI5/maFwjUcGZXt2ZXt2ZXHU+WnQBm6HgDYOYT4fyKhHPc0v9EhHPMs/3vJpxs0xoXT3HxJI9IAQEzVi4apZZZwmxIqJjclpI7YjwtxtPAlYuuzLoBjYvRjKmxFI/LiVhWUSX+vrAQVahR4WEVEQMCMCPFIhIsIsFilEDvHK3XP0zhzXtgk914FkJxPhznw5nOKNBhxYai3MzmblwIxUVQXGKOS01xqSkugn3CrB2QGHJLzG4p7JJBLjm8pYJdatSlRd06zDWPuxcIzyLpXSQy/kur1sCGI2x0xSB3AvElbOFde2jXHtp1BNOUnIG0PRDaCsXdsdRWbNsW3saDaci3bfDtLjqTWmtSisepXjUWnGTBaapH/33CSQCnbxGRFuHbdEnxKPid05SU4kkRnBAjSTGSFGFpMLEA9rw/Ec5vTjg5bMNF4lTMy1HUobzUKJsBcHDUWo1qNz2OcI7iDSCco3jzzxMONd8vRwJAgHAUaJgiHCAVlgCQkxEUVkDhDN7AURkSlcFxCRJXEGk5mZYQ28D6XIAlhVhaiKU/3hX5Xusa+BFo7hf0AtRRNgNSIB4F4pHDbjnsViAeBeJTI34NGtBiQSAd+p7kiE+OHFopgrk7CRSQYmEpFpbQuq3Atz4uAOcXIxzaeyAbirLMESDKvPEf6BB+6KDip+lkhEMhVga0Pt4jZzp0xaQL+MdkmtzMgWy/X5BtDrCNYZ4pxDeHBVAEuM6IzQGRyS8x+0EwKJjPASM6GtgrJ4MS2KXBtrQmfNkM6efUz+6PTE91Ph+qYgxeY/VXcPqKOb35nL7v2L1nOD1n2F3nZgEWKmAAACAASURBVNvOPG38+knDV9Mtp1id3wn6C0WDxdyefG5PPqf7PDjg9xUI+gsF/YXSwQLpYIFk4IK4P1/Ud14ycEE+XKQcKxX0nhMPXJANF0lHi8XDhaKhAvFwoWyshCrIgIoNmLGZbv2G2XmGjjfAaUA6WiIZKQaSDRcrR0pVY6XasTLdeLluvFw7VqIbL9VNlasnS+WjFxRjBao7JerxMuVoydzdy0sPry3cv7L29Obqk+ugzqObKtffKdNOliw+uGScvQWxqjenK1efXF9/VglIBhCOmVljnK1afPD96pPrFOEAQaxa0/Praw8v6caKJN15vNZT7KZv2I2n2I2nHlX+x8Mbf2A1/WX5fplTUheea02tdu+b+l+aRgDYAEe19EpPYrEzOte2vdpLaWetj+phe4NOvcXu/JW8/3fbg/+2Pfy75f47dPI1PLq72pNcaA+p6wLy6oC8Oqyqi2kb47qmfV39vq5+V1ObVlZtq6r3tHW7mtqU4uaetuZAX/dirj6HcPySS37JJZ+4wi+5FJBcCcmuRZWVMdXtqPJWXF0FCCcsv5nU1G/rm9K6xoBmyKOb2Jp/QhEOhJjBHA6CIBTh4IQNJZwI4cJJAicJ0mqx2KxWu40SaEU7KovDSfWnwYTViFsMuG2TcKyg9mXUsYg5FlCnHnaqzbZfinAomPlEOP8U4Zz0eY4pyBxLDh98MBtJ/dqEc9L5mV+bcLjYblbbdIM1ADkU4XDxJAdLcLAEtb4U4GkhsS0ktsXEjpjYEeHb4qxEWFqEpSVoWoKm6WMV1NJHhCVoC+6ojKbDvdJsrQawEMUzdFwBBkoCJHbUkosiq5ymGgGSECAJQDg8JE4fI8khHAA5YgRkhmamomWwX474FIhHjXg1qEeP++YI3yLhX7L4Vix+YKO0YvGvWgNrNv+mI2hyRRB3DPVELYGkzZ+0+RN2f8IRSDr9GflCUX8kHoqnA/EdT3zHGd21RvfI6Etz8GDFs6O2JaV4XIBlQgw5WJJq0M8hHCGeAku6rHaABFiUvjDNKmspgST5SFKAJH9zwjmpK/RJCec4/d4I5yjegHXn4SDT+5yTma6h8Qy9bgPwhg45xxHOUbwBDzuKN+CSO45wwMn3skez/7lZ77IIlbapwCKgEiJHAlQB5yjhAMjJCI4okAio6oDuNTEcE8MxWWbuKJUJw8EyV8hJuyJzyOew3Q6lpokitGmiTJddJt0S9oN+NiUSVKEhFRrSIBlpswK9bRTkSCEf8JEDb3pSjPr9ZHZzcozXf3eE848g57hut+PEgENAH+QcOtsAtwMqaplue8AxB3gU0pgDwIabDQdZUIBpCLONYY4pwjVHwUCmwBTkGzOQQ83nKOCAEvIqIa+MDEtgjxJ1Kw3ovMGkVCseTPQ9Gml5Nnh7duAqe+ASb6BUMFgkGLogGsoXDZ/j9uQzO/KmW049a/pmpvU0u+scRTic7vNA3J58Xu8Ffl8Bv69A0l8g7DnP7/pO0H1O3HdBMlgoGSwUDxQIemmOzwMXeP35vP58/sAFygw6R1RhBxwLBwtAM5t0tEQ6WiIbK1WOlanHyvUTF+enLi1OXdaPlWtGi7VjJYBwZOMF8olC9b0yycAFUd95YBIAijlrT2/opsq1k2Vzd8vn7pbP37u4/vwqyqshRQ0or4YQNGO8RoRTb2bWbE7fWnt6Y+XxtaWHV5YfXQXwszl9C2jj+c2N5zdXH1Qs3S3TjhaKu86yGr8CeTjM+m8oLzXgFk0Rzivz6EvTCLBT217tTS13xxc6YvPtoD8ttdwNrKL3NjKeBBTh/M368O+2R3+z3v+RuPsOnTwwDO2u9iTm2yLapoi2IaZvSs61pOZb93RNe7qmHU1dWlWTVtVsq2u3NTVpdfXBfOOLhYaXi40H8/U72uqk8kZCcT0uvxaQXfVLr/ilVwKyq0H5tYjiJijgxFS3E5qahKYmqrwdV1fvzDfuL7btLbTGF6Yiiw99Kwz7uhjf1EPmDUA4YA4HQ2ECR3EcxwkbSthhwoEROE4ShIW02KwU5Fhs1uMIh7Q7aAUcixG3gCGcLOFszaMuPexUmxyKTatsnTyOcJ6teoCer7ier7ioORwwXZNDONTJT4TzryOc55vhaUNkxhidNcXAl4MV/Md/3g8Byf9awslADgff5hApNp5k40kOkeKSGXGIJBt/b4CbR6SFxLaI3BGReyJ8V4TvZhbWyLYQ2RbAaQGczlnFUhPk9I1e2i5vlPp0zzAPkQAS4THQ7s+HowCZMqkXaIKPJo42n3yccARIgpddMr43KH8EcjKdb3BQAgWlcFCOBJRIUIUFtJhfjwXmyQCI5aEc4dZsfqANe2DT4Tc7g/BWCHGFLN6Y1Ruz+eJ2b3TLG3P54kChUCQcjkaiyWAk6QknneGkPbxtCe/jsZebgb05Z0JORIVYmI9mww0/QDgJinAEeFqA79BFORNQK2OasrQAOCfLNicinJPqE+H8SoRDmYLQQz9/eg3ng3hDEU4O3vzzhCPDIwosQtVsFWjw44RD45yoEo1ShCOGIyIoKoSjYCKIn7W4YKPxjIHKx3kGiedch1TELeVPkHm/+hDqiJAImPqgT+/IkFDmZ4FDCjikgt4XFgCQo0B8UsgnMXslZq/Y5KF2dt5798Oj1O/2d0I42djf6HtCwlkFc/SzCSeHc3IIh3c84WRcrbOEw4ICIE2VIhymIcwyRtgmMFAUBc8jMAXBiA7VtCYz+6Qmr5SICMweOexWbBBzm7BSrbo70f9wuPn5YA1j4AYgHP5AIX8wXzBwTjCYx+s+z+7IY7SeZrSeZnfkCXovSAaLZcOlwr4CYV+BoPcCkLCvABhAi3rzuR1nmS3fcjvOSgYLZcPFwr782fZTz1u+ftr81dPmr6bbvmV0n2X3neP0n+f0nwdzONQojmSkGDAMEPAhoO4VDxfJxkplY6WK0UPCWZi8tDh1WTdaph4p0owWayZK1ZOl8olC5Z0S/aNLuslL2omKxQdXVx7fWHp4zTBTDbPr1p9VLj28vPjg0vy9i0uPKgyzN0hRg03abBE32CTtpLAF4dSbGNXrzypXn1xffnR1+dHV9WeVQABsqLtW7l9cvFOqHS0UdZ5h1H/xrOrP09VfMOq+nq37YrrmM0HHNxtPLrtkDeG51uRK156x7zU09hoaA5Czs9aXWu4GkTix+XYwjZNa7t5Z69vfHASDOq+QO6/Ru++Iez+Q93+0PPgref8H4t5f8TuvobEXxuG9zf69tV6g3dWenZXulLoxoayPK+piiuqovCoqr4orq1Ka2hdLra9W2l6ttL1Ybtqdr0tpqxLqW3HVzaAyo7DyZkR1K6q+HdNUxbXVcU1NSl+f0tcntLUpff3+cvuL1c6DlY7d1cep9enQOte1ISeN85B5wwxDRhiBEBhBEBSFcQzBcRzDSZiwwoSNIhxQxqH0EcLBrTbUYgcFnE2cBD7Ry4htGXUsoM45ZEsLOwDhSDZ+DuF8EG8+Ec4/Szg/vacLvM7nm+Hnm2GKcMCanott/5TXQMeA36pL7TgC+bUJh4PuUGJjO2wsDZTxAiZSbDLNtqTYlhSLTLLIZOY8qPDgO3xil0/sColdIbErwHeE2I4A3eUjO3xkhwdv8+Dt914GeriWPUQd5L25ZEm2Dw1UeGREAizORFhCgNFMt5A4qCPxscOnom/E8hBabz2Nc4RoUoBkHk8ththo/FjCgSMgahA42MqRENid1eGhOTy4RAZXbZF1e2TdHlm3BtetwXWHb93mBTLYfEaHz+zwI46AxRO2eSI2T8TpiW75Im5f1OOPeQPxkM8f9IdCgbDPH3Z5Q3Zv2OqLk4GkNfbCFNxZ2IqryJAYC/CRABcJUAnoRwknu8TfzgjdBWLjCbpAIQ78+egeeofuYSclHDR1Ih13fb5XQqTplyIcHpH+oH5vhHPSLrVDk7T3/QBO6jRA70yj+y/z8UPRw44ERAIo566Pd6lRy3eqPVWNhdVYWIWG6PlRKiSqRmNZJVRInJICydRwgJeaGI6IaCYH4HfFQmLsrJv58Q4WCR6aPMo21OdRFnIOo0LpPmyHyroC8OAQaI4VwxEZEpbCIRkUkkEhuTkkN4eUWQHCUSA+BeKTQR6Z2ZchHCQgQ6hpn/cIh5Zneog0vxThsJAYEGAVBhQBymWYQ8VoOko4uZBzUvfqWTgElAM5JyUc0JbGgjKEw0JDTCTIgAMMY5RpirHMcY45xjHHuOYoxxShIEdgCorNAbH5MKNZgEZ4Ro8U8ig2rQsGXK2fe3xv/PlE99OhGsbADVZ/Bbu3iN1znt19ltV1itn1Nbsjj9l2htl2ht2Rx+/JlwwWy0fKFKPl4oEiUX+hqL8QsA3AG/FAkbDnAqc9j9lymtP5nXigSDJYzO4696zpmztVfxq9/m9D1/7PZNUfn7ef5gwW8oaLOYOFgFgomPkg58jGSuXjZYqJcuXkRYpwVKNl2tFy3Xj5/ETFwuQl/Vi5ZrhIPVKkHi9RTpYq75RoH1Usz94wztQapmtgdgPMbgB4g/ObjLNVm9OVq0+uLj68uPz4kolZSYrqbdImq6QR5dYhnFozs8o4e8swc9M4e8vMrIJY1SbGbcPMzc3pys3pSnCw/uz66pOrm0+urD6o0I8XS7rzmA1fTtf8ZabmS2b9N6zGrxn1X4i7T28+/d4tb4zMtwHCeWUepSCH7hlNmQ2kV3p21/sPDEPgka+QO2+we++IB++IB2/xu+/wuz8Q9/5K3n+DTryBx19DY6/h0Xfw2Fto9JVx6GCjP6FuiirqQ9KaoOS2X3TTL7oZlt1OaRterXW8Xu98s9H5crVtb7Epra9JaqsSmtsRTRVN1ZSi2pqUvj4915DU1aXnmgDh7C+376w8Sa7OhNe57k0FaVxEzBsmyGyAYBMCQ4gZxcwYDuE4ihA4TFjNpBUjcIzAjxIOvWONLsJmBy1qEG4xYGQ2Bse6jNiWEHuGcKAtldEu3bRITt6lRscYinCo1rVPhPNrEQ77yMQO5RyQAwMnwptPhHNIOGiKiSdZNMLJQA7oTcLSHHybh+8cQg6+L8D2BNgeIBwevM2F0lwozcYyT5tjZnBk6RAHH9jUekiCxUR4jNqQBo1V3MxeY4wDx6l1ObW65dFQB0BO7hgxGgfzx5lESzRJrd0zrwdO8OGEEEqIzAmJOSExJ0RQVARFRVBYAoWlcEgOh1VoJEs44WVLZM0a2XBEN+3RDVtk3RresGcIZ9Pm2bR5DFaP2eqF7B58K0A4A9Ytv8MVdLpDbnfY44l4vdGw1x/xBcK+kN8b8HhDTm/YEYjbw2ln8iUa2Vv1JHX2iMISEhFBAebnoT4a4YQpwqEVZNI8NM1DDv+mTCJBCdTlKIEeMxYSB+7JmRX/J8L5rQnnRE4Dxzmb5Zyn7vqHhEPHGzrh5GS5/vOEA+brNHjkKOEo4QhNsRzCkcNhgDcgEkcMnNywOA+LgQ0LFhZn4wk2nmQRKR4S/WDphrqQwOXNQuL0DxTqXZfGP4e0QLXCUm4lGT9GKAJMqMXA9g0KS81hmSksMwVlpqDCFFSYgmrEr4J9CsQnh71y2CsD8cRmL/BayLgvoGE5GgGcQxXKfjXCiWdifOEYE44xoCjQ+yRznP5xGSfrvfZTRRHO7E8jHIAlQNQQDhcK0gmHhR4SzqwpMWtKsMxxNpTgQnEuFD9aycnI6BUaPHw4yjF4pJBPvmGZM+Iq3fyjuxPPJnsf9lU977ky23OR1VPI6j7H7j7L7j7N7vmW313A67rA67rA7y4Q9RVLBkrF/SWivmLqPLczHwg8htvxHac9j9V+ltV+lt2Rx2g/O9N6+nnrqQd1nw9f/7+9l/6/4co/PO88KxovF09V8EZLPoI3AGYA26imKjR3L2vvfa+YKJePlynHygDh6MfK58YvLoxXzE9U6EZL1CNFqokS1VSZ5n750sz1TUEtwm6CmA0Evw3nt5gYtQinHuc3GWZuIpzajelrS48qVp5cNjErcUEtKaonRfUwuwbwjHH2FsAbmF2DcusA8wC8MTOrqJvw7M3NJ1fmJkok3Xnspq9n675g1H3NaviWUf/lTO1fhJ3fUoQDutQAugA4OTAMgVEc0JkGBDwGXhiHMyyE3n2L3/+BfPiOePAGu/canXqH3/3R8uAtductMgF8CN5hE++wibfQ6GvT8P5Cd0rTGlXUh2W1ftFtn7AyIq/ZmWt+tdr1ZqPrzUbXq7X2vcWmtL4uqa1JaG5HdDWUwtrqkKYqpLodVN4KqW5HtTUxXX1MXRvX1G3PN+8stKTnmmL6+5G5x4FljmtDSRoXUbPBDEMGCDbCEISYEdSE4RCGQwiBwyRpIiwwjiEEjpIEbrXgVgthsxI2K3VwVLjVhlqtMGE1YyQgnDXUuoLal1DbAppDOFbx8V1qHyGcox4DnwjnNyCc9wJePuQ68HEUoX3Vb+MW/VsRDhvZBmKhQJmVKANLMbAEnXBYQFiChaYA4QDI4RO7fCKDN3x0l4fs8KBdHrTLNe9wTNtZwtlhYzt0yPnQ/mich8QP2z+wKLVEE+IpQDgcOMYyR1nmKJ1wskElYI2bKelQaxH63LAAiQHCASt4HprMGRE5SjhCcwRIAoWlcEQOh5VIWIOEdFgEEM66Lbphj9EIx7tu86zbPBtW94bVvWlxm6wus8WFWD2I1YXb3Ba71+rwOZ2BLZd/y+WP+4IJfygWCIUC4YA/4gvGfNEdT/LAs/PamnhpCu4sueNaZ1Rpi0gsQSER/CmEQ6dWJp48KoA3INaGgcQA5AAM+EQ4vxPC+Ylu0TkwQzduBnflnP+JhEPl4eQQDpU2exzhfNwtmvJUBISjJuMaPAIgJ4dwFBDFOTG65HCYTjhiNApCewRYnI/HQYmSjSc4RJJNptlkOksCHyMcNnr4MceAc706aRUeOjNkCIfq7wLeYjwoIoSjIiQmgqKAcLKQE1YYwwpTEASwqOBDwpGZfVLIJ4V8Mro/NRoBAk4P9DLO/zbCAZDzCxIOw5xkQikOnOTAyUPIMQZBRQhAjtDoExi8AoNXgMS4Rr/E7JWtW7QbqEylvTs+/GC4/U7njccdl6e7ylg9hdy+C4KBfNFQvnjkvGyoXDpYJu4vAWAj6CnkdJxntuYxW/MYLWdnm8/QxWg5y2g5y24/x+k4P9t85lHdVw9qvnja+O1Mex6j6/yd6r/0Xfk/Y7f/xOwrkN+/Jr9/TTB+kQIbMGMjHy9TTl5U37mkmCinpJy8qJqqUN+5pLl7WTF5UTl5UTVerh4rB4QzP3Zxfuzi0uRl/VipZrRYPVmquXtR/+jSGusWLGuGmA2AcAhBK8Sqx3iNpLDFzKwiBI1GRuXy40urTy+bmJUorxoX1OKCaoxXD2o4oFCz8fwGoBrDzM2N5zfWn13fnK4E2ANACGNVGZ5e1Y8XizrPsBq/AomfjLqvp2v+8rz6zyAPxyVriC60p9d6DswDu+v9L4zDb+DxN/A4nXBeGIcpI2lwDLrUXhP331oe/tXy6Afy4Rvs3mv07g/Evb9ZH77D775BJ0A56C0y8RYdf4uOv4VG3xlGDpZ7U7q2uLo5JKv1i6ti6vqDla6Xa12v1rtfb3S9WG3fWWxM6mvj2uqYpio8VxvV1wLCCWmqAqpbfuVNv7zSJ7sZUlWHVNVBZVVEWQ1sqWPqWr9i3Ke675lnONfkpHEJEI4RRijCQTEzikMwgUAEZiIJinAwCwkg5x+JalEjN1FiHSEzhIPYT0Q4x7lF55hEP1t1Af/of4ZwPkwaVH5Ljj6ywj66KQVO5iy4wZMf9zzH58acrEbxS9U6Zk0xeq3mI2v6f/h66Et/2smTEc4MupejWWRvFtlnoAezyP4ssj8D783Ae0x4nwnvs5ADFvySgR4w0F0GlmDgcQYeZeBxBrbNxA6Y6Csm+oaJvmFiL5jYHhNPM4kEl9hhY+lZNDmLJpl4mkXsMoldBr4zS+zNEnuz+ME0QenFNPHi/YBFsDxNcWHQtrTPR/f56As++oKPvMwouzGcE9R4XMJgzhKTWvkJiW0KM8C6IdPRfoyH1XE66TzGSb25TjwZb0rwzEk+nBDBSQmakmFJJZZS40kNkdCRiXkyvmRNLlnjq9bEqi22aost29PLjuSSPbFsSyzbYqu22Jo1sm6NmB1xsz1itkdgewi1h3Fn1OqK2dxxly/l9qe8wZQ/kghGE6FYPBiPBuNRbyzqjsYckZQlmII96XVHYp6I6ZCoBIuI8IgIjwH7ARYSZ0KJWSjORNIsOM2Ck1wkxYMTAiQpQBIiOHHYt4ZtZ+gFjGID2ygkDCRAQ0IsLMIjFFrwsW0BeigenOIiKS74N0FTDCw1i6dm8BSdpt6rB2bJGdykZr2O+7sfRybgcjos+uX01B0Rn0xT3hiUGSB18qj4ZPqDOu7xP49YfnoSKDXfkiMxmQLKsW8+ThJLWkQkBVgcLIJ5SJRugHZUH7KjAJ5pmVys7GVDzdElPywolInWhcNgNAXke1JzJjlmiUo8SrnAg8kcQD7UTTUZp4vyi6cG9sRoGBgqZkJysx7QgP8pJPuJYmMfFgePgQMWGmGhEerkxx0LjorKvclRTnIlpZwIXWps5hdXzhzOcQ+jHpCjY30IzBGgbPxO5vdAnc/VMS7VxynHe43udg0OmOYg0xzMOZnj0kYHJ64xyDUGOYYAEB9OcDbDIigq3PQqNh1C9dLkxNjDodbHHVdmWwuFHYWKvmJ5fymnq4jZVcoeuMrvKwBGAsKBIm5P/vPmb582fg3c1R7Xf/mo7ovH9V8+afjqScNXj+u/fFj7+Wzbmdm2MzOtp8EjgT8Bo/3sbNuZ+9Wf3av6M6P9rGiwWDRYLB4qUU5cUo6WKEdLlGNliolyxeRFxZ0K2Z3LsrsVkqly2WS5fLJMMVGmHi/RjpXoxor0o0XSexfFd8rEk6XiyVL51EXl3UuqO5dUUxWKiXLN5EXNRLl6vGThToXh+Q2MU0vw6lFuHcqtAzQCs2sIQSPObwCNZzi/AWJVLz/6fvnR9win1i5ts0vbUH4jzK03s2uNzGoDo2p9+ubK0+sLD79fePj96rMbRmY1dZeBUWVkVsP8ZhOnYflxpaS/gNn47Wz916BF7VnVnx9c/zdG4+erjy55tV3x9eGEcWQbnnhhmnhhmnhpnnxhGN/fHD5YH3qxMfjaMPwjMvE3ePRH0/APhv4fNvt+2Oz5q6H3R2Pfj8Tdv5H3/m65D/QDce8tduc1MvkKmXwJT71G7/5ge/xX+5M3xKPX+MO35OPX6P032L3X8J3ttaGAps0tq/MqGsLqptRC5/5qb3qhY3u+dX+5c3u+Oamp319si2iborpmoIimOahs8EvrveJav7QxIm8Jy1p9wgYPvyEgbA6JW4OiFou4kZB0ENpxyzqHMGshaMUAG00IDKNgCAey4BCBQzgBYwQMEwiOo0AEgQHn6ByB8wSBgYeZbVtGy9Ym4QCzN0uwdRG2LUBWPWTTQQ6t2a42OZQGm8xglW5apZtWxqZndsM9s+6aXtuiRL85s+6aWXfNbriBAPCAws70qvu93M9197N19/MNz/MNz5MN95MN9+N119O1D4ue+Pl7JJzjncf+1YTzdD34bCM0bYjQUefnvZ5fhHBmkZ0cMZEdJrzHQvaZ8B4T3mNAuwxol044LGSfhW6zsAQLi7KwKAuLs9AUG9tjI6/YyBsm+oqJvWDiO0w8ySQSXDLNxpNgu52NpVnENovYZuI7jIz2GPhehnaIvVli7wN4k0s4WcgB+oUIhyqkUIvR/yGEAyUB4QiQpBhJyrCkDEsq8YSWTOrIxIIlsWhNLtsSy7YM4czbkvO25KItvmiLL1mjK9boqiW8ZgkbbVGjLWqyhSFbELGFMEeEdEYsW1GbO273xl2+uDsQ84ai3nDYFwn5IiFXOOSKRLciCXt4G/Nvm9076/bUiiWpsMbllpiYiArxzOAB1WBDJxw+kswaKuxkWtfQNA9Ng8pMtpcvykOiWcKJ/EPCAZBDJ5zZT4TzryUcgDcnIhyw8Q98nP9lhANM22meYz+HcKjjHMKhPMcyKVifCOcT4fwLCWdqcvzxSDtj4Da3u1zUVSDtLhB2XphtPT/TXsTs+57fVwDc0gT9hfy+AmZHHqP9LKf7PGCYZ03fPG/+drrl1Ezr6ZnW09Mtp9hd58DjOd3nWZ3fsbvO8fsKxEMl7K5zD2r+cufWHxntZ+VjF1WTl5UTl1STlxUjxYqRYvlIsXS0RDJaIhkvFU+WiSfLPkg4urEi2d0yyVSJeLJUOlEqnypX3a1QTlWopirk46XqiXKKcDafVsLMKoRVvTldCbGqYXYNaC1DuXWgSmMVtzhk7RivfvXJ1eVH30Osapuk1SZppQjHxKoxsWqMzOqNmVtrzyvXnlcaGFUQpw7hNUCcOiOzGsjEaTBxGtae3VaOlPLbz3JaznCbz3Cav31W9eeHN/4ACMej6YytDSWMI2lo/MA4/gqaeovee4fcewNPvjGNvzIMvzYM/R2b+jsyBgjn3Ubvu41uADl/JTJJOP9te/hf1gc/Wu69w+++QademMf2TeMv4akfyIc/2B6/IR+8xh++szx5hdx7g917i947MI4nlvqCmhafsjGgqA+rm5JzbVFNU0xdv7PQtrPQltY1vlzp3F3tSS12RHXNAWWdV1rjkVT7pfUBWYNXXB+SNgUlzR5+nYtb4+M3BoTNAWGzVdJESjsB4ZCQ7qOEg36QcAgLEElYSOAlDWZ1gExWVw7hLEDWOdiuh2xas11rtquMdqXBJjPYfh7hzK57AeQAzqFXbP7nEM5HUmj+9YTzZC3wdD0ITAWol/0b1nBo60tKaRacZiPbLDhNtRGCFkE2ssuF97nwLhdJsbEoGwuzsSAbC7PRBAfd4SAHHOQVG33BRg/YWJqNJ9h4jEekOFiChcRYSJxaCGZGKbIzM0z8UO8vZDCTwgAAIABJREFU6FOUsqPn+7l6j14SR6eZjyOc4zqF/ocRDg9OUZbKQjQpRuNSNCFFY2oyobUk9JYMzyzZE0vW+JI1rrfE9Zb4vCU6b4kukNEFMrxEhpeJ4JoltEGGDJagiQyarQEAObgzijvDpDNidUcdntCWL7jl92/5vRkFw65wwhXZsUf28MAe7N41bu1oHUm1LS4jo2I0zEcjoN+GXsnkIimKZARIkofsvA852b9dxpgB9LqE+WhEgEWFeIzCG4pwgDPeb0g4FOR8BK3/NxDOT8cbQDhiMpWT0fmRr/044dAZhoKcD4qKyxQhEVEmLjMsAcbQQDgt7ep4wgE+BDmEoyJilKsyFfJLRceIkMh7HgA0C7KfruPIh+rQA/mY1MmTE07kg6L7SdL1ryEcOpN8Ihw64fCgOCAcwYYHEM7dO5PPxrvYwzX83gph5wVB23eclrzp5u9m2ouYfZeYHXkzradn285wus/zei9wus8DhgG1HXbXOXATnGd1fjfdcorZkUdPyxENFivGK/h9BQ9rP5+s/I+Z1tOK8QrdvWuqycuy0XL1eJl6vEw1XqaYKJNPlskmy2STZZKpzIF8skwxUaIeL9GOFwHCUdwtk02VSCaKZBPFiqlS5Z2LqqmLyslyxWiJeqJcO3lRM1G6cKdi48kN08xN08zN5UffG2dvodw6ADkIpxbnNxCCRoesnSKcpYeXTYzbpLDJImqmCAfi1MHceoTXgPAaYG79xswtA6OKYp6Vp9eXHl9dfHRlfbbayKhdfXpLPVYu7PyO13KW03Sa3fTN09t/elT57+ymL1ceVrhU7dHVweTmcBoa39scfWme/AF/8DfywY/E/XfQ5CvD8MuNgf8m7v4XOv6jafjdZt/b9Z63610Acn5Axn/EJv9uvfff9gf/bXv4N/LeO3zqNTJ5YBrdMwwfmMfAlM4b7N4b7N5by8NX0NQb5O477P5b9N4L81hquTeoafHJaoPKhpi22S+r8UtuJXVN6bmWpK5pb6ntYKN/Z6U7PtcaVNV7pTVeaY1fWh+UN3rF9UFJY0Dc4OLWOFi33ZwaH7/Ry2sgRQ2YqA1Tj5JrbBLSIQhI/DwkHOIYwqEgB1ANThIoSSAECQTjBJCBdObgzbzZoodsWrMVFHBURrvcaAd4I9mwnJRwGBu+2XUv0MyaZ3rdM73uyUDOzyOc40jgpHMyvxTh/PPVm19WdD9o9nvzM78N4dA+HbMfb3ACiAsluVCSY05wzCkulOZAaS68zYN2efA2D4nzkDAPDXCxABcNcpE4D03zkD0O8oKDHHDQPQ6W5OAxDh4R4CkemgCfLhR4fMj5l1L6g6LMtXL1YYxJHF2f5VgMH1100pGDMl39f55wqJ8RSfLRhABJiJCYCIkoyLiKiKvJuNYS0wGwsUZ1loiGjGqJqJaIasnwHBmZJyKLRGgJD6wQwTU8sE4EN8mAiQyCSg5iC6HOCOYIEa6wxRWyevwOj9/h9do9LofX7QoE3OGYJ7rtju7Zgju4dwdxpRZdiTl7XEWGJGhICAf5cJSPJgR4mrqSaeWaNB9JUqTBhbdpxAuMpLLlPjTKw2J8PC4gEnSuAF1tOd4MHCzJxpNMPMkgkgzi2Pkx6h8ta0p+GLV0Ujfno4TzkTmZ4wjnpPq9Ec5RvMlJ3vwg4VCPB18LmOdEhHNcreY4wqGv1yVYTEIzfz9M9SX+MeEAHwI1GddYEhpLIodwJGgI4A1FOKCMk0M4oEnvd0U4VCpxjo4jn1+bcP5/9u4zvM30vBP9ftg9e07OlezZk+Y4Gztx4mw2dux4xvb0GWnUK3vvokR1sffe0HsjAAIsKATw4u0FjSABFhAdYJFESqLKzHhc4jquydk95zofHgqCKEFjTTSe4rmu/wcSQ4EURxKfH+77ue9MMnnaj39a4WS6F/RxFo7K5pGOm7q7OlgdF/mNxdLLJ+Tn90nPvC46/Sq3bg/v/EFBfRa37lVu3av8c6+LL70pqz8AetU4Z14BwuHWvco58woIGCowUPE8q/YlsAMUtLfJGw5q2o5LLu8brv52b+k/s0+/rGg8pG49pmg8JLm8b6zxTU3zfm3bQW3HYW3HYXXHIWX7AUXbfmX7AWX7AVXbgbHWA5rWfdqWfbqWfbqWfer2/arWN5Ute5Ute8fAUIH2Q9q2g+qW/fr2wxMdR/Tth6e6jtkGcuHhAvtQvrn/JBAOCCOudEqrGXElJSwHXWqghmMfzd8p7wgrMH4ZEA4pqmSkNSAQqxB0pgHeTPee0Hce0XUcnhkptI0UGXqzlVf28Wte4FQ8zy5/jlXyz8OFXx0s/Irg1HOmniPesVMh8+U41JBAG9dtjdeR1m2q+y7TfZvq3MZatuwNW9CVt+mOt4jmO/Dlm9bzNy11Ny1127Zzd+wXbqKNt4mWt5iO77i633X3vOXquk213yJaN7Gma0jTdbT5FtVxi+7cIjo28fabVNcW1r6Ftd/AO26RXdtkx3W4KWaoW9FUxiZPJ6ZOLylLvKLckLo0pqsMa8piusrYVG1sqjY6eSoyUQO61JZVZYvysiVFeVBZvSyrmOMXejgFc9wiv6DUxy+h+MWooBJVXqaNbAbVkaQVJzGUJNKEgzM0TjM44SBxmkq9C5ADCjXANrjDgdFOjHbCabHQ3hlqFvBmCnVOoU496trFG6XdLYdcMptban3qGg7btgiygxzbAkDOp004HxPe8O7PgE6fK/DBniezcFafKhI8kPopJSKC93++RkV4VIhFBViUj8b46I52hPiqCFsVYQkRHhYRARGxLCQXhWRASISBcITENSFxjU+uZRQO/dD2ibSExGRITIZ2XrNPDzjvpt3HeDjvc/x6xFSPZ4bwcaNXPwXCeXiq8k7dQ0QEwelNSYdUTFjNBMGhTU2taOiwhg5r6OA4HZpgghNMcJIOpJADhGN3BlDnCuYOYO4A7o0Qc2F6PuTwhVy+gMe36PH7Z33zcwt+39KyPxDyh6K+lYQ3kHAuROn5iNUfM82GdY6AiliUYEsSPCAmIhI6IaIeaD8dOY/8ib3/94hKTVkAy0NiwAOP5Y2ETIg/OuGkI+fJvPnUC+dRkLyviFIBfW4funDoiJTe2c8LBr6Djb1jjmhqQnQ6cjIJBwTw5lHhPFrDAaZKLf8F09XEVHT3cOf3Syb5PHaUmYj8TDifduGgcT4UlOExsc2vtLql46a+3k5+b4Oso2q8vWCy9YSu8ZD6ykFZ/RFpwwlRY5a69Zi2/YSuM0vfla1tP6FsOiy8sAdgZqTmBdCixqp9KfUIt+5V8aU3lU2H1a3HxlqOqluP6Tqzpvvy5Q0HxZfeBExSNh2WNxwEt3GkF19WXHltrHmvtm2/puOAsvVNWdMb4sbXlO37VG37VG37xtr2AeEA5Gjb9qtb3lQ17Rlr3qtp3adt2z/eul/bsm+8df9Ex5HJzqMTHUemu49Dg3nISCE8XACzCjBuMcEvJQVlTmn1rPK0W36KEpanpgXYR/PB/AAwTgBmFdlHC6GRAphVhHFLSUEFCMIuTg/MKgJbcaDRYttI0XT3SemFN9gVz4+UfH2k6GsjRV8bLvzqaMlXxWe+Zeo54lFWh02XE/bGVbRxE227gXds0523qc5tsmMba9nGWu7gLW9RrUA4t2wXQAHnjv3CXfjCNtpwl2h+h2l/1931vdm+d9097zi77jo6blPtN/GWG0TLLaoDNK1dQ5q28NYtrP060noNadpCW27ibVtoy5rlYnzqzLr5wrrp3KKi2M3PWlaVxvVV0fGK6HjF0ljpTlRlS6qyRWXpkrIUNKqFxqqAcNzs3DlegY9f4uOXoKxcG7sIEp3FJ4dpZJwkrQSFYxSNExRJkjRFAM9QDEkwNMYwQDgM/UA44CNQygHTTjvjtNNuG+2x0R4r5Z6h3GbSYyLcoHQziTh0iHMccY4j7od545HZ3GKbS2R1f/TCecKJ/KnyrITz2I6yD+CK9z0J/ZbZxZvU1/9RCSetlzokJUJicmfXZCbhSLCECI/tCIdcFJGLQnI5XTg7NRwyCYQjZJJ8Ks4lonw8+qB5jIylbCO+bxuQtA609EINwEx6O9n7nLpSc5xSwhE8PIMoky4e2OZTIZydzadU/MHaHBIcbkLgdr6cDspp8KLyioxYAge1XciZYlYMzIqJCVicQbsrBLvDYOoA6gnhc3HCF6N8UcYXcvqDLv+Sx7fomffNLy74lhb9y4GFQMi3HJpfCrv9IZcvjCxEoPmwwRXQ0gsqYlFGBGRkWEKDfTj354+lyfZxLWRpf/Xu/zZBn5iQeTB6e5dwdgbQUQkBneAzCS6T4DIJjuP9/17vEk6mmWbvK5wHX9gHEo7YufrYfFKE81iNpG/efELSnfO0wnn01s2jfWvpSY13T+3qVTniY47o/UQ0TESdXs/JIJyUbXSueLpwMk0aSAnnQYAA8fBTJZN8UnZK3fMBDz6tcFKTGHYlk3w+bOE82mP2bKWUSTiZ8nETjgCJCeyhdOEM9HeLh5omRi7aRmuR4TJLT+50+wlN20lla5aoMWuiO8c4UGgeKp7syVW3HpM3HBScf4N9+mX26Ze5da+CJjRV8xHgGWXTYWXTYU3b8YnunOm+fEN/gaG/wDhQaBwoBJ1p4N2J7hxwD2e846Sm+c3x1v26tgP6zkPazoNjbXvlLa9Lm15Vte9Vte8FwgHI0bQe0LYc0Lbs07TsGWt6Xd38hrZ173jbm+Ntb2pb9unaDkx2Hp7sPAyEYx0qgFklMKsElG4IfinBL2XElW75KUZcibALU+xJIcfcf9LUd2JmIMvcf3JmIMsymA2239iGcy2D2dahHOtQjm04F2YVgPnR4GkRbgnMLjX2Zisv7eFUfnOk5OujxSBf45R/XXbuRXPv0VlFRWTm0irauIY13aZ7wEKbO3TXbar9Ltn+FtPxrrP7O46O79At7xBNb+FX7iGX7sIX78IX7iEX7+ENb5NN7zhav+vq+p67+/uenu96ur/r6f2Oq/se3X6bbrtDd2yTbZtI4zWkYQtvvom3bSLNG7b6DVv9VajhKnTlquXSmun8mul80nDWJy1g2MeWlCWrhrpVQ11y+kxAU76gLJ4V5zp5WQ7uSbcgxyctXFKWLshKl+Vli9KSWV6um507zy9cFJcuScowVi7EKrQJ67CJIQYepygbTmIoSaUJJyUZxy7hkDRB0hROM2DXDUS5bLRnhpo107NmymugZg3UHJgrMIU6dYhzHHZoYZcWdmlgzxjiUcEeJeyVQx4JNCu2eURW9wcTzjPuUvvYCmfXkeWjEs6uX/uRC+chYBCR1AZGIR4TYFE+HudhMR6a4N/vUpNgCQn2QDighiMggXCu8YnrfOKhezgCZoNHJTlEnEPEd06KdGKnnrDzuulDE1ofvmaTLpyHYZNa5PfwkSs1hfZ9hfN4zzyaT7hw0iYjR7lUlEdG+TQYjBsSkSExHRTTQQkVlFArYjIgIpbBnr6dbYZMRMeE9c7QpCNkcIbMrrDVHbbPRtH7wWbDyHwC8yVIf5zyhx3+sMO37J4HwlnyLywtLC4vLC77l4P+pZBvMTi/FCaXIuhCyOoNTDuXx5nlMXpFxUTkjphkBwNrQLOpMk6GezI7K48eDHGmknx6VcCsPcobGZGQERmR82ELB8zoSyEnfXDf76dw0nnzBOHs/JvwxOkCv71wUshJDR7IFLBgFEThjKsc8TFnYsyZUDtjII8iJ5NwdK44SKqMk/qFKiasYiLg7xpYECynIjIynBqKDeZHS+jUPqvfNpnkIyUi4A0xFhJjodSDTyuc9F066clYU/qdCCeFnGdeC/rUCEdk9SksLpnOPDTYKxttnWZfgTmnsdEya2/uVNtxbfsJZetJUdMJRdMBXdeJiZ6ssdbD0vo3ZQ37wI4adduR8c7j0/25ltFimFeB8Cvt3HLLaPF0f65hIM80VGAZLYY4ZRCnbGakyDCQp247YhzMR/iVmLAaPDgzUmQZ3dGFqf/YZPchXcd+dfteEFX7HoAcIJyx1gMgupZ92qa9msY9msY948179K1v6lvf1LXsnWjbN9VxSN9+cLz14GTnUctgPsIuRTllpKCMFlWAhTYIuxDssbEO5cCsAvAuwi6ERvLM/SeNvceNvcdTwgGesQxmG3uPT3UdAf4x9Z2wDGaDlThgZw7EKoRZReb+XHX9PuGpFzgVz7NLvzFa/DV26T/zq55TXnzF0nd0VlERtVxeR5vW8WbAm7vOnrtM9x264y268x1n13ddXT+c6/+Rt+eH7q4fuNq+SzW9g195C710F76wDV+4jVy8i11+i2h8h2p+l2l919X+rrPze+7utx3t9+j2tx2d9+j2m0TzDbxpm2oFdZurUAOYQ71qPJc0nE1M162Zziem62ZFecTwoSVlydWZC9csF9dN56ITtSuaynlpoZOXRbOPM5wTHkGOV5Tn4mXNCfK9/Dwn66SLneUXFq7Iy0PKSkZQjPJKEfF5anLEgegY0oYRqB3DUZIiKJKiwEg0OrUPJ8UbiiJImsIoGlRvbKRzhnKbKa+RnjdQc9OUb5KanyT9E5hbj7p0iFMLuzR2p9ruVtvdKniHNzJ4Vmr3iqFZMCFaYPF89JMGPubCeSYy+fcIh/eMGtWelXCEVOThazD3O3l2vv9JDpbgYAkwdYBHrAPhSB4nnPRJA6lZalzHNQ61sTOljdrgMut8ev2hHZq7bv+T13cL50EB52Hb0GERHf5MOE8Oi4yyyCiLiuwIh47x6AifjvDpCPgGipmImAmJ6aCIWhFRKwo6rKDDoC1H64iOO6J6R2TKGTa4oyZ3xDobs3tjyFwcnY9j3hjmjcG+xH3kRCl/2OFbccwtueb884sB/8IOchaXAguB0FIwshyKOlei9FIE9QUtsytTrmWdI6h1RMecO1uDJFQyXTgi4qH7VwJqPfW3Jl04bCrBoZNcZpXnWNv5wwCOs2RcRjyIhIyLqbiIigvoOJ+Jcx1xriPj/8f06lD6IIHPhPNMhJN6XSPTh6XaqNKR8wTwPK1wpEzysdmxjSMJonQlgHBSyAGVnPcVToo3KeSAmzkgY44IaH5TMREFHVbQ0c+E85lwPjThRNKFMzzUp2C3jw/WWYaroIHC6bYj400H1a3HlK0nRU3HeOdeUTQdULcdkTXsE1/eo2k/OjNShPArzcOFVlYJwq+kpKedynOMvA4X1di55TCvAsAGFVSRklpCfMrOLTcNFYy1HjYM5GHCakp6mpTU4qIaTFiNCqrA7GbzwPHx9n2q5teUTa+Otbw+1rbnfvaq2vap2g6o2g6p2g6pWg/rmg9pG/dpGt7UNO4Zb97hja5lr771zYm2ffrW/ZrmN3Vth2YG8hB2KcouB1OhKWE5zCoASjH3nwSGAYUaUL1J8cY2nAt24ICNn9ahHEPPsYmOQ9BInmUwexd+TH0nZgZyrEN5pr4sbeMB8emX+JXfZJf+M6von3hlXxfWPKe+9Iq1/xgQzgbWfBVvukm2b9Oddxzdd5nOO3THPbr9LabjHab9veXhXywN/3yh/6fzPT90tX2XanwLvXTHfn5zpnZzpnbLcuam7ext+MK9+9T5gbvzHUfr23Tbdxwd7zDtd8jmO2TzW0zHbbz1Ftq8CdVvzFxMTNdFJ2oj+lNhXc26+ULScNYjzMWGDi0oSjZmLoLaTtJwNj51JjRevags9Yrznbwshn2cGj1KDB92jB5zso7Tw0ecrOMLooKwqiKmqZ6VVNCiKlx2iZlmOVE9Q9oQDLYhKEoyBElTFEXTNCjg4IwLYVz3m9NIUL0BvIEY9wwF6jZz05RvilrQ3w8YmKaFXWrYqba7VbAb2EYJe+XIvBSek9jnRTavwDrHt3j5Fu9HPy06EzDSm7KAWMBBP9P9nA9w6P9EZxeZnvnFIX6GDZti97rAkeSSCQ4R55IJsAeTT69KPVtCx1UOkWSjcT65JmKuCulrHGxVCIVkeExOhMX4kgibF1MLImKZh65wkIjceYuLXR20xYXMFp9eH0KDPGeC69jkMNfZ9LVUuPRVLn11BEuO4qtccpVHrfHp9VSkzKaU2ZTQ1yX0dbCCU0St3h8GkC6cMMiu4WmPNqqlUyfTPZwnZNeYLHD2BXPhnolwPsDX81Rh09FUAHK4VBSM+b4/STbIo4ICcidCfEVEBKVESEYGlWmVHDBgLVXJsXki9tko7I1BvlXIn4B9cXQ+is+HqbkVem7Z6V2c8wfmFpb9C4FUGWchEFoIhFwrYedyhF6KIL6wZS5icIf1rqjGFVM54gpHUuFYkzvW0yOh1iTUmph+EOH98OlVLplg47FRIsYi42wqwaYSQjImpuJSJilnVhWONSW9qqCScjIhJxNAOEIyxqdifCbOZ+I8ZyKTDDN9Pz/YPZzfPk8QTjpdwNtPEM4u6oBnE9AZZfIE4exq+0x/8LcXTuZ7Mu+TXY1qv2VJJ+3zZpgKnalLzbEqc6zKHGnFHEfsQccaE3k4O8hRkcH7my6D4BG9O/HY6s0u4SjpMBDOTpNwWpcaEGAmycjwCMgObO4v9n3arrZMwsmUp74X9LBt7r/MFHt479n7h//wPOiUZ572eZ7w/I9+Ou592KRs874CfFbCed/sEg4PDvDggODRIDE+FJZiUbHNr7Z7VVO2keF+2WirbuiseajcNpA/031yovWQquWQouWYvD1L0XQA7NzUdhyb6suxsUuBYezcclRQRYhPUdLTlPQ0IT4FyjgAMIT4FCmpTf0nTFit7TgmvrxnZqQIF9WggipMWG1llaCCKlDDMfQc07XvG2t6bazl9fGOPRPd+yT1LxkGj6nb3xRdeU3RckDdflTTdVLecljTdER55YC+7Ziy/k1l/Z6JjkOalj1T3Yemew4beo9MdB7Qtuybaj9iG8i3DxZZevMsg9lgDQ7GLU4RZWYgC+jF1HfC0HMM2GbHLf3HoaEsZDQXGc2FhrIs/cdNPUdMPUegoSz7cDY8koOy8lBWnn04e6bvmKHr0HjrfkPPCUPnMcXF1wQ13xbVvCCrfUlS84Kk5lvi6ueU51+0DRyfU1VETefXkMbr5M61mdtMx1vO7rdcXffo9rcd7d9zd/9iZfRn/oGfzHX/fKHv10uD7833fI9puIuc2zRXb5pObZpObZlrb8ycvmmr27afB9S5g166hze8QzXfo5pu4/W3sca36bZbaPOWvWHVeC46UZs0nL1uu7IxczGiP5WYrovoT81LC2n28Xlp4cbMxdt46w248Zr18lXLpXXzhVXjufjUmaC2akFe7BXlUaNHqaHDWN9+rG8/PXxkXpATUpUldDU+RY1HccataXKb2E77OI6YEAxFCBohwFUcmqIYkmJw2okwLpjxYASOEThCkAhBwgRtI+gZgjHiLiPhmSJm9djsOOpVo94xdF6FzCkx/zjq1SKzWmR2py3N7pZDHqkd8MYnsc+L7X4R5ONDPp5tnmdLK848HACbR5OyDchD2z+tDwKEM2DzfXDh8B/ecJ965DPhgKSXdD7w+IEPIJwBJDKMx9n0GtexwWXWOfQam1oFL42PwuFROMwjEiJqFczwlTmvaoioEglIYZ8M9SrIORXtk1OLUjIgJxMyap2PrHLghIhc51NxNr7Co4I8ZjM9XPo6EM6ucKgNkFQ7nABfTQ0YuP8S+PsLJ9NtnM+E87Bwovd3Ge3emwHmEIjJkITaKeZomIiWiegdkSlHdNoVMbrCM+6IxRO1eSLQbNQyn7DMJ2y+ODwfQ+ejxFyYng865gKz/pVZ//KcPzC/GJhfDMwvrfiWg77loDcYdQcjjkCEWIzA/ujMXHR6NjbhSWrdCbUrqXatqVxrSuf6mGNdxaypmDUplQQBjWdgWoCQvP/vCZkAOAe8YVMJUZpwlPQqEA5ADijjiMArynScz8QFjowy+bCFI2FWH5tHKzC7MPOZcD5U4aTXc1J3cmRMNBNyAF3AlhsVGUyVcVKlm9RctXThgC61T6Jwnna222fC+WiFw4fjPFtIgkaAcMYMVtbooILdNsk6ZxmptA8V2vqzzL3HJ3pO6vtyxwcKpvtzzMMFltEiy2gRxCnFRdW07DQlrcWEVYS4hpGfcSrPulTnHIo6WnaalJzCRdWYsAoVVGLCKlxUjYuqUUGlnVumbD4gvvyGebgA4pSahwts7BLjYN7MSKF9tNAymDvdfVTXvk/d/Lq6+XVNy2ualtfUrW+Mdx1QtuxVtR0Y7zmpbDsqbDjIvbRfduWo4Nx+xZUj/LpXxRde13UcHmveO9l1UNOyZ7ztTW3rXl3LvumOo7aBfGigcKYn1zqUQwrKXLIaRlyJ80pSV2hwXgnoTwMzBhB2IYh9OBtl5eGcApxTkEKOpf+4deCEdeCEbfCkfTjbPpxtHThh7D482b5f27JvuvvodMdR1cXXpWdelNe9qjr7mqz2BfnpFxVnXlBfesXSc2hWVho1nd/AGq8Rzbeotptk6zbdfs/RddfRcZdqe4tp+66746eLgz+Z7/mZr/fXgaH/GWL9W3DoZ/Od33c0bhoqU9kyVm2aq1PUuWGtuwWdu4teuoNeumW/eBu5/BbReJdo3Uabrs5ciE/WJqfPXLVcuma9vGo8t2o8F9GfmhXloSOHncKcuPH8FtqyiTTfgBs3ofrrtp3rOrHJ00FN5aKi2ME57hg9Sg4eJAcPOkaP+oS5QWVpfLx6QV7llZ/xaJtnZ7huRE9i1pRwMJwmCIogaZJyYrQLptx22g0TNAhEMlbCYcYdBsw5hToncU+KNypkToH6QMaQ2TFkFrSlKeyzgDcSu1cK+yTwgtjuF9j9fMjHgxa4Nj/X5v9YC+exJ+zPhAMCXpbe5ZxnSJ2MwsGio2SS69jgOa9ymVUumeBSMQGdkDBJ8M+6jI5LqZgADgjgJTkVUZqcXC00OmYUTVtVdlyJEAqEVmNzWioogwMyJCIn4hI0JMEDCmZFQviFD1503xCkQu51AAAgAElEQVTSGwJqnU+ucclVPr3Op6/yqA0uuc4m19nk+o5w8DgfjwtSe1Hu9/Y85gYOHRXR0cfuwHlUOE+eFv0pFs7DqnlCdsADWoNEZERChWVMVHn/GAfa1SacADlRkzti8UQtnqjBGzV7YxZvHJqLwfMxfD5KzkeYuZDTH3b5gm5/yLMQ9CwEZ5dWvMtBb5pwyKUoshCz+WKm+bhhbnXKu6b3rulnN3Seda1rVeNMqh0JrSMx5lxVOZJKJqGgklIqAYgiInca9vhUnEfH+fRqarESOBZLqZiMjiuZhJJJgCWnciomI6MSMioiI0IqImCifCYqcMREjtXH5qMSzqO9Z7sa0n6vhJP+DL8b4ey6liOlYiDplRxlmnBS9ZlMkwYeFc6uezhPFs4Tus5A0nvPxJm7xTLPXnta4Txlnp1wdvWSpT/hZ8LJJByePca1BsVIWGRdUNu9aqONwx5WcTtM/MsQuwYZKURHclFWgY1dZOGUGjllEKcUWAXmldvYJTCvHOgF4pTCvHJMWEVKTlHSWlJyihDX4KJqO7cM4pRCnFI7twzmlYNfZRktUjTtVzTthzilNnaJYSDXzi2zsUts7BJGfArjlluH8oy9x6d7Dk917Ne2vq5qfHm8ba/08kvCi6/Im/ePdRwXNhzur321p/qVntLXm3Ofby/8VlP2V3rLn1c2H1Q279N3HtK2vTnReWC657Cx97htIBcZKYaHi6x9+WDXDSOuBLdxaFGFQ1LlkFQR/FIwSw1sAoVZBbbh3JmBrJm+Y7bBk/BIDjKaC4/kQENZtsGTtsGTKeGAYo514ISp58hUxwFj73H7cK5tMNvQfnS69bCl47i57ehU/f7JK/sMzQeMrfssPYecosL4zMXreNM62gCEc4tqu+vouMO03yaa7lIt77ravz/b9cPZzp/Od/9qefB/RUb/3yjr18v9P/G23zBWbBnKtwzlm9Nlm9NlKepcN1VdM1RvmWu37ee27edAD9vbRP09su021nzdeik+WRvV16wa6jZmLm7MXFwznQ/rapzCHHjoMMXNCk2cvg43baEtoKvtJtJ0A27csjdctVxKTp+J6mvmJflzghwP96SLc9TDO+4X5awoiqKa8gV5lVdROzve4rXwPJieQq0oisI4BWM0htM4weAEg1EOlHJClMdGe2ykE8RCuoy4w4DtTEgD05/HkFlwu0YGz0nhOSnsU9jdcsgDIrV7pXavxD4PSjdCeEEIL/DtizxogWNf2BmJ9rEVTqaT99N+/Kc1z+yeT+aum52r50SUS0QfPOha5zKrbCrGJiJsLMTDwkIiLKHCSiaioIJyfFGG+JWYX435lLBXanUNsaSdvayewVGBUqGc0skntMrpaT2Ej9tohYmexJcNdEhhcSkg5yTjVxMOBRmRE2EZHpISofvTfqIiPJqaZMDH41w8CZYqCukNqWNN6ljbOe3dL908YYNn6kfmo4s+dx3UwI/Vz4STdiHnMdn5NtI7h8tdyNEx4Z1rOc6I0RU2usKT7tCUJ2z0RGa8Ebs3hszFCF+MnI85/DGnL+JaiLgXo66lsHs54glEPYGwayXsCkSZ5Si5FEUX4/aFhNWXnPGvmf0bJv81w/zG9Nz61OzqhDuhd8X1jtiEZ13vXgPmUTniCjoupWISMirAIwIiKqLiO9dgHEk+k+DRcTEVlZBRKRWTUzEFHQe8UVJxBZlJOI+HQYoEj+Txksl0PyeTcMCf80cjca2lewa8DR78RAvno8rTCif9Htf921xRCRndVclRMhEwXQ0YJv1azqM7cB4dv6ZiwoA3qUkDmYTz0HS1xyV9QpoQCz11jeUTIpz0Ms4zL+B8hML5wPL57YXDsayI4QgQjsYEcTnDGkG3RdRg51Sjo0XYaB7JK0IF5XZBpZlXAeo2hLgGyMQwkGsayjcPF5iHC2ZGCq2sYhu7BJDGxi6xsopBtccyWmRlFYMHzcMFxsE8ZfMBTfsRTFgFqjeAQ6ig0iWtI/nV0EiRtT/H0n/c2H1I17JHefklTcsezunnRk59s6/iuc7yb/ZUv3Il/xtnT3y19JW/z3n+L/O//fncb/3p+WNfFl05MNZ2ZKLvxGTfMfPgCWg0B2MXEpxSglWCDBVB/QWmvhMIuxBcxQHD0yhheSqpeo59NN/cf3Ky87C5+4i17zg8lI2O5IJgo3k4K3/Xu8hwjq3/xEzPUWQ0n+SVkJxieDAfGcynR0vIwUKo86St8xjadxLuO27pOcQI8hMzFzeJ5jX7pZtk6w2i5RbVes/ZedfRcYdsvku1fMfZ9l132w/c7T+a7fjJXNcvF3t/Exj4xULPjzzNd8yVt00V28byW4ayLUPpjnYM5VvGqk1D5U1zzTZ05jZ0btt29h5y8V2y4S7WeAdtuAldWjXURfU1EV11fLI2aTibNJwNjFc5hXnoyFGGn7MyUXvV3ryFtd8lO+8QHbfx1tt46zbWchNpum69tGE+Hx6vCqlLlxWFC9I8vyR3UZITkOcHlYV+aYVXdmpW0zxn5noQHYlYEASBUALGaBSjMZzGcBolHBDhtJFuC+GZoWbNpMdMeoyEZxpz6RCnxu5UQ46dxZ12N5iNJoFmd2o1VpfM5gaPiKFZMTQnhnd4I7D7+fZFjn2BAy2xbYssaJEFLT+tcFJjBnYu5FgfBNzAARmE7ieDcAZm5kA+E84HzDP7PjylcMSuBJ+OcLEVLrYsIgIyakVGLMlRn8LuVsFuiQFljU1LJ60GzKmHSMGYvv3ypfbLF4d7Wsako9oxjlw6IpezJya1Ov3klBHCqHkb7pFqp5UTRhOK6W1mPe7TYfMa1KdG5sdQvxpbGMOXx8igigzJibCciMrIqISMS8i4hEpKqKTUmZA6ExJHfNecgIdh82D2bupn0hOQkz5s4PdNOGBI9KPhUzE+BVQTTw94XETFxcyOcOSOWAo5WiakY8KTTGTSEZpyhqcdYZ1rZcIVnHSH0ucQ4HNx2r9K+xPMQtyxmHAsxx3LcedKnFmJuwJR50qUDsSolTgRWEWX15DldWj5mm3pqnXpusV/1Ty/bvSummbjBnd02hWZml2dml2dcCXHnXENE1UxO1OnwEpECR0DJ29wiOdTO8KRkFEZGZVTMQUZyyQcARMVOGKZJfOZcH4/hbMzs3EXckC7moKOpkZIg2QSTso2jxWOkg7tFHCo0JOF875J33IjwEOZNn5m3AT6yRFOOnKeLW8+9cIR2cMp4fB5o1phj0XUAHNrUFYBxsoluIWIoMTGKzNySiyjRaBoY2UVA+EA24AKjJVVnFLNzEjhzEjhLvxYWcWmofzp/hx12+HxzmO4qDolHNC9Bg2XmnrzJ9qPT7Qemuo4NNW2X9f8hurKy7r2ffyzL3DPvnzu0BfyvvVfTh/6ctmeL5381p/v/8e/eOVLf/T63//R63/3f5S/+Tf8+sOanmzTaOFk/3HTcDbMzsN5JRS/FB8tRoaK4P4Cgl/qlFZ7FLUOSVUKNgS/FGz8ZMSVDkkVI64k+KX20fyZgSxkJBtn51G8QppfRPEKwRuMoJjkFhCcfIKTT3ILSG4Bzs6Dh7NsA8fhkRycU4SNFkB9WbbebHywAOnJMbccMbcegrqOWrsOm7sOMPycxMz5TaJpzX5pC2/ewpu26ba33d1vuzvv0a336OZ3Xe0/nO/+qb/nx97Of3G3/MjT+p6v66dzbd931N+bqbgzU75tKr1lKLsxVXJjquT6VPH1qdIbxopNQ/kNU/Vt62mQO/DZ75CXb9kv30bqAXLWjGcjuuqIrjo6URubPL2kqXCJ8ilulltSHJo8ew1uuUl03qO6AHLuEG13iLZtrOUm3LBpu7xhPrthPJOYqA5rSlZUhQF5/rIsb1mWNy8u80iqXaoGj4HlhDS43Wy3220IbkcpBKVQjEYx2o47bLhrBncbcfc06Z0mvVPE7ATuBSMExiCXyuZU2t0KyCWzuWU2t9jmEdt2nAPeFts8YmhODM2JIJ8I8gnsfoHdz4MWONASB1pi2wMsaHknH1vhZJ799dHr4uMQNhplo9FHF6F+2MKR0kEJtSKjlpXMstYZ0DmWdOTcOObSQITSYB0VSzt6BwZHWXKlQijkt7W1tFUX9J8vk/ZcnBS2T4rblOzLMlaDWtAzoeDjMyYnik1ptXz2iFImnJpSjY+Lp2z4NERM22kj4jRgrmnMM4HO6rG5CWJRRyzryKCWCqvJsIoMKfCQDA/xiRU+sbJz652KgFY08YOZTukrcVZF1Gr6T6bHdqw9YR/O74NwHv1ZvrMYJ+2wzmce5KGjMBOTMnEZE1XQUTB1ILUnJ7UqZ9wZAMgxuMNmT9Q6G7N7E/BsgvStkr5VYmGVWEiQi0lyOUEFkuRK0rkSda7EmZUEvbJKBdfJ0DUidJ0IbdkD16Hla/bFqzb/unUuMTMbs3jCM+7QtCcx5Y5PumI6Z0wLOnzIkIIKKeiojInudC454mIaCCcGeCMmIlIiIieiu4QjI6M7Z0d6RzhAdI8m0yyyTMLJ1O32WZdaeo/Z0+ZhqzxpQ+izFk5CRKXvzImCXrXUnpzUFOlMXWqZbJPahwN4A4QjI8MZazgZZ8R9NMJ5Wjk8c+Gk8ukQDp8IPTbPbtJAgmsJi+GI0OJPCWdc1DsjvAJzazB2IcbKRVm5ELfQwi0yckpMQ7k2dpGdWzIzkm8ayrWMFtjYRRCnGOIU29hFltEC83CeaSg3FctoAfgYO7cE5pVCnOKZkXzDQPZ0f9ZEz3FCXIUKym3sIlJSDfNKbewiQ3e+vi1L03RkvOngROshY+cRc/cRU9dhS/9JbcuBqb6ci8f+bu/f/ofsb/354a//11e/9J9f+x9fePFLf/Lyl//vF7/0B0V7/obTcFw3UGzhlxuGcswjOQi3gBZVuESVNLecZlc4edUeRe3cWJ1XdQYwBlzFSd26wbjFoHWNFlWAx1OkoflFBCcfY+VirFycnQeEg7PzgHOAcKDBE/BIDs4pQEfyzZ1HjS2HzW1HTc2H9ZffGDv70vjFV/T1r5na9zgEuTHT2et44zWs4TrasIU33XV2fm9+4Pu+/nfdXe84277r7vh5YOg3oZFfLg382Nv+49m293wdQDh3TGW3jaW3potvThVtThZsThRd1xde1xduGUqvT5VuTpdtGStAPefWzKm34HM3bOdv2S/fw5veJltuI/XrpnPxydr41JnY5OklTZVHUugQ5c3KSkOTZ6/am7ep7pRwbuOtd4i223jrLaTxhr1+03Zx03J+w1ibnKyKaEtDYwUBRe6yPMcnKXeLqxyKK87JYdqiQm1GCIJsMAEhJIJSCErZUQrCGAvqMKFOA+bS4/N6fF6HzY2jXjU6q4I9Csgltznl93kjtbqkVpfY5nqobpOZNwA2o9DyKBQYhQJPK5zUMpzUxs9URqAHGbLvJJNwUnmScFLTBdKnDnzktPiYZJdtPvhTPaVwFPTSGL2opOalsFNoxsRGWGVBJxF83DzDFQpaW5svXzrbfOVcR+P5lounrpwpH6w+IbxcqO89beVftoouG/nn9ayzmuGLE9wOl0mD61W8zqahlotqQZ9RzZqQ96vVar1+0miasUGoDSaMEK6fQTRGRG3Cxyy0xu4eR31abFGDL6rRJSW6yCeW+cSygAwIyKCQConosIiOipnYw7xZTWXXT7tMyAE/U/l45PdNOEIi/Pgf6o/erQdj9JgEP22yMCjjyJiogg4r6fAYFVJTIS0V1FJBHRXQUYFxZ2DcGdA7V8D9HIs7bvMkbJ4E4k0i3iQyn0B9SXQhiS4kkaUEspQgFsPkUoRYjpLLCXJlDV/ZwIPX8OAmvLQBL23YF9ft/jX7fNzujUHeiG02bPYmzN6EyZN84BxHFMztVTnickdMysTF1IN7WUA44IqCDI/IiegYGVdTCQUZAwXDdOEIP37C+bROGvhgwkkh57E3cz4M4Tz8v2n3hRwZHQcXclLCyTRpYBdsHhXOro2fGWs4D187fHD/kAJbrSIAKqmTMe+R2SFPztML5+mm2z8r4TxbKf3+CEeIJvm26CPC6TbyLsLcKoJbjLPzUFaujZNn5RVbhOV2bgnCL4N5pVZWYYo3gDHm4TzjYA7Qy3R/lmEg2ziYA/AD80pRQTkuqkT4ZTZ2kXk4zzCQPdZ6AOIU46JKTFjByGthXqmdWwKPVFsHS409eYaOk6bO47b+LJyVT/NKUVaBuT/Xp2viXzxw/Ot/ePwbf/LGl//g5S/97y//97/+1t/+xYtf/rNvfvEPsl7+4vClo+r+IjOvwsItsnEKMH6JS1LlElUy3HInv9InqXPLT3kUtU5pNdjsCdbggDdAUE4R6F7buZnDygWMwdl5yEg2PJwFD2chI9kUrxCUblLCQUayocETGDuf4ZcQ7CJTxxHd5Td0l/eOX3hDVfeitOZ52ann1BdetHTt80gKo8a6q/CV63jjVfjKFt70tqfnR0ujPwmM/st8//dmu37g7fx5YOj/ibL/Z4T9y6W+Xyz0/CbQ94uFrn9xNd4xld42lmwbSm5OFd2YLLwxWQicc8tQdn2q+NpkyeZ02bXJknV90bWp0lszp66bzmya67bhK+9QrW+TLVvQlQ3z+Y2Zi+vmC0F97ay0iBHkuyXFy+O1a1DjTarnbabnHtWVquHcxlu30aabcMO6qe6qqW7dcGp1qjqmK41oioKq/IAid0laOSuudiquOCaGqBklajPa7XY7SkEIDSEkjJAQQtpQ2owyRsQ5hTjUqDcVFTIL2tKAbVK8AZ1pMptbDnmksA9EDM+LIJ/A7kvNFUh1pqV487EWTvqE6PTJ0R85LT4meVZ7e55WOCpyXoF7BRayRzFRP8xrHOKOylUao0mikDe31NdUFp0/VVx/puxiVV59TX5v/Snp+Wx9a5lt9AwhvuBUNrjUTZi03si5qO2/4JmSmgQDbdUFPefLJgXdlrEBg6xTxGWppKJpvdZmnYEgyGS2aHTTYpWOJ9cJNAbpJKyaYbT22XHUp0F9asQvdYWlzojEEZY4wmIG7GyJCqlImnDu84ZcF5Hru17S+0w4jwon1W2f/iMcLL58kNSIi0eEA8o4ciqkoEIqMqimQmpqRUOuaMgVDbWcEg64nDPjis24YlZ3HJpNQrNJuzcBzcVsvjjkj9sW4tBiAp5bhucCsG8F9oeRhRi8mISX1gBv4KUNeGEd8Sft83H7XBT2Ru2zIci3DvnWrb41y/yqaW7NMLc67V2b8q6Ne5JqV1zhjEvpCHhJG1T8wC0dcAP7txFOpm60D1s4v2/Toj+twsk0Lfq3FI6cDH4mnM+E8+EJR4yvCaCYBImmJg3wuCPjou5pznmYW0XxS0luAcbOs3Hy7MIyu7Taoz7nUZ9zKE5jwgqEX4bwyyBOsXk4zzJaAKo6ADamodyZkXwrqxDmlQLeEOIqUlKNiyrt3BLLaIG67SCn7tu6rqN2bgkmrKCkNRCn2M4tcUku0YJzCKvK2pc/050NDWSTnGKXqBJnl1iHCjZwFsQ7XbP/77K/9bnX/+7/3PeVP/7GX//F1/7qT5/76z/56uf/t8Pf/MvuswflPXkGdqmNV2blFCDcIoJfSnKK0aECfKTIzat2y0+55adoUQWYnAbqNiinyCmtBrMH0m/mkIIy+9BJZCQbOAd4huIVMoJiRlAMkAMCyjvwcBbKymP4JTircKrlgLLuRUXti/JTL0iqn1OeeUFe+7z2wkvIwBGfsixiOLNmu3gNa1iHLm3hTe/M9v4syP55mPvjhaEfzPX8y1zXj/29/xZh/X9x3r8Gh/4tOPS/IsO/Xu79obvpLXP5W+byO6bS28bSbUPJtqHklrHklqHstqni5nTp5vR94egKr06W3DBVrk1Wr01WX5+pA2WcW0jjpu3yJlS/CdVHpuq8smKKl8sI8n2qyoTlyk2q5x1H71t0912yc5dw4pM1yckqkLi+LKotDqsLg6r8gLxyTnoqXTgIgqCEwwZTEELDCAkhtBWhTIjDADumYJcKmUtFCXvBeLQUctKFszNgAF2QIX4Z4k+fnMa1+dkQEA4o4AQ+RsL5CIWQggEXj7PR6DAUHLQGgKx4D1/l52W+2f+0yfT1ZPp44VNGgsVEeEyIx3ZOt0yCyyQ4jlUWnRilVznMOtdxjcNcZxFXWcRVHrE1wFzto9aHHRsc9ybbsT6ERkfhsIiIC+GQAouo0IgSCmigZR28op7xSyZc6ikjRrv006bBoZFz5+r6utu6Wy6xepouVp6srzzeUHm4p+7kxZxvVx/4h+FzR7W9Vdq2fHXTSXS4OqxrTU52xnQdYV334nifS9W9bJWI2srPZX9T1lVsF5+bGiyw88s1wxeVg+f1nOZZ65h7RmkU9U6z25RdZ43sJiO7ySTsNilGjZMqhCJsDq98BtHorTqjXWuEjCittZNjdtrgDsvgpXHXlhjZEKHX5MxNKX1VTMWFZIANz3PoNQ6dZJHxYSzCIaMi15rItcYjYzL3dSG9wcXXeOi6ANsUEbdE+G0hti1nFiT0Mo+OjNKrA8zmgGN7yHVnxH1rhNzgkFE+ERKQAQG1zKdXeMwKhwmxmDW2Y53DrPMca0J6TUQlxGTi/hrBiJCK8OkQhwmxHSGWM8RyrjzcR/cgH5lwMjxPpq+T60yAVZgcJsajY6ljsYROSKmEgkoq6VW1Y33csaFzXtW7ro07wo+N3hV9fOZik96dTHvjpvmk2bdq9a3NzCZss0m7dxWZX0fn1nHvOja7hnpW4cVVeHHVvpC0+9eghTVoYc26uGFd3LAsXjPOb+jdCTUdVhJBGbEiI1bkZFBIX0uPgNlJahw5l77KYa5yHddAnnajZaYT/65Vs+8bqWP1scm02TNTMj5PihwPf7qnFc7T/r6e+nkc8ccm08l+1yd63/9fYnrtoR2yO9Pn19LrwOnJLKXHT69Wu9bGnKtg4p/KEX8wVNoRHXPGxpyxMVd0zBVVOSNKR1jBhFLD2XZl18wA8LaYiGT685n+2k36QT/TKz6ZHk//g502cPKpk3rO3V9Vhu64TCd78BWmf82pdz9U4TxBPo+dUp1JRLs+JvVrM24Ufcpw8AgHj3DwtAfxIB8L3tfOMv9BFvnoIhcNj9iWJHRMgi3JIZfKZOFwh4VDDeMjZ6ysapxdgo0WoKwChFNm5VaY2BUu1TmP+oJHfcGhqEMFlVZWMbhvA27ggNs4qTs5ltEilFOGcsrso8W24UJotBjhlNlZJeaBPG3HUVXLQX33CTu/HJfUWDklM6wiO798Vl7tUdTS8mo7v3R6MHuq/7htJIvi5TOcHBc3b226MahtHCp79eDf/9cXv/BfXvibP/uHL/3dX3/uz/7xi3/xT3/1hwe+8bne2j3a7izz4AmUnU2wTzCcLIaTw7ALyOECfLAA7S9AOUUYtzh18QaMHKCE5TivBMxVA7dxXLIap7SaEpaTvBKSV0LxS2lBWSoUv5TkleCcIoxdiLIKUFYBPJJnG8y29J+EB7KI0UJkMFfXsFdc+21hzTeFNd/kVX6DW/E1XuU/yc99y9JzyKeoSJrPX4cbtrDGO0jTW3jrD9zdv1we+fXKyHuLfT/0tv3Q2/LeYtevg/3/Fhn6TWjoN6GRfw2P/iow/FNf77vY+e+g5+5Bp2+aKq9OFK/r8kEB56ah+MZk4dZEwdZEwVVt9pry+DVN9vZU0bKq2NT2or37tYCyKKKpTE7U3oLqb0ONW+ZLSV3tsqTIy86Z4+QGZeXXpi7chVpuO5pvUg1bxJUb+JWbRP0dsvEu1XSXbIxPVSUnqxITlTFtWXisOKgsDI8VxzSlMXFhUFw+Jzvr1PaQZgUMm8wYPoU5JnHXBOaewJx61KFDnFrYpbG71Xb3GOxT2ecV9jkF5JPYfGLIJ7T5BNZ50IEmss+JoVkJ5JbZnDKbUwY5pMiSBF4U2xfE9gUR5Acf/ISAmdGPhmP1PTYPPAPu3twfpJZOnfSk9oGCD0td2kk9/rEQDo9IcLDYKBwesYc+6cIR4Y8VToLjWGUzSTa9xqE2WMQaG1vn4Bs88tqwY2PEscZxbnAdGxw6ycEjQiIqZxJyIqzEQlo8NIGHFKbZIam1c3S8Y0SrUI+PjU8MDA6fP3++rLSw6fLZs9WFDXWlTWcKOs4W9J7LG60vaix69dShfxysO6zqLNN25KlbsxBWVUjXmpjoiI63hnSdC9pu/8TwCiSTtlfWF79k4JxdsQ0GZzqv0yMLsNQ5zcXHWW6LfErY03+hiN9UKW8/BfHbrNyWGWGnQTJk0EgQDLZSTsm0lcsRyuRjMtXY+PT02LRRYbROUz6VfX4MDo7hSTW5ocLX1NSq1h0fc65I8NlRKCAgYjLnmtSxKiCiO69vYWEhGefjcR4S5yOrIvy6hLgpIbbF+C2VY0nKBARMdJReHaSu99E3+5lbQ/RmSjhCMiAgA3x6hceEgHA4zDrHsfq+wmE7Pg3C4T0inJ3jIxVPCWeMWdM4N3TOqzrn1XFH9KmidgVBtM6gzhnSu8JTnqjREzN74inkwHNr8OwqPLtq9yQhfwLyJyDfKuANtLBhXdywLlybWbhqnN+Y8CS1jpiSDsvJIAgYSp4eAbMhYDZ41BqHXuPQa1xmncuscx0bIJ8J53cjnEzf50zCETOxx+bRT/TRCieNN7uFs4McV1TljPw2wkkhJ8Wbz4TzmXD+ncLhYZER25KIjIjRRSCcUdYAu+eCnnUW5p12CKsYfhnBLcZ4FXZBtYVXDfPKEX4Fwq+AeeVgNhqYnAampaWPGQAzBqxDBbbhQstgvmUw384qwXgVdlaJsS9H1XJwsjcL4VfQijOYuNrCLrZxS3FJjVta6VHUupW1lPwUIiy384pwfqFDWESMnHCwc9amG6ITrezqN47+4x+/9MX/K104X/1vf3jwub/oO71X15tjHcnFODkk56SDm+3k5Tm5RQ52CTVSjA+XgA40UKhJ8QaUa9swdEMAACAASURBVMCYAfA2qOegnCKUVYCxC3FOEcEtBtohuMUEtxioBhrKgYZy7MO59uFcaCjHOpAFhGPvz9ZeeUNc+21x7belZ14U135bWPOcsOafFee/PdN90CstjRvPXocbbuBNt+HGe1jL911dP18c+lVg+L3Fvh/Pd/x4vu29xa5frfT9JjTw6+Dgr4PD/xoe/fXKyM8XB37qbv6Jq+lHjobv4hfu2mq3ZyrvmCvvzlRtm0pvTReDXNflboyd3BzPvT1dPC/JHSn8XOOe/8Qr+YKx6YVZXlZCVxPTVm1MnY1pqpfEhfO8HL8gL6yovDZ14Z6teZtpukU23MCvgGzj9bewK7fQy0lDzdp0TXKyKj5eHh4rDqmKImPFMU1pXFIUFJfPy8+5xntJswJBzCnhTOKudOFoYY/a7lbZvUpoTmGfk9vmpZBfDPmAW3YJRwLtCEcCLwLhgA/7nQknfeRAej4BwgEtcAA54O7+J1s4WEKEx8CiQz7Y/sEkuEyC71zlO1d3NtjgSR6xKiTWROT6KBFhUzEuFWNjIS62IsRXxOiSGPKJLLNik1NrnzNgfrEWbuzi113ur29j9fX1tbY2n66tqSorrirNb7pYW3xyf3X+wd7LFSNNldzWClFHdVv53tqjXx04c0jSWqTpzNO0ZWOcqpC+OaJvCWobV7StPnV7wDS6YhVI2kuaSl42c09H7UMxqGeLHlpz65cxxZxN4ocVyoGLV4r38epL7YJ2RNgG8Zot/FaDsGdayYVsJgMEcxXq/pYGCXtIxh9WKwWqMalSqzIj2LSd0Vnc03hQbV0Q6mmF2TmBe/W4Q4cTImRRigeUdHjMEZGTK2J0UYwuSokVCR4UYyEREhGicTG+JiU2JfimGLuuohZk1LKQCrHoxBB9bYC+MUDfGKG3WNQ6j4wJyLCQDAipFT4d4jEhDhNhMWscxyqXWRUwmYQTARYCZZxPjXDA8OhMwgFlnHHHRvrAqPSAbpxHo2BWFMyKkl5R0itqJqhxhMYdYb0jYnDFje6E2ZO0elatnlWbe9XmXrW6kta5hGU+YfUlrb6kzb+eKuCYfOuG+Y0p75renVQ7YyomAnp+xNRGKunO4VFrPGqNT6/vCIdZ5zk2eJ8J53clnEwn40zCyZjHfa7fmXAe7bu7b5vkzvIlJqagowo6+kA4zliKN08QTmpCRirgkWcrnPRD+WNbeT8TzqPCeewenk+KcAREbNi6KMBDQtgvh1xK48zgUE9/yynNUC3EOeUUVTuFFRS/FOdXwsIam+AUqNhYRotSy3BQQSXCr0iHjWko3ziYZxjIne7PMfXlmPtzzf251qEClFtOCqthdqmhN3us9RAqqFyYbPTqLtv55aaRAohXRspqXZIKt6Laq67zai/Mjl9wq8+45JUucQncf5gZPrk23bBq7BKfO5Tzjc+/9rd/8sLf/Mk/fOnv//rPP/c/vvC5r/63Pzz43OcH6g5MDRQh3CKUnU1wshlenkdQ7BaVuYWVbmG1i1/jlFaDaWmggAMqNoy4khKWp6aoYdxijFuMsAttw7m2wWz7cC4ymp+iDqjbIKP5YO+NbTAbGsqBR/JAoL4T2HA+1JcFhCM986Li3Cvysy+La78pOf288sILps79LmFhdPoMEM62veEO0vQu0/5TX/8vlgbfW+z72UL3e4tdP1vo/GWg95eB3p8v9f58qf9XK0O/XB76mb/v1wvdv1no/s1C9y/m2n/kaHgXO/sOVPuWtea2qeKWsWTbUHJrunhTn7euPnldm7M9VbQgKeg68kcl//AfGvf8J2n1l6mhQ/Hx6oSuJj5eHVGVL0sK/YLcJXFBRFVxffLstvnybbrpFtlwk6jfxusBb24ilzah8xvG2g1j7fpUTVJfGdWURsaKo+qSmKY0IS0Oy8p9ivOu8V7SLAPCmUQpwJuJ1Lob2K2FXRrYo7B5FDavHPLKbfNSaF5i94P6jNjuF9v9YnheYvdKYI/U7pFDLjnkAktvdmZDQz4+5OPZ5p+Q341w0tfmfFyEk3JF+tJM4JwPVThPm6cVjhhPiohkSjgAOTw6xiEjPDLKJSJcNCTAI2IiLibiIiQixFdERECELomQBQWxpMQXBEZqQG7oF0+MyqckWpNEY+gbEp4+21BZc+7ixeaa8uLyopwzlcWNF061Xqrtbz1ffPS12rx9w03VvI5Tws4aWVd1a8Xe08f+aeDMYVFzwVhX7nhXDiGoDk40hfUNQW3DirZ5XtW0YhxeMo3K2ku6K1+1cGuD5o4l/ZWViYtLMM9n5SwikqhTN8Vraqs8qO2rC1pEfv3g/Hj/7PgQOTYEawWwWT82pmxsbx+6VKljdWi57Tphl1bcq5YOmqfVJuM0RbqsVlosnWBxFLIxvXpCp5nSmOBpExPQIXMqm0tt9+hxn470j5N+HbWkpQNqKqTCgwososDiMiwpw9ak6KqSmJORCyJqhUcl2cz1UeYGy7HNcWxxyXUhGReRETEZEpEhPh3i0REOE2MzyQfCYZIp4exMXqKjAibKd4S5jjDHGeY4w5nk8Kzkk+keyO9AOBJyBzkqenWMWQPO2bXiPZXURepdkTvC8vunPRUTHnNEtI6ozhnTu+ITzvi0M2FwJY3OpNGZNDuTZmfSNBs1zUaNcwnQzzbjX5tZuDqzcHV6bn16bh3sCR33JDWuuIqJKOiolF4HEdNrqaR26e5MU0jL0574P+nCedqv86MSDpga/5g8/Lt4f6FRSTGZEJMJEREXEXHwdurBR/O093zuwyahoOP3EwVDpQFyQIBw5HQwk3B2IWdnYAaVcQ/Y0won0wn+3wmbDyycjPL5mAknvYyTPqj64yac+wkIHmRJgC0B4fCxYEo4ff2dXfUVovZiw0ApyS2jeaUEtxjnV6LiWlh8BmztRPgVhLiGkZ+hZafBuk9QvQG8MQzkTvVlT/VlT/ZmmftzZwbyZgbyoJEiQlDFSGphdulU90nDQO687koC7pvTX7FySsyjhaioipKf9siqgHB8+suLUw2+iYvesVq3pNTWtZ8cOLY23XDV0quqP1n84hf3/v2fvvDFP/7Kl/773/z5577yV5//yl/+0cHnPj9Yd9gwVIIKymF2LsnNcQoKPOLSOVnVnLzWKz3tlda55adcspp05IDSDajbUMJysO4TjB+wDGZb+k8C5ADhpHgDyjigdJMiEMoqsPYcQ4fy7P3Z4/V7pGdelJ55UX72ZemZF4U1z0lOPz926SVjxz6noAAIZwtrvAXVb9sb3iZbfuTteW+h/2cLve8t9vwy0Puzhc5fLPf8fKn7J77OH893/Wyh96e+3h95u37l7/rNYs+/Lff962LPL+baf8jUfwete9t2attYftOQquHkrY2dXFef3JrI93CzBrP/rP71/8gt/sLE5ecdI0eS+lOb5gsxbVVEVb4iK16W5AelBTFV6Ya+ZnP6zE7RBruyjdffIRpu4/U3kUs3bOevmc9cN525aqhdnaiKa8t2eDNeviYvjcgr/MoLbl0fNSNHEPMMik+ilB516FGHDmEmYGYcdozDDo3dqbG7lVZ3Cjn3heMXIYtCeEEI+8XwPECO1O6R2l1Su+v/Z+8+o9swzzzR30/3nj27OzO7m53MTDIlm92ZSbIZ27FjS5Zk9S6KYgUBsIJgAdELeydBovdGdJAEQPTeARYVig1EYS+SJduyZbnJsZ1Mpuy598NLQTQlyqYiJ3auzvl/AEAI7Yjk++P7vM8DbPM1efMMhfPU+RYJB+S7LhyuO8l1g8uZZWuc5Y33Wa/QHZNMxzWW9QrPPilxT4kdk5yRsQHPZal9VGSJDDhiOu9llS1Mk2jI7f34ps7WLmpnF5VMrq+sQBQXQcpgkMpSOCTrOPziyUZ0WX8LpodSQ6VUFZx4pQ56so9cwmosY9WXsCkwMvxwddYLPajz3HqIpCVb0Z7j4SMmtYQpNXZKiZlSEcdkuGtDbWO6toGWIhrquFeIWnR0L5gaUgbCFWvP+Ej3pIOdjCiNXFJrxSltd1XczFpx8lec/GWXaM4qHBuReA0DPHpXMTRfRCxyCxvsPPIIG2fkEbQsglHSbZazx9xWBY9DbWri9fWqxRwZr0fGbx8ZZBgtXpPNb7R4tUaHYtiiMFiVJpfa6tO5o1r3uNJ1We68NuC4LnPODLjiA+6kwhOTecdFvimeL8EMLNJ9q3TfKsO3wvUs8NxxgXta4L7O80xzvLNMX5zum6f7kgx/iuFPsQNJIByud0s43Ixw/HOMwBwjMMMI/DEIh+WfZ/nnmb44y/sY4Yg8W8gBEQXij43AN/vYCIOzgsCM0L+VzORERSCuCMSV/rjKF1f54mr/vC6Q0AUS2vCsNjyrjczpoonBWHJoNDU0nh4aW9RGU+pYSjO6oBldUMfS8nBCFoxL/HFxYEEcWBD600J/WuBLCXxbZ/23pift+ND8e+PNc+E8tXB2FchTCefrI+ebFo7IkxB5EmC87A7hZJAj8c9K/LPfTuFsv89z4XwlcjJP/V0XDo2Qo2zOs/UWuGkQN6PIwyl3C6udwlo7q8TJKfPwEUFJDTiNY2MWG3oLQMWakVoIhDPYmQOQY+opALFQIU5miZtdZqZCNM0XLHTYmAo3OVzvFSENfYVgA8crQsbE5WFxeVhSGZWjxtXYCVVdVIoIc6GW1pOervMpHX5ppF1Byi4+9KPj//jfX/u7P/vpj/7+7/78+z/94V/+7Ad/cvLFH3RVndb2wOysEi8XFuAVhfmwqLA4KiwNC8qD3HIftwLABrRKAwHlai4mFNxo6y+w9uXbaYW2/gJTT46pK9vSk2PvywcbOC46BAjHy4K56BBQqGbtzbVR8+x9+TZqnqH5jL0719aVoyEdB7bhI19jl7/MKntRWP1LOe6AvvlEgJU/q0MuW/ErdvymBb9pwb/lJn8Qabk/3n5/og0I54vJ9t9MdX4x2X5/ouXjsZb7E20fj7beCzd+Ntr8xXjrP1/p+O3V9t9MtNwPk++60W/bkGAS6E0D/OYwbE1TsDCQvSi/tKYpcLSf7Mj6781n/kRZ96K15Uio78LsQElKU5lSlc/LS2akkGlh/rQwf04CScqhC6riZVMVyJq19oat7oatbsNSu2aqXjFUrhgql4YrFrSlCSUsLi+aV0CTKviiBBaXlF2VYiLqdj8QjtOhs3uVNp/S5lNbfSqLV2XxKqx+uTU4YAk9EE7kscIByMls4wisoYxtngvnq23zaH4PwtkBqu07SM9GOA9LLMDa9MGvDdd1kXda5LkutE9IXZc1/kml67J4JCQZdnAUw0yZTqwZkQ+ZuRJlS0d3HRpbU43E1dVgaiqQJQUI6CV0BYRcAydVwypzjyHzjlPJFczG6ra6wg5M0cX9/xMNOdxPgDLIcBq+gE7IpxQfweT9koa7xK2HiFqzlF05PnHl5CB2SlM3rUXPaLETCuz14eaYql7RksfFnvDxKlcc7Zv25g0redrVc83WddXWO+1ia2lVbYijQ93l0/qe+GDHgrF31cZMWbkzVtG4RSalt5bknbV2lSSMPdd1zTE5cUzT6JOSfPLWgKrPLqV2o0o6UaXDnC6rtFdFxytoNTpunYLPc48YIx6XQavlsZgsJl0oFsmUGuWwUW1yaG1+jSOqcY6rnVc1rutq94zOG1F7x+T+q2LfDNebYLpTdGeKYZ/nexIi95zEPQWOrXM9syxvnOmbp/vmH7QXywhnnrOtfp0TiHMCcXYgzg7EmcH4bnLYrXfWngvVdpks+ayEww5sCQdAeodw+J55sKQTe5Nib1LiTX6dSSbbk+kElRnZzvfMibxxiT8BBtfIPPOg+5nCl1T6U8rQLIgqPKcOJ9ThhCqaVEWTykhSFU2pY2lVLK2MphSR9EAoKQsmpKFFaWhRElyQBBfEgbTInxIGUgJ/kv+AIiDsB7NN97pS/64LZ695VsLZ9Z/sUTjgxN2jr+2bFs5u83mE7nkQkTcOIt42GFTij2/xxjcj8k6LvH+wKrVHnbNb3drvRziZXnA78q0Vzo4P9tsmnAcDka5zHuYax3Vttyo1TgNE3Vpg7cl39Rd6WTA/v9IjqnEIaozUQisD7uZVBCU1YRnKJ0TamMVGaqGdVWJlwDPIGe7O0/fk63vyLVSIta/IQoWATgM2Gmykp0DXetFILQTlbYPdudrOSxYm3C1AOLhlo5KKqKg8JEYEJVWRgdrYQG1MXBHlw13d573dF1IabNrQJCdmlR360YmffG/fj/70oXD+8j+f+Ke/bEecVLQVjvQVhUWIqKgsKi6JCEtDfHCoBmrth2a6QttphaDrgIsJBY2hPWy4iwkFwnHQIQ46xNqXD3jjokMyh3DACRwXHWLvy7f05IAqNRBz9yVjy1lHT569O1dLPiGuPSCs3i+o2sepeEVY/Zoce1BLOapvPuFj5M5oK5et+GUbLrOHA4TzyXjrJ+PNmTYDv53p/vxax6+udPzqSsf98fYPo82/ijV9Ptby64m2f77S8ZvLrWAb5z1X3TuWyrfNiLfNiLct5TeHYSuqvBVV3uZgkZ96ofPinzec/M8a9CuB3nOXuQVxRdm8vGRJh0ypS+cGIDOivGlRzpw0P6koWlDDU7rSpLYkpStdGCpf1iNWjcgVQ+WyHrEyjFgZRiwPbQknKYemlfAFVfGyrDghq7gmw0Y1HYERsdM2bHQ6tDaP2uYFttkuHLk1KDWHpObQDuE82KgZZ1vH2dZRrjXKs0R51jDPGv76tvn9VKk9CiFQnJb50h9YOI/e/schHK43tfUnfPccxz3DdU9JA3OK4IzEOcY3+sRGj9oRUlt94kELncXv6KS2tnVRqf293T31RAKmppKAqsBUwmrg2ZUFZzDFF5prC3uIJf2U8n5KKSrvYFX2vj58ERUHaavM6scV5uz/ETpvfz8un0GE9GFz6IT8FsQpSskbTHI+u75Q0HpB3Zvrl1VO6XFTOtTsICo+jJ1U103qyFEFVteZL6Wc9vPKF0Yoq0bcoq5mxt563dZ6zdx2xdyl7IF1Vx4a6SufHW67IsHNKkiJwZY5XceMkT5llQyzW1BFZ0KMsre9tFVrx7yBsuTonBlpua7vmDL2aTqq6guPsjBFIUWPW9RoYCCtXORQP0RJbfNrpIEh+UB/Wy+pjtVRL+VQRVy6SMiRKxWDRrPR7jU4Q1prUGkOyI0Bjc2usXuUzojUdVnovs53zvEcszz7lMw9q3BNKVyTcuc1qfu6wD3N9cxyPHFw8CkztD7z+/uhcEAf4QfI+eMQTgYAW8fBfVvbVgA5QveWc0SeJ+11PDbgYZmehysVjnuO64kLvAnwyAJXXOieF3sSElAOF5jdngHQnyoYl4cTikjyQdLycEoWSUnDSUVkURFZlIcX5OEFaSgtCabEgaQ4kHyUWCDPhfP7Ec6uj7/HczjCYPqxyPn9COfR7tU8d5znjoPvC75nPiMWoX9u25bmrNA/I/BN871Tu8p/2/hOkK1u0c9UODuc8OjC/blwdmS35/2uCGe3TgOKXqSht8ROLXT2FXiYUC+3ws5FGOilI30QG7PYJ0SGZaiwDBUQV3sFlW5ehYtb7mCXAuSAMzmgtZqDDncxS5yMYgsVYuottPZDrf1QMxUCeGOmQfXUAhMd6hYgfOIqF78iJiqLisrCIkREWg2EMyatGhOVB2g5QWp2QoVO6ihS3LnSQ39z4qf/bf+P/+Snf/vjv/ve9372w+//7Pv/6fjP/6K59KisMUfXkePnlfr5xSF+cUBQ7OPBXWyYjV5k6i8y9eSYe3OBYYBqMp0GwN4O2L0BwrH1F9ioeY7+AjejyMuCgX0bcALHRs0DJWqZPZytqx1ZLmpBZg9HgjooQ78hQR3UUU4ams8YW88YWk66+7On1BXLVvyqg3DDSrhpI77jrf8w2np/vP2j0eYPYw2ZTgO/mer8YrLzs6udn1/r+nSi48No8+djLZ+NNn8+1vLFeOsX462/ijV8FCDcdaPfsdfcsSLftVXdsSLfNBavagtW1fk3hqDXxWWsoh93nP/eMGF/hHbxqqAwqaxIqcpXhpFpTcn8QOG0KGdKeDEuy1tUQ1YH4WldSUpbnFTBUmr4oq50abBsabAsc2FZV7qoKU4poSkldEENX9KWrAyUpGSISTlmVNMJhGNw2LV2l8buexibX2MLqmxhpT08YI3ILGGJJSqyRATWGJjjybKMMy3jTOsY0zrGssRYlhjHEuFYQhxLiGEe22N+H8LJ3DNz/OYPL5zMwZvtQ3j+CISz/QE5nnmOe47rmhG4JiWeazLHGG/IRZWoGWKFSDUoVWrYAnFfe2sjHkvBoNop+AZ0VS08D12W10Wo7MSVogpPIrNfb0Cco5NgDCKEirlExVyqufBSxamfdVef763NoqIuSlvLoYf/Jyb3NRo2l4HP78dmsygFXahzLZUnOA0QJjlf0HpO1ZcXGEBM6THTg9Vzw7UJI/q6tvaKGhVT1NmYxea+guuqupuOpo0R3JIGMWulzDubZx1t161t2p6i/upDlj74tJq8ZGheN7auGVqS2sb5oa64mWNkknAFh33UwtuurlVzY2KYsOnpSFtb5owtc6aeoc6yrpKjujbEtIHmF+G8/OrLWryTC3WwmoLS3hF6Q291ficyR0klGUU9CmargNaqFDNH9Gq7w2y1OYaM5gH1sGBAo9SpFMNDCpNVbvXLHeNy5zWFa0rpmtQ4r2qd41rnuNoxpnBekbgmha5pnnsW7GOAySS8bR2Htq+ivjSf8TsunMzsFJb34XoFCIfrebiSyzhnr68HbIixHkxnYnriD1+Pe57jinNcca4rzvckBN6k0JcCfwLP/CH8QXnbnCySemxUsUVldEEZXQDskYaTklBCEkoIfLN83yzfN8vzznB9MxzvNMhz4Xw793CeLJwMcr5aVt4E+O+6nSKZGx+TPQqH65rb8cjbJ+dk8nWEA2ADlqoPkfNcOM+F8zsIZ7du0cNsrJVR6eiD2HvznLRCJ7PESIMrO/Id7FKfEBkZqBtVYqNydGSgLipHxxQYDx/h4pZndnIsdJiVAbcxi72c8gC/0s9DOOhwS18RaDbg5VZcHSSPqXBhGSooq42psJcHSeNaQlSJCfNhEWFpVIKMDdSODqBH5aiJgZprUuQoqyjcnzOvrIur8SLMyeIDf3Xyp3964Mf/8X//zd/8+Hv/5ec//N7Pv/8fTvzsvzcXvyEiZymbL9j6IXZ6vosF8XJhXl6Jh1vs5JQ42KWmnhwLNc9Bh4DmaUFBeUhYERJWgNM4Pm4JgE1mDwfUp3mYUNAkGlSmgZM5IJkCNiet0N6Xb+++5O4rtHXlqAhHRTWvy9BvqIknNKSTtq4cZ2+utStL33zC0XthUlmW6aX2pp10x9fwUazt/nj7h7GmexHKB1HyB1Hy/Ymmz662/upK26+udHx2tfP+ePsHkabPxts/HWv+JNb4q1jTr2JN9yMN93y491x179hr3rZV37Ei71iRN/UlK+rCZXXe+iBkWlIuKv8Jo/BvTfVveLtOB3vPXhcWJlUlK8OIRU1xXFYwJbw4LbyQGMhd0RVtGkrW9YiVwbIlbcmipnhZV7oyWAayrCtd1pUuaUsW1PCMcJZ1pevy4vRAxXUFdkzXERoROW3DI3a71u7SOQM6Z2DQsRWdI6h1RbTOmNwWGbCGJdaw2BrlW6I8yyjLMsY0j275xDLKsIwyzVGmJcy0hNnm8B9KOLt1i3564ey24t/r/ff6OLsJZK8yeerXswNCX7lXsyMMT4LhefBe3HGuJy7yzko9U0rPNd6Qq5s3gGtsa+vqZrEYjQ1EMgFNqIDhy6Fd+BpmM/78/p/XVxZ0YuB0cjm3qaK54iwq5zUS9EBv7Tka9kJf7ZmeqpPIk//YWnyYjb0kJBfySPmdiBPE/FeJhft4lEI2uYBByO3HZvdisvpw2UxyPq8Jym06PcSCjmpRcyZcyoJJm+oS+tqZwepZA2FCVRuVVU0oa+Z06KVh9Oow6oa+JmknJBzkaTPJL6tUtV+UUE476PDEUP28Ar1uqL9hbFrVN65auudHenWd5djsl6Ms+Ka1ZdFAvOlpX7E3zhmJy+5ufTdESrrIQZ01dFfMGqkLtr6pYfL1QcysETM/zPQxiUzEmU7YYVrVuVFtn4XfqKETxD0YLb99SEr3WnWWYWVvVyu1t1MiFiplLJmMo1DJNEaT1ubT2II6R9TgHlXpnVqja8jsHbYHh1yjStdlmeuayDnJ+3If1a3LDwZiPi5bbnlk8t3jpfFw1OPXO5bzcDcpkOIGUuDyMzyHA3izYxXF884/aB8XB+u5TJg+0Ppiiy7sQHJPyYiI7XvEhFt/U599bISBuDAQFwXi4uC8ODgPGCMJJQZCSXk4pYwuAOrIIilJKLF1NMg/J/DP8X2zPP8sPzDHD8wJgrtWqe1VJjvW3Dtu/PoB0zz5obQgvCAIL/BDaTC1c6/C2atYnvC+HiuKZ5VM+dmTm0Q/zFce7NnxdryJHdnNNltQ+eoRonNgwuzWrotzjuuK89zzfM+80JcU+VPiQFocSIL9Q3Agje+d4XtnwDm0r+xGvTO7vM29rtSfDKRvMLtIZtejOLtLY6/ievLjPBaEXz+PEjFDmh1XGY5pun1qt/vvlh2vMCMlhnsOCOehplxTbNf0budw6PZphmOa7ZoWuiel9qh4yMAXsHhUkpFHcLCrvcxiLwPqZhTZ6XAzs3SEWe4VVIITOGEZKiipCUpqonL0hIYQGajz8BGgSs1MgzrYpU5OmYNdGhHXhEXVQQHSyyl3sUq93IqoFHVZhb82RBlVYgPi6oC0JiOcmAo7JikLcGEBQcmoHDUmx4SEVRFhxfWBmgA1x9J4bFaKXBlpVhDOFL/+/TM//7OjP/nTl3/01z/7q//64g//ywt/8X9fePEvmqCv06uPiHDHBkjHRzovepgQDwfqYsOcnBIXt9zBLQObNqAg+hxsxAAAIABJREFUzcctiYgroxJkSFiRuREIx0LNM/XkGLuyQZ80DxMa4JZ4mFBz9yVD+4WRzovgRh8bDk7mZMrYHD05ASbcR4cON54BJWoK3FEd5XSACY/xy3yMQkPLSXvP+Rlt5ZqDtGjB3HZSbjsp7wWaPp3o+uJazyfjre8FiW970Tcd1Xf82I/HGj693PrJeOuHsaaPYi0fj7bej7V8HGn6MNTwUbjxk1jj/UjDB37ie270O/aaB6m6ZSxb0xaBOTlT4pJQ30VL4xsjlAPWxkO+rhNXeXmL6rJFdUlaBZuT5k4Jzs+Izi+o8lcHoSu6wrXBUpBVXcn2gFuWNfBFFTStgCRk+fPSvLgkN8HNmRXAJqV1MU1bwCBw2oYtLofR7dc6vDpnYMgZHHIGh12hYXdkyDs65B3VuMaUjpjMHhVZInxLlGuOsSxjTOsYyzrBsE0wbBN06xjTOsawRB84Z/yx2atwmJbLIDvM85V7NV8zX30O57lwnk44dF+a4UkB5LDdcZ57VuSeGXBPSkxBmkTX3ENDYXH1FHxPK5lUW9qAKe/DI7rRpZxGlLiDAD/xSnddEQ1XxCLCWMSiBviRuuyXmuAHmNjzXMLF/toTXYg3kMf/Rxv8dQ4mS0TK4xNze5Enm4sPdlQc5ZILOKR8BiGnH3uxD5PVj89mUQp4TVBO4ykjGz4xiJ4341OmuqSxOmmsTRhRcQPmmrbusqpmSoueH0IvDaM29LW3jTVLDmzSip02oKMKpJ0Ds9GLRiXIRQNlaQh/Y4R8a4SyYWxYN7XPDTYPd8JbYa9FOcUbzrZlS/1NX9uKsyk+Qkpam+WN5+hVh/sqDg91FM/qO9O2rulh/PWh2jlDTULX4ewuE9WcYJUfGmwunBvpG9e0+2SNflWHV9PrVPf5hnkSemM9Ck5twUlY3Upes5LfIeX3yMQcvXHY7Q+Y7S65QiMSSVQKtX7IMGKyD5ndGltQ7RrXeK9lFh8Z4WwfeJ8hDd+7FWCVByWFX8Gbb6FwHl0D8b4snB3U2bNw/OlHk+l1tiNc77ZeZ19e6QoDCWEgIQzERcF5UXBeHEqAAOEoImlldEEeeygc4QPh8PzfauHwgqkMbzLIeYo9nK8Uy478sQpH6Es+GoE3sf3yduR8TeFkkMNxxUHxG9+bFPiTwkBKFEyLQwviUEoUTAoDCbBtyPPObG0h7vK+dptwuptM9iqB58L5bgnn0WfZQs4ehcNwzDAc0yznFN95VWKLSPUjYglPwmwycPFWRqWLBnXTIB4m1M0uc/Aq7fxqnxDpFVR6+Ag3r8IrqAyIqyMDdTEFJiCudnHLwWAc0EjaxS138yr8PISPW+HllHs55QEBcnQAPakjzxqaruhI42r8qBI7qsZdHiRdGSJP6IgxFTYmKPaxIF5WUVhSFZWi/DyEj1Ec5RSbGo7riQenxYglPUWGPQ597b+e+Ml/PPS//sNLf/vffv5X/+nVv/3T1374/1z6xZ83F77aW/Iqs3KfnHBM33be0Z/nZBQ5WXAXt9TFr3Bwyt0sGOifBuZ7hkWIoKDczYJZqHlg6wY0idZ3ZOlazqobT+maThs7spy0Qj+n2M0oMnVlA+GAZgMBbgmoXgtwS0L8shC/zM8oinDLAky4vumsuPaAoGqftO6QAnfU0w8ZFZSHuXBL5zlH74UpdcWag7TmJN5ykG87KXeDzWAezifjre8GCLfdqA1r5S1X7R0/9r0g8d0A6d0A6V648ePR1s/G2z8dbf0k2vxRuPHDUMMHIfIHfuI9H+HDAOGeF/u+B3PXjX7LWrkxCFvVQNa0RSk1clIIjdEvhvvOh6hnIv3nrvNzUwrYghqeUkLmxDmTvLPTwnMpRe6ytmBVW7CugX0pOvj2rGlhy1rogqowpchPDOTGpZeSvNw4HzYprR1TtwUMApdt0Oy0G93+Iad/yOkfdgX07qDBEzF4YwbvmN4/rnHFlM6IzB4RWUJ8S5hjibEsYyzbOOANEA7dOkazRhmWKMMSfYbCeXQ/hzYy9qyEk9nkeS6cL72e7bc8tXDovnRGOAL3rMQ9pXBf7ZPoKR20OhyxClFCqCltQEFxJee7cDB+QxWLWC5qrpW21iLPvkKty6PWXuqry+5HX6RA9mOyX2gvOyQg5wgpl/prT7SVvl53+h+6S9/g4y+KSDkCQja1+kRn+VFa3Tk+OY9DzmURcmm47H7sRToxh9NQKGiB8RrPmtjFVwYxKTMhbapbMNYsmVBLVuy8ET2tr5sexswb8YtG7IoetWmoeduEWnGgEiPVk9qKCXXVhKr2iho1O4RfMlJW9fhNPWZTj1kbxi8NES9LUcMd+cyawzFh+aanY9XVvO5vXXI1JKz1U0YyF3O4ueiFDtiruraimeG2lKV1ehgzq6+eMyDjSpKWcIpf8Rqj+GU/s3ze2DpnbJvQNKU87GsjfeNGWkhHpeIKMZBjwi7MEK/DyMMb+GQ5gyDqJ4+oBVGPeUQj62okMDqapIxenYQ3rBzQaDTqIZPW5jcEJsAhYLCg4XhnHxHOQ94IvEmB90tWebJtvuXC4X05jwoH5JkIh+1Ps3y7fEs+3O35UjXg9tPnADkgklBCGk7KIqmBaBqczBEF58GGD1ANEA43OMcNzvFC3zrh8ENpIBxhZFEYWQTCeQJyngvnycLJdHPekcykTtDoWeSNCz1zQs/cVwpnB3IyB3sEvpTQn37AmwVRMC0KJkFVG887l0HONy2cr6xqey6cb1Q4j4IHUGSvwtle6rb9Fe5VOCzXHNM5w3Rc5zmuiK1hmcE0IBcp+R2DTLSRWmrpznNQ831seEhUHRzABOT4kLTWySkDXaHNNKiTUwZO4AD2ODlloFANtJP2CZFeTrmTUWynwdys0rC45oqaMD3cMGdsjikwo0rshIZweZCU2cCJKNBRPtTLzPcwIUEBIiBAOuhwS2euvfPiIPaAgXBwSlSR0hGUpFNVx/+6YN+fZ7/6/XMv/+jUiz/I3fejvF/+oObUP1DLD9Ir9nGQ+xSEI0NNZ8yd2TZqnpMB8/EQXgHSya1wMaGgOC1Tn+Zhw619+YOt50a6L4H2A+be3MHWc6qGk3LyMSX52HDrORcdEuSVelkwMNbT3pfvY8PDgvKoCBHilwV5pWFBeURYEeKXBVmwMKfUSysyNJ8bwBwW1x4AR3HM7ReDLFiIA7N2nbf3nL+mKF21Ezfc5NtOytvuhg8ibb+e7PvtdP+nl9vfD5Pv+LHvBfF3Q4S7IcK7AcI7PsIdP/FeuPH+ePv9sdaPY80fRhrvBSh3faR7AcpHkfrPRps/Cdd/4Mff82LvebHvuepuGEuXtZBFdcGSDgnaps1KYZPCvGvcSzOivJQSmlbBUvLCWfHFa9wz1/ln0gM5y6qCZVXBqgKypixaUxatq6DrKui6BrahhW9o4VsXBovXdfBVDXRJWZgeyEtKcxb4+fNC2KS0dlTVGjDyXLZBi8NucHn07qDeHTR4QiOekNEbHfHFjL5RIBy1Myq3RcTWMN8S5lgibOsoEA7dPkG3T9Bs4zTbGM0ySrNGadYo3Tr+2NAsY4/NbsLZARuQfuPoH14433SelXCelYj2LBz/As2XpnkTTHeC44oL3LNS15TKOUHp4SBReERFWW1ZEbm6kFxxHg89yqmH8illHGKxtAUpbCivOf9yF/JCJ/IstfocDZVVX/Q6LuelzvKjovo8UX1ef+2p1pL9DQWvsOrOSuvzxeRcLvZCD/JYF+IIE5sloOTz6vM55Fwm6RKDmM0m5/Mbi0RtxdLmLAur5LIanTTils2YdRt63YZetmFSJnRiBJcwk5bslFULcc2IvjmCumNBr9tqU4aKSXXZVVXF9cG6WQMhaSQt6gnrRvz6EGp9sHZNj05r68aEFRZqgbb90sRA1bq7fd3TuuxuTDsoSWfDpB7Pwx7ugL/Uh3jd1AOfHm6cH2mY06OTppqUGZnUEgWIV/ohP2m79KOooGJah58fabqmJS17+68b2ubttGtGam/1qXrYIYeoKazuiyrwoQGihY8dYmFM4jabol/YicPBz/FaUJIuvJLeomb3yPkMhVymM5iMTp/IO8v3zvA9W8Jh++eAcNi+rcbNoJ6K707x3SmhO/WoVZ7cLXo34exeRfbNCof3iG2eHDA2h+mLgw5s7EDiydlxXOcrRcQMpJmBNPNLNya2qrZC250TFwTjouA86CsgDqUk4bQknBaHUsJQMrOG5gbnQe87bnCeG5znhnY9H/IUcniscPYa4JlH801Xqe2WPw7hZOZySgNJYBvQi2IglN6BnN16A+7opZZBDt+b5nvTW7wJLIiDi+LQgiS8CDr4ffnczgzPO7NX4ex1Zf+E82PfKuHsmmf0vH9Y4ewoMHsK4ew4z5N58b+LcCS2CBCOgteupFYNdkKN7dn23rwgr3RMjhnXUcaHmq7oSB4+YrAzR92ape/JB5s2Q125mQk5flGVm1cBOkr7RVV+HgK0GbDTYH5+5egAelyBHZNjfEIkqHCLKjGhAVRAWuOXVAekNWOi4ogAHhGWhUVID7vM1Jk32HDWUH9ahzk4jDsY7suLsYvluOOUvJ9iLv2sLvdFdM6+2qxfUCD7STkvdsBeFWFOCmsOydBvqAhHB+tPGZrPjXRcstNgfj7SL6r28KrcLBgQToBfBpwDhDPUdt7cmwuaRzvoEFNPjr4ja6jt/FDLWUtPjo8Njwgr/JxiMBUnwC0ZlSAnBmrGZdVhQXmAWxLgloCKNRc1z0UtsHZeGm48oyIcH8AcBtGQjls6suw92cbWU0A4y1b8mpP4lqv+HU/jB5G2z6/2/uY69bOrnR+PNX081vCbqc5fX+/47Grrx2NN74fr3wuS3w81fBBpes9Pfs9PftdHetuNe8eFe99P/tVY279M9XwUJN/14N511d3zYu+60bfMlauD8EU1JKEsTmvKFnVlaU3J3ABkTlKQkEOWtCULyiIgnOucMzP88ylZ7pZwBvLW5PnrioINZeGmCrKhKdrQFG1qoWtqyIYWuqmD3RiEbwzCVtSFC/LclOzSkrAgIYJPSmpGVc1BA89lG7Q4rQanGwhnxBMa8YRM3rDRGzX6Ro2+ca07qnZG5fYQEA7XGn2ccMb7raMgz0o4j9oG5FkJ56snfj4XztMJhxZYoPsXwDYOxxXnu2akzkm1YwLf3FuGqKmuKCHXwDux0OaK0yTIfkkDhEuC8chwRUc1jwLF5+/vrTrfX3uBg89joLOb4IeI+a92VZ7kk/P45Dxqzem2ssM9FUdEpJyBxkIBOYeNu9CDPNaNPMYhXBI1FAoaC/kNBZz6PDYll1OfJ2iGSNrhipYcMx0+NlCTGMZs2Ai3XYQbTtyKBb1gwaQt+AUHZc3dtO6s37Tgb1sw7zpwt5w1G9aalL5yZhA5M4SeNxDTJtKykXDLRr45gr45gr5pxq4Y0NeV1VEpIiStntZhVpxNq67GtJ04b8UtuhqmjARV6xkR8biy4YKfWzmvb0gYiAlj7bK9dtletWSkcMv/qavgfzSc//NRcel1NWrB0jA3TEiam67pCMsuasLay6w52lN+aFzVdlXXNa/HTWkxl1X4sJxkYqF4FEhL2QlK4UFDH2a4F6PpwSipJAWzVS1mDQ2qTRazyDsr9MzwvTNcz3RGOA8ajmWEs8WbR4WTMcwfjXAe2xttez+Gr8rjOxPsph1GMA2ygzrcUOrLyIkLgnF+YO5B9VpCGEqCCIIJXijBCyW4wXlOcB60vOME5znfSuFwA8nH5rlwfnfhANvIgqmBUDrTcw/s5ADhiLzxJwvnUeTwvWkwYRYIJ4Mcvi/B9yUeFdFz4fzRC2fH3f6wwmE6Z0GVmsB1bXuVmrSzXNNWONJxydlXEBaUTyhxl4caLutbrusbfELkUFeuujXL0FsA+goMdeVq27PNNCg4peMXVXkFlT4hMiCuDgmrXMwSc28hmPgZFFYFBEgvt8LFLfcKKv2iKq8I6eJXOHnlXhEyKKu9OlAxqai6qqyNSqrtNNhgY5aacGqIdEKHOaiufVVbt0+O2kcrfqGp4Gf10F9Qivc1wQ/UQ37ZVXawHfZKf9mrEswRce0BFfawjnR0uP6EvumsoSXL1gvxcRBBYa1PgAI900DbNB+3BEz/BGNw3CxYUFAORoL6eaWgxxpopAaK0LwsGLgaFpTHxJWjEmREWOFjw92MIg8TCpoQWDsvmtsvGlvODzWcVhNPDGAOS+sOydBvyNAHteRjw00nh5uOu/uzpzWIFRthxY4H53Du+Bo+iLR8PNr60WjzJ+PNn11t/ZfZHtAt+ovJzvsTbR/Gmt4PNdwN1r/jIbzjIbztxt92Ym87MXd9JCCc+5GGez7CXQ/ung/3vgdz24Jc0cEWVIXziqIFbcnyUPmCtiSpKEoqChfU0FVdyZIatqAsmhPnTPPOzfDPpwfyVtRFyyrImixvTZa3PpC/IS/YVBRuqiA31EU31EXrasiGpggIZ1MHW9VAlpT56YGcZVHhvBB2VVQVVTQGDTy3fcjqshmcbqPbb3QHQUY8IYMnovdE9Z6o1h1VO8MKR1hiDQmsESAcpv0Bb+wT/bbxftt4v3XsuyWcbsNot2H0aYTzrOSwV8ns9Xk5vvRj8+TXs/0W8DnseQ8nuEgLPBSOwDkjdU6q7aOUNlptbR0JhezElzPIxd2VpxsKXhERL7AIBSxCgaSlrB99kQI92FeXxcDlCBqgNEx2c+nRetihnppzXHIhm5jfW3u+E3m6r/q0kJwvri/kEXLY+Ox+1Nl+1FlhfYGgcUs4XEoem5LLpuTyGguELUXyxhxrf/GEDJUext+0Ed9xk2458avWuhUHYcFKWHBQ1j3NNzxNtxzktxz4uy7CHQ/6jhf3ppuwbMWnTYQFK2XV1rhpo7xpI9624G5bMDfN2OUR9NxQ3fVBzKQenzaRFi2kZQc5bccnLJhFNyluxrs5UDenxMetmFThUkZK0oBeMtVsOmvX7YikkcCveYFW+vft+T8cFRdfU1YumImJEcK8ET+lxaw6OxKGZmblvr7SX45K8aMS4uIgclZVER/EzA4RTb3Q1qJfELN+0lt2KCom+7l4K71O348ZYjfqpQyzTmY1DYo9s0LPjNAzw8sIxz/HDiSYvvgDQiR5rqTAlRS4kkJnegdmeL4k35/i+1O79VLbTTi73e2bFs7WgYRHYANWbI+unFi+WRDwyYAdkifkYRO5L/Nm6+0Ed4YeXKQHFxmBRUZg8YFzksxAkhtKZZDzoNHWHD8wt71t13YYcEMpTjDJCSaZwQQzmGCFkqxQkh3edcn+FNVcjxWOKLSwpwDPZDragcYDz1A4u72v3VbG33XhgCmc25EzEEoPhNKZPZzttWpi3/xDIT+Sx8564vnSPF+a71/g+xcEgbQgkBYGF4TBha1Sz23nx7Z6lO/yfbH1g+WR7LXq7LsinL1W5X1XhLP9WTLC2VFv9vusUgPncNiuaYHrmtQeBcIRMxolHWWDnVA7tdDPgkeEFTFZXVRFiKjJYRnKyoCrW7OUzeeHunLNNKipv0jfky+lnNJ1XLIxi4FtgF6CkpqgAOliloCpONuF4+EjvIJKr6AS8MYtQASkNVElZkZVOa2uvaqsDfArRrrz1eSzStwJHeHYEO4NDeo1UelP+/N/3J734xbIzxvhL9eXvNYM/UVD4QvUiv29pb9glL8irTskqXlVRziiJx4z1J80NJwZbjw30pbroJX6uDUBPgocwvFyil1MqJdTHBYhIuLKzJZORFwZk1aNDdSMDdSMyqpj0iovC+ZmFIE4+gvAeBygmswt1t5cFx3iZhQ5aYXWzoumtqyR1gv6prNq4glx7QE+8jVh9X5p3QE18chQ44mRttNBdsH8cM2ag7TqINy0ETct+Jt2/Ftu4tsewjs+wvth8ifjjZ9fawMjcf59nvZvcfo/T1N/dbnzk7G2e6GG94P17/pIgDp3A+T7sZYvLnf++moHqFX7OES568HcHKkAB2YWB2GrhtINQ9myrjitKlpQQ5e08GUNfFkDX1AWJSS507wLM/ys9EDBsgq6rIJuDuTekOfdkOfdVORvKvNvqApuqApuqAs3lPnr6oJNLWRzsGhDB1nTFKyo8haVOcuiwnk+9LKgIipvCBp4PseQzW0fcXsfCMcPLujdYYMnqvdEde6wxhVROMJSW1hgDfFsMY5tjPmANzT7FSCcPutYn3Wsz/bMhPNNV6llekw/F87O17OdN08tHNo24cjs19T20aZOBh5LaMLW9BIquBR4X/Xp5oKXhJiTLEIeUE1z6dGmkiNMfC6LkMejQHpqzjWXHm8pO0HD5PDrYWxiYT/6Ui/qIh19XlhfIKDkcwiXuMQcFu4iA3MB2IbfUMCrz2eTspmELAYxi0XO5tTnCHHnrNSSSQV2eYS8aSHcsuPedOBuOHEbbvKijZiykdbcTW/6Wt7yNr7rIb/vIb3nQX0QIt8LN77lb7rhbX3T33nb33Xb3XzTSrhtx71tw90w1y2PoFMm7JyJMGUkrNkbUibsqpO06iYt2NCLLsK8GXtFXT07hJ/W4VNGypKZsmhAbVhr3nRVrZnhcQNmsOXoUOuRAeKrVxRl1zWVCSM6bcYlDNjZQXTCQBwTI/rh/0SF/lOEgxzl1yRk+bPi/HlVxZymRt9yriHrR+Szf8urPHhFih8X4UJ8rIuDt3AbTBKqfVDksWjF3mmRe0s4XM/0o8LhureEI3Smhc70o1s0fH9KEEh/t4TzqHMey5unEs7OR9jqsv1gswI4JBN6cBkgZ8s5D5DDDaWBcEC9Gc8fBwdswKNldpO4DyzEDaWAaoBwmKEkM5RkffuEwwumuF8+dPQE3jwXzlcKJzOFEyAns4cDbLP9NA7IE4TzWOQA4WxzTgpk+44KeF+/H+F8V87h/P9EOBnk7FU4jz7L03UaAFVqmU4DmSq1gW6Eqb88yC2PCRERYYWPh3DykXZ+tZ1VYqQWqluzVC0XdB2XDL0FRmqhobcAXM40GHDzKjx8BDiH46DDLVSIrR/qZpf5+ZUBAdLHQwAFeQWVbgHCI6wEvBnXEmZUlVdk5UEO3NqTP9h6EQhHiT6kqXvdgD2oqHqJBf1HWsnP+ypf7UC83lp5qKvslY6SF/noN3io14W1+1S4QwO1r+lJR4eJR0YoJ40NZ4bIp3X1500dhS4GwsdFBfhlAX6Zn1cK9nAyvdRCwgpQtBYRV47La8fltRFxpZ9X6mYU2ah5oKOatTfX1JVt6sq29OSMdF40dmQNtZzVNZ02tF9w0gp9bLiHCbV2XrR0ZFs6sk1tWWriCTDuk498TVp3QEs+NtJ21t6TFeZC5garVmyENSfxpo14w0q4acffcuLfdGBu2FG33ei7IQLoFv3r6x3/Pk/7f1Ps/5Ng/ssM7deTvffH2j6OtXwQbrwXavgo2nx/rPWz8fbPJzp+faXri/HWT6ONH4cod5yodX3pkqZoSVO0PAzbHCndHCldGYQv62CrQ8Vgb2dJDUsrIPPinCnu+WnehaQ0b1kOWxqAvinP34qy4E1lARDOpqoACAdkTVOwqs4HQ0WXhAVxXtE4rywyUB808AIuvcPrNHm8Jm9wW8ImT9Tojek90UFPROOKKJ2R3YVz+aFwrGOgaO3R9FvHHps/VKeBp++l9lw4TxZOf2iRHlzcIRyVLdbYQcdjcc0YZDeuhEuCMVFnOopeFmGOCxqKqKgLvbXnyUUHOipPCRqgPAqESy5qqzjVWHKsDXGaSSgQNpWxSdB+TF4/Jo9DyBU3QvnkAjY+h0fKZRKyadgLXEoeCId8iUnIouPO07Dn6IQLTNJFbu0JS2/xrJa0bmnYGMFtmFBv2rC3PMRND2XBSkhYCCvOhlv+1juBlru++nte8h1H9fsB/IfR5rvRjjvR3rtj9HcjfW97W99yUu766t/zkt60Ydet2FUnJe1omDWTb3iakgbUmot0w09ZdmGWHNiEqW5Oj16yNaVH6lesTWtWypKxdtNWfcuFWDbkLdrIYSHksqIsyC+IG2vnDDUJI2rJhk+OYOZ0qElFlbs/r7vg72lF/3uUi5yUYub456b4WXMD0OsS+CD5aNOFv248/zc8xL5xfvWEqG5CjA8ISXZevUnUYdfxfRbN1xWOM/1Y4QDe/BELZ8eS5elWqE8QTn9w+UvI2apYS7JD6S26fFk4oHTwYQJJTjDFDaXZoTQrmGIFU8xAkhFMMkMpZijFCqe/bcLZ3iF6e+fob7pK7Y9VOELPHBDODuRsP5mTyVcKJ4Och3NsHvygfuCcB9+n7jmOJw42VX4X4ex1T+a5cP7gwtnxMp5OOJxn1C2a45lnOmcY9kmu/bLYGpaPWFRq2aCUquqrdrCrx6W1l2U1YUG5g1Fs6IcN9xc7OWU2ZvFIH0Tfk2/oLchM9gSkyYz+BN2iXdxyN6vUToOBPZzMMBwvtwJ0JvDwEV4RMiCtCcvrYirsmAY/paiI8IosXRd1jWdVDWc1lHNK3AlZzX5x+YtG3KFh3OtS5Msi1H4e9kgf6mgX6ggD9TqjZr+i4ZSSfEyBO6QhvCGveXUYf3gYf3iEctJQf1pLOKUknBpuzrH1lbpZ1QF+GcAM6KUWEVdGxJWAPaAsLSgoB7s3Pm6JtS/f0V9g7r400nkRIAf0UjO0XxhuPTfYfEZdf0JJPjbYfAa0VvOyYJaOLEtHtrXzkqUjW0s+BYQjrN4vrt0/WH/C3pPt6rsUZBdMKssWTJhVB+G2k3LLQX7LTX7bQ7rlxG7aam86at/2ot/y1L0bwH081vDFZOe/zPb/y2z/ryd7f3W589OJjk9GWz+KNt8fa/viavdvp6j/cp3628ne+7GWj6MNH4coH/iJt61VK4PwJU3R6iB8UVu4Ogxb08OXB4tWh2EbhrK1oeKUIn9RDVmQF8ZFlybZZ6c4WQlx/qKsaEEKua0svK0svKUoAMLJIGdDmb+hzF//W5SvAAAgAElEQVRT5a+p8lfVD7MoyJ/jFoxxS8MyStDACboNTp/L7PWZfSEQizdk9kXM3hhoNrBdOEJbGAiH5bhMt0/Q7Fdo9itU+2Wq/RsRzjfaLRpUqXUbRv+v3Vb8u3ZP9ifBWgQsyMBljj+ZGQi4IztXME+b3VaEz+rxmZ44eLTMAhT8bMpczdyBG0jxgundPgeuZ4ntXWD5UnR/nOmfZnuviNxRpcPX2NXZRMa2Y8t7cVBqXXYb8lhnzVEG6YyAkM2qO9tTcaSr7CC95oSQcknWXCBuyKVWH2srPSisz2PhLtLqzkmaYLS6C73VZ5j4XCY+l0PI5RKzeeSLfMoFAeWcgHJG0nSBRzrFwZ7g4k7z8GfZ6DPMmtOs2jNc7Osj/XkTqtpZAyFpIq46KZvu+hsu8poNv+HAbzjwK3b8pofydqTt7Uj7pr9xzUq4G+m8E2xLDdfGtcg33Q13I523vU03XfVvuhtue5tue5vedDfccFLWbcQ1K2HdTliz4dds+HU7YcNB3HAQ12z4ZTNmyYRes+FvuMg33ZRNJwl8adNJSpvRyRHUvL46Plw1P1yTNKAWDHWLRvScpjI1XHdVXDxIep1d8r8GUC+FaNkJddUo99Q1Wd51Rcl1ZbWWcpp08gc9ef+gwx2KyyrnpOVTEsRlcd2otDGqYsaGNWMW65DjutY5LfdMC3zT7OAsLTjXF5qnBRP0QILtAwNbEnzf1il2bnDXyY9PWKlsX5llbtzxDx/+pn/wp/3MXM4nh+ed2TFhY8cyApyNAV7ibpsU+WB3JcnxbzVAYwbSzMAiExSMBZZBdusokOk6AKCSufHJC9Ov/7nt9f471r6P3nnHynjPK/VdRMELp59tgOsyAtzxAr7ynM9eRfSssuMVfkNeevT7ZbfjNLuJZTdZZUaO7jg2s9sK+3fExhaN/Mkn9HPbcXVrZuiXX8BXgjAz2OdrZq+90Xab87PrU7jnQbb/OSbz2znTuTGTvcqH6ZvdU/YqH6Zrak9huacfm8wHCK4+vL/z8WE6rj82NOcMwzHN98XZ1nGJLaIwWbk8hkbQZWBinQykj1EcYsADTLiHUWKjlZj7S+2sEgAYG7PYTINaGXAXt9wnRILpnyFprU+IdHHLAW88fISTUQTGy4CDLplOzeDES0xaFZUgwyJEWISISpBjAzXXZagIq8TSmjVIPK7FHx0mHNdiDsur96tQB9XYw2rcETn2DXHd68K6/RLsQRnxiIpyRNtwTFd/TE06rES/rkTt02AODOHeUNXu06IPDGIPDWIPabEHh0hH7e0X/H35nn6ohwbzMYoDnDI/r9zNKbHSICO9efquS/quSzZ6UViEjImqvHT4SFu2vum8rum0qeOimwYBU27cPfmOzhxHZ46p+fxI6wVTx0VLT461L9/OgNhYRXY21NqfC0RkaD2vxB/jV/ySU/ySuOJVGfK1IfwRW8tZd8/FKLtwWlm+NIJZtxNW7PgNN/F2sPFOtPW2r37Nhl2xoDbsmFUL6paH+F644W6w/m6w/sNo86eX2z+72vnFePun0eaPwo33R5t+M9n1b7N9/zrX99uZ7s+vtn48Wv9+APueB3XbgtgYhK2qCtc1Res6+MZg8U192S1jxe0RxKa+YlkDT8kLU0pIQg6ZEede42Vd5l64Jrg0KytMquAbati6Crquhqyp8jdUeZvq/E117g1N3qYyZ1OZs6HI3RzI2RzI3ZDlrUvy1yX5S8LSeV7pNV7VFRnl6jDzskMb8do9Xr/NHzMHxk2By5bghC0w7gzE3IGwJxC2+8bM7pjeEVFbQzJTSGSKcs0xtnWCYbtCt12j2a5TbZNU22Sv9VqP7VqP7VpGJl8zNMvEY0O3XgYBV/vN4yBU09hj02cef2ye0Gmg2zDapY/tWTiPeiMjhO+0cHY8WmaI+/arGQKBP8bvSTj1He2NJEwbpqwXW9RTm9VaebSj+gideFpCyePhsnqrjndWHO6v3RKOpDGPiTvbUXFYWJ/HJ+fR6s7R0VnNpUday49RURf60VlsfLaAkitpzpe25MpaLkmaLogbz3OJJznYEzz8GR7+LKvuNKPmBLPmNKvuNX3vpTFF9YwenxghLNtJ604yYMm6Hbdmwy7bcOsu0q1g8+1Q66a/8W1/y/vRrg07aZRf4KNduCqFz+uqppXlyaGaZRN2w07adJDXbcRVC37dRrzhpGw6SSA3XOQbLvK6nbBkQqf0NWlD7bIZs24ngK8C3txwkVOmuoSxNj5cNTtYOaOtnNFWzqoRs2rEgqFu0Yidllc4u87o6w+5us9OiotT2pp5TWFisOS6ouSKDKEkHCee+Kvu3L9Xo1+fH0DODyBmB6quybAT8paYmhUb1oyaLbsJh+H/rgjnSbxh++a37whtF872rgCZLs8Z5DxwzuKzEs5e82yF8yhUngvnuXCeC+ebE86u8nkunGcqHLprlumc4fviTPOo0ByU6kcYTKqc3TpMR9tpCB+jOMwsDrFL/OxyNxvhYFXamMUAOTZmsY1Z7GCX+oTIkLQWdH8eVWIjA3UBcTXYovEKKu20Qmtfvrk319qX72QUZQZuhoQVYP8EHOsH/c3CIsRlIdLfX2RoOKPGHlZh3tBiDqtQB2XI19R1hxR1B+V1B2Xog1LMQTHmgAj9Og+1j418kYN8kYN4gYN4gV/+ghT5shK1T4c5qEbt19S9rql7XVW7T1H7mgpzQE85bmk5a+nIsXTm2rrz7dRCWz/ERM0f7szWtJxTNZ1RN58d6c3z88qjQqSPUWzuyDG2ZFl7c519BV4GNMQuCbFLwsziIB3m7y+yd1xy9OS5+gtddIidVmhnQOxsqItXbKZeMnVlGzuyhpvPyrFHeOWvcEt+IUG8Jq54RV13wEg5bms/G2bmTyvLF43oVStuwYxasWNvBRrejbW9G2657au/5SXdCTYA3nww2nIv3Piun3w3WH8v0nAv0vBptPnjUANoEv35lfZ/naH+W7z/X+d6fzvd9fnV1vujlA+DuLdtyHUddEVZsKaGbA6V3BguvWWseMtU+bYZecOAWNEWLyiLdgjnKj/7awrnhjx3u3AWhcVzvJJrvMrLUvIVPXPCqY36bF5f4EvCCY46AzFPIOwJBO2+MYs3ZnCGNbbwgDksMoX55lGuZYJlvUK3XaPZr/Vbt4TTa7vSa7vyXRFO78g4QM6ehbP1k2ubYR695bsrnO1v6rFP/dTCaeroaKbgOnAVVByUWpfdWXWip/Y4k3xWVJ/HJVzsqznZhTjSjzotoORKWwokTYXC+ryequM80iU2Kaez6kQ74kRbxXEa5iINk83E5wjrCxTtcB21bLCvVNtTpOos4JNPs/En2ZjjO4RDr3llqPtibAA5NYSNG3ALFvyyFb9kQi+Z0MvmumVz3ZIVu+4i3Q61vBPteCva/m6o/f1oV1qP0jceZBT/SFL7c1fvmXEhZMFQt2YlvOluuOmqX7MSlk3YNSvhhpMCtm5uuMhveurf9NRvOIhLJnRyuHrJhF614jLyAbnppixasYtW7KIFkx5BJw2o+FB1XIuc01QujWDSetSMAjHKLRznF80qKxcGUSltTWoQmhgsuTYAvzpQaWg+15n395ySF4bxh+cHEEkFcl5ZPa0kXtF0jOq4MYM2ZjI/WTh8b3LrCL4/Dlp1fduE89i1FPi3bF/iMWf9d+tytm12zYO2ZmlmIP1dEc6jDsnc/7FKeS6cZy6c3/ET3ityQJ4L59spnN3e1/ZZW5n3sv0HWqY9Pchz4YAw7JOPDRAOzzsHhCMzmJisPgWnzcIj+bioCA8xzkeMChBRYTXoRZYRDqhD8woqAW/G1fjLWuIVHWlCQ4gpMCFprV9U5RMiPWy4mwVzMaEeNtzPKwUnXgBvQNcyH7fEzYKBNs1+XukYr8Ldkz9EPqnCvKHCvKFBv6FCHRyo2qfFHFbUHRxAHZBj31ASj8qJR4R1+5nIl5mIf6KX/YxW/BN6yU/55S/Ia17VYg8O4w9r0QfUqP3yql/KKl+WIl8eqH1NhTmgIxweajg71HhO33zB2J5t7MrRd13StV1QN59VNp5WN5819uR6OaVRITLEKXdSIZaOHCet0N6bZ+vJdVELAkx4hFUSpMN8fRBHZ46zN99DL3Izihx0iI1eaGMVOblwfed5Q/uFoZazavJxUc3r7JKXOMUvSRCvCUpfkiF/qcUeNDYeD9ByphRli0b0igW77iJsekhvhZruRtvuhJrf9JBvuglv+ynvhho/HGv9ZKwNCOfdAOm9IPmOn/hJuPHDAOWuj/RBiPzpeMtvp3r+Ld7/7/N9/2e+719ne357vf3z8YZ3nTXrOuiyIn9NDQFbN2+bkXes1Xes1bdMVWuDpUtqWFpVBIQzyb84wTl/lZ89Iy1IKGFgDM6aqnBNlb+myttQ5W2qczfVuUA4m8q8DcWWcDakBeuS/JQAPsuFXeEhxgeIV/T0yy5NzG/3BPw2f8QcGDMFxi3BCXtg1B2IeQJhnz9o98Us3pjRFdHZQnJrWGKJCqwxnnWC9WAbp992td92tc96BeS7IpwMcp5GOMAADPccwz23HTm/B4F8c4+f2agB7ytTkPbocz1cR+4iHK5ngeVLMX1xpn+a49kSTmt3d3sTqZdcTSMW07C51LqzNOwZbv0FLjGbhbvQV3uqG3mMWneaQ77Eq89lk7Jp2HPtlUe6qk+2VhwhFP6yofgAHZclaYXxKIXCRqi8rVjbU66nVw71l6m7imQtl1i4E3T0UWbdUVClxkKfZNaeZNedZtT+EghnUoeeGULPG+oS+tr5QeT8IDI5jFww1ixZsaBK7e54z/tXqO8EWu/FuheNaA3x1abzf9Zb+AM39eyqBX8v1v3BaM+9WPd74Y7b3iawk7NmJaxYsKtW3JoNDzCz4SCuWLALRtSmk3TTTXnTU3/L23DL2wD886anftVJXHORNlyUdSd5xUZYMGHSelRquDYxWD2rRlyTwi+LiqYVZQt61LK+LqlBXhGdvyrNvSwpmtOhI9wyNe6YnnLK03FhVlI2Ly9PqmrmtKTJwe6JYcGoURezWIYc1zWuLwmHFpynBRPMQJLjB4M+t4TDCcTZjztJ/xUrjGcknAdoeUK+9J/z60+k+ao8G+Hstux7tmvf7XsIuxHl6SSw6wn+58IB0vMlHhXOE6T6rKiz20r6WQnnKSTzrRLOXqvI9tr9+XcRztdBzrdNOLuJ5Q8lHJpzhm6f4nnnWJYxqT2qstiFIs6QhOqWNkfE+DFR9WUhckxYGRFUBQQ1Xn6tk1MGKtBAEZpfVBWS1kbl6DEVblyNn9AQRpXYsAwVEFeDXgLgiAs4/QJK0WLSqpi0KrN7AwgEzv0H+GUTgv+PvfsKbvNc98V+mdxkzuTM5CaTXORkkpOcydllLduyVUlRhUUSxQ52Er2DvfeO3nsH2NDb9+FDYa9gBXsnRaq6Le+91tltMvsiFy8F07KoZa3I2/YezfzHA4IE8AkCx+9Pz/s+D8bTkWmuuqdnxBvKbpsYt/XUWzrKTQMtTkeP0zHidRUJ+uq76srbUtp1LuEzMeWKgPB7HuZvBLjfKYhXDPQb5vK4/rI4A/W6hvi5AvuJHPN7JeGzc95UxJtqkow1SUA4wx0Zlu6soc6MgfY0kOGuTC+nMCzCjopwCKfY15tn78oYbnk00Jhia33s60UFmPm+rmx7c+pQXfJgQ0psl5q9L9vKzLYys3X1dw1193U1d+W0G9zST/py/ys7769FxZ8ICv9GUvo7FfGKqfIW3PMY7FLbsdKOfJVH7vIjd/mJt/LQVbZrI+/bKSeesudI1Vcj9X8YbfwqWPsqUPVVqObrYM1Xgeq/C9V946966St/BZd9G675b1PN/xzp+H+XOv91uetfl7v+dbH9n6cbvvSSwS61Q0PeMyvumRX3wk545SS9dBBPLfgDc8m2Lh8IZ1GacZlwdtUZu+r0vZhwtOlHmnQgnH1l+qEi80CWdSDLiopy5wWoCUHJuKJ8YqBvwqML+W0x4Vj843b/uMM/6vGHIDgIw4gLCtm8oWFPyOQKaOxBhS0ksY0K7eMc2zhATq9tstc22WOdAPm5hXOZZN5XON2WSYCcj8J5u3BA9YkLR99qm3cIh+/Z4nk3OL63CKe9oaq7mgiE00t7wCpL4dc8ZJanMstTu2kp7aT7HeTEHvqDLmpyC/5OfemtZlxCG/FeIya+PPdKAzpOUJctbsxVtpQomotVzYWa1kJte4GyOVtY9YBFS+gh3eom3uwj3uJQ73Jp91nkOxzyfT4tmUP5fKArbVSJm9GTZ3WEiAG3oMfMq4simuJFXXHUjN20Uvdc5UdQzWmg8dlo6xlU/8zfuDlIcXcmKql/O1h/c8WA+26y51+WBH+aZX073vXNWOe3411fj3Y8R5qO3dXgmM3rbW9l+46yXRt920IF29KAcwByQHZdFfueqiNvzb6rctNCWzETQA0noi6ZVRROilHjwuxZecGKHrthJKzpcVPilClp2rg4e8VEm1NR3O1Z4b7caX5hRJi7LC1YVeOX9BVzpo6JAdHosDlssxtcczp3ROE7F04fstSLrPT5Vzn+KB/6DQiHDa/+INAayMWazLvij3L8bx1f82fm3vygm9nrc/Mc6JcUzhsAuIicH0PlQwnnsgmef3HOm1+/bszwGxLOReTEPtg/q3CE/rWPwvl1CufyMtHbhXMZct5XOLHejz8x/z6Ew/MuAuFobU6xhNcv73FL64Ji+ogQO8YvDfNLAnyMj4d1c3GwAAPx0T5eKcRHg8ZoATE+FtAJ2sUqdDILXKxCN7vIzcoF9RkwhQbmF4G+zEExGhz3B9/yC4qBfyZFWG9nVn/1fVPFHXPl3f7yOybGbRPjtpZ8w1B221x1z1h9T1uZoCi7JaPfENOuiylXRKRPRYRPJKTP1JSrBvoNHfWalvQF2KimJlzRED830G8MVN+xNSY7Wx7aWtOtrem2tgx7Z5ajF+Vk5TmYubbeHFtvznBX5lBnhr0nB+GVjEsIY2J8mI+2dqRZWlMtranuriyEXRBkFXg6Mi0ND0yVd3UVCbqqO/1NKbbuTBc718bKGexO19bdMTUkGesTFfSb3NJPmHl/Bc7hiIp/J0X/HggH6k6NqEu2h2m7Nvq2hbw+gI+asWv9uPUB7NYQ/sBBPYMqz6DyLwM134Trwea0P4zUfzfa8G24DtRwXnjLnntpL+Gyb0LV343X/3Gq4Z/mWv55vvVf5pr/YaL2lYd0aMo/0OeemAtf2AmAN1+6yK+cpDMrAQhnQ5sbVaEuCicizVxR5e5pc3c1qF11FhDOrjr9QJMWQ86hOuNQnXGgyth/LZxVcc6cCDUuLB5TMsYHeyc8miBs9SI+uz9g8Y9Y/GN2/7gTHvXC3wvH7gtavMEBV9DgDKodYZljVOwY41nHObYJtm3ijWbQvyHhAOR8sF1qH1Aav4hwLna4emOjXWxz2kXb/BThsKHvhVPX0tJWX9lZie9m5PVQHvdQU5iMZG5VCrsqnV2V3lee2kFJaiPdbyPdb8bfqyuOa8Xf51ZnyFsLzWySsr1Y3Jhj6MMq2grMTKK2E61sKpDV58gassS1j7mMpB5SfA8pvpsY10uIY5ETmKTbvYR4NumOgJ4kYFwf6skYVeKmtMRpDW5Oh4no0HOqwgVtyaKueNWE2bBQNq3UtWHyuoW65SzbsdBXDLgpad6oIGtGXrAxQD7x1LwINP/dVO+X4bZn/sYvw21/mmX98yL/T7Osb8Y6vx5rfxlqPoPrTrzVoIazZ2fsWGlgI1xsrxoo5px4qw99Ncdw3RO4/sBdtTFMXTRgI+qSiLpkUVc6pyqckqDGBJnjwqxZef6qFr1pIqyb8pb1BZNS1KKGOCPDQV3ZU4LiZTlmQZS7LC2IanDLhso5c+fkoHjEYg7ZLxUOF1kTwGsXhcOGl5j+S1c8P7dwLpMGE167mJhwuP4Nrn/jImbA/ed7z36InJhqfnDx8DIfvvR131c4l+WyFfM7FrU/0SHv+K44sPFnqfBGLuuN9lE4bwjnjQ/2zwSb71/3khX2hxLO+4r91yacy2sp7yecy3qjva9w+J5lvuc9kPNrE85lu/V+wXM4TGeE511kDo+IrQHlkJUvYBnEHUA4oyLchBAzJsKMiAlBCRmRUBExBhaW+vjFPn4xJCiBhaWQoMTHL3ax813sfAcz19qTPdSZMdSZYenOsvXmOPtywOSZWIBzwKjN2O3YFJopMc7dnmGqvGuuvNtfdc9clmCkx5vLEjSk63pGvLHijq4iQcm4JaVdlzNuysvjhKRPRaRPJaTP5NQvNNRrOuo1DfkLNeGKgXodxES/OViVYG9KgboygkwUwi6CmAXe3jxPX56ble9i5ztZefY+lKU7a6A9zdj80Nz8yNWDCgswI0JskFsy0PzA2vbY1Z0FM/P8rHyoO8fR8ni4PmWgJtFYfc9Ye3+4LdXFRHl5BQ5O7nBvprEp0dqRZu1I01ffFROuCko/lWA+V+KvSdGfKvFXtJSr5qo4X9ejOWUR6DSwZ6dtDBJWTZhVU2nUjF4zo7eG8AcO8lNv2Ut/1ZfB6lf+yq8C1UA434Rqv0Wqv4YrX3jLnropTz3U5z76q0DFV6GK78Zqvhur+W6k8g/BsudO/KEp/9CQ96S/6KWD+NJBjAnn1ILfNxVvafPeEM4U/xEQzq4GtatB7VwQzp427UCTdqQDxZzMmHD2Fdn7iuxVec68OGdMXDSqpo8NdY96lAg87IY9th8IJ+yFQzCM+CHEBQWcPsTmDQx5QiZ3WOsKK5wjEuc43zrKs45zbOMs6zjLOs60jDEtY0zr6M8tnFix6I3829VwfuyNn9s2/2bCudjJl+Vd7nMv9roWLmsw8NOFI3GHNQ6otrm5rb6yu5LQQ8vtJqcyqQ84ZSncqhRmdTqzOr27/FEbNaWVktxFe9hFe9ROTmklJvaWPVa0l05aekf62wx92GEBdZBHNPbi5c0FvPJUJjWZzUjmlj9g0+73ke+w6ff6KAlM0u0+Ynw37mYn5novLo5HvS8suzHUkzGiwE5qCFNq7Lweu2jALupKl/ToJX3J+gB+y0bbsFAWTdiIAbM0QJhXF4X56b7e5BFBRtSMP3CW7zvKti3UM7juyF156Kp4hjT8/Uzvvyzz/2WZ/w8R9j8ucP442/eHya6vRttehpqfIQ0n3upDVwWo5GwOkbct1D07I9Zm7cBbfQzXnfobDj3VW1b6aj9x1YQDnQmW9OgZWd64MGtMkDklQS1rijZM2O3BkqipeFKKmlfiJsVob0f6FK9oSVIUlResq4s39PgVc+X8QMfEkDhsNSM2m941p/mhcPr8K0x4ledfE0JrImgNCIcDL/1ahbPxtqyxkY2LyInJ5/sDNpfxBv7BSug3JJyLFPnxcv8Nq3wUzofNn/2cf1jefL9L8KNwfpXCuTSexVje+qJvCOSjcN4dIByuZwEIRzVsEwjZsV1qbwgnIKX5RWhIUOLlFXl5RZCgBNx2cwoczFwnKw8gB5RE7H0oJysvdvwGFG1iBRwgHNBgAHRRG1cSxxSEGSkB7FLrr7o3UH3fxLhtoMX1l98x0uP1jHgtPU5Fv6Wg31SU3VJX3lZX35EzrinLrqvLbqgY19WUqxryF1rKVdBFzcy41V8WN1AeP1iVYG1I8nWmh9l5IV4pwimGWYUQu9DHLfLxi728Ig+3EAhH35iiq0sabk3z9ua5u1GW5sfG+kRbexrEyvOz8j3d2fbm1OH6lOH6lFinAS8r18POc3Py7GyUnY0aaHvg7svxsnIHmx4oaXEywjUl8YaWfEuOvaIhXTUybvZXx7vbU6akeRsD5ANn+SlUeeCkgc1pu1bS5iBuvb90ewBzZCefemjPvIxnXsYrf+W34Zo/jNR+Haz6LlgLOg28gsteQIyXcBkQzpeBshcw7bmX9NxNeGIpPTDmHehzj00FMeGAXWpPhnG7hsINNWpTl7emzl2SZV4UzrIS8CZnR521rU7fVqftqtN3NY/3tGlHuowjXcahNvNAk3GgyjhQZp0LR5kzL0WNSwpHNLTRoY4Rt8IPDThhpw1B3hQOFPRDiAtCXFDA7gsO+4JmT0jnHlE7R+XOMb41zLON8qzjbOsY2zrGsoye5zcinNhInA/WLfrfgXBi/ak40CrTs9TrWuh2zF/csRYTDtu38g7h8L0bHN8a27fMhiK818Kpb27paKzurSb1MfJ7qWls+iN+5SNh9cOuikddFY/a6Q9byEltlAfMqix+Q76wvpCa9Rkp/fdNuLvh/o7RgXZpc46hD20Vk8X12X30lOaSm3X5XzSXXu8k3O4h3ukmxPPLU9i0+yxyQh8xvhNzvbX48y70dTYpQVh2Y7A7PSzHTKjxU2rsghG/YiZEzfglPXrFiN4cIu65yrft9CUzbsGIXRogTEpRAU6qrzc5xEubVRYsGzAbg6QdKy3WD+2pv/6b8Y7/Ns/6xwXOP0TY/7zE+6dF7j9E2H+aY/79TO+3E52vwi3PkIYnvhrQk3rXRgfZtlA3BkkbVtqOs/zAXbXnrNi00NYGyaDOs2OlrRixMzLUuDBjTJA+Kc5aVBVE9aURTVZEjRoXZy+oCTMynL8zc5KTNy9AbWvRu3r0tokUHaieH+wcGxYHLCbYZte55zTuiNwXEUIRrn+R6b9UOEz/Uh/yqxNOH7z1Oj9ADuDNuXD8F37d3l29gd9YCS1+KOG8r1h+JuHEZPJROB+F81E4P59wLv1zXRDOT0HOR+GAcNyRt6bHGelzzHM9CyzLqMwR1tldMrnQomG7JLV+ASXIKw2yCvysfB+ryMUqcbDQMdK4OQWgjOPlFbnY+eBLvwgNijygsOPjF/u4BWDsDOgKjQhLYm0GAHhAAQfwZkSGm5OTfF3Z/dX3B2sSh2qTgG0GKu4OVycayxNUlBsK6g11eby+9p6h7r6u7r62OnNxKh8AACAASURBVF5fc1tXGadiXFcQryjwn6qIV3Tkqyb6zYHy+MGK2wPl8ebyuMGau67WR4G+nADgDbMA5hT5BaUBCTYkw4dkeFB9MrU80tcnDzQ9srVl9Nc/UFBvmRuTXd1ZQX5xkFvk6sy0NDywNDxwtDz2dmYFOIWjYkxYjPaw86w9mZa+LAcnd7D9oY+dB3MLLK2pasZtOfG6inQTCEdHuW4ujxuoue1sTRoX5ayZifuOsmM349BJO3LRz6DKp3DViYd+ZCcf2clbA6X7w7hjO+mJk/ICYnwbrvm70bpvQ9V/HGn440gDmH7zTaj6m1D1t6O1343XvoBpp27isQ19Yi09HCjc06P2tDkH+lywSw0g54WdcDKE3dEXrKtyfiyceUnGj4WzozkXzoH+gnDUmTHhRFWoiCxnXFYEhBNyS2Ffv91ntyHIMPKDXWoXhIPYIcQChfq9YYMnrHGNKlzjAmuYbx3l2Ua5ljGuZYwzPAryWxEO4M1P6jTwRv5sDeQn5i+usbyRDy6fiwWcHmfkHc9/cUvb953WnOt87wbXG+1zL/R5Zvm+aalnRGn1VNXVN1XSO8qwzLICJj2jl5zMpCVyy5O6K1OZNVnsuhxWbQ6nPp/fUMisymklPySk/p6Y9ru64jhxY+4gjzzII+p6i5RtqC7y/Sb0rfqCqy2ltzoJtzsJtzuwcR3YuB7inR7i7V5CfDfuZgf6Wifmeg/2JpN4S1R+c7A7fUSBndaRpjW4GU1pRIde0qOXDZhlQ+n6AH7HwQDCmdejIybsjCJ/UooaFWaG+enj4uw5VeFaP2HHSgM900681WBDGjhyc+KtfhlqfuqvP/ZUnUK1X4+1/3G275vxjlOoFlRs9uwM8DOvwi2nUO2+oyw6RF4bpmxaaFtW+raNsW0/98+KEb2oK56RocZFadOyrAVN/qIqb1aaNatMn1flzMrzx0X5IVZumIma5uWtSAu2lIWbmoINA27FXD4/2DlulQbt/bDdoXPPqT0/EA7Tv8KGV/lQVOgDWRVAq1z/MgtZ7gtceg7nB6uWH+rlvfJnD8BcJhymf5Pl32QjW2xki+vfOD+N8/380PPlMhdZi8n8dS5cJ7z8xiaTyxaab9AlttJ931rN++Z9ZfK++VCv+xc8z0U4iV6fI4oNGQRa+ODvwPte5/v+ff0FgLn4AXvjzrfkkpX0ZT3W/vzI0Z82gfSNf9r4i3/lL7v+S4Vw+b8gXLyw76/qPYVz2fvwoXapiaAVpm2mzRTuGhxn2mZE0IpiZKvXNv1jXP1lwnnHkaGLlw26w7E9kQ8lnPc9nxPDz5vOuWQ32ruFw3LO8Z1TEltQPjCsUksN4g4LrxzMwwmxCxF2gZdZ6GQWO9kY0OsZtEe7eMbG2Zfj5eQjwhLQAxqMuAG1mou3wc400FcA/DdW3gmK0aNy/LyCHGQVDNYm6ehxOnpcf/kdcBTHSI/X0eO09Dg1I05dHq+uvK2pSlBVJWir41XlN+TUL6TkK0rS51rKVR31moF63cy4NVAeb2bcMlCvm8puWeoTvR1p/p6sEbD9jFfqYxV4OYUhGX5az5gzVQSlOFtvjqHpgbn5ka0j096eOdj4yFybPNyW6u1DBXhFvl7UUOMDc9W94foUd3uGvzcX6suF2fl+XqGLiRrqTOvvfDzUkzHQ9sDUkDTU+sja9lhbfkdBuqEm31IRrsuxV9TEL3TUa6bKW56OBzPygq0h6oGz/NjNADnx0E889DMP48zDeOpjPPXQT13UJ07SiYN46iQ999JewWVfByr/caLljyMNXyPVLyHGS7js62DVd+P1f5pu/MNo9VfB8i/9tFc+8slwybYma1eTfWIufGrBgk4DL+yEpxbsYX/pljYPzMNZUWSDXmrTgkezorQFWdayErWtydnW5GxrsnY0GTua9B1N+o728a7m8b4u/UCfcaTLOtZnH+tyjrSoI23eoSZ3U5e3oi6YUhSFVJTwQNuIVw7BA1aP1YIEhvyjQ/DYMDxmh8fccBiCQzAUdPr8dshvg8+Fo38tHJF9VGAb41vPhcO1jPEsY3zrOMs6ybZNsW1THPs0xz4Nbr9DON/T5Ye5TD4fsIYDcqlwLsvPXav5xYXDudByoM+9+L7C4bk2BL5Nnm+N6VnkeOcF0IzMM6K2emobm5oq6e00NJOez6FnsumPeBUPxbWpzJosTj2KXYfqqczoYKS1kB5VFiWQ0q5QM68ysq7WFsX1UFPE9dnKNpSiNVvalMEuf9BBTGgquVZf+Hlt3uc1uVfq8j5vKrraTUjoId7pI97uI97uJcQxSXFcaoKAcU9WfdvKzB5XE+aM1FkdYUZTOqcpWdCWLOpKwTmcTSt100oFwpk3YqblqElp9pgoY1ycOS1HLelLNoeI+w76voO+Yz1vML0+gF82lC4bStf6cTtW2uYQOWrGrw8QD5zlz5CGp/76A2c56CtwBtd9Ndr2x9m+P80xv53ofB5o3HVV7bqq9pwV+67KPWfFrrMMCGdrmLQ+gF/WF82rchc0uavGolVdwYIyZ06ZNafMnpbmjvFzg0xUuDdrip21wMvcVOZtqPOi2pJFA32qvy00LIKt/V67XeOZU3ojcl9EAEe4/kUWssz0r3Cgc+GIvefC4fiXmYHfhnDOSzfnH87Xax3/6y66P5pV8oZMLi4CuL6PwvmFhQPWVR+F81E4/z6EI4FW+K5Iiw6pU/m6BseFvmUpssZyzl1aQfoonHcKB0z8jAlHMWjRaOVmWbdNUOnlEPzsohFucYhXDObheHh4MK8TOAcMtwFnacBuNNAtACAHJCzFglys24ABOOCxiLAEtBwAD5+REpC+vKG6ZD0jXkePA20GjPR4FeGqgnhVQbomp1xX0G+qKuI1VQnq6ju6mtuayltK+jUF7aqGek1Pu66nXTdQr4ONanrKNTXhio56baj2nrstFerKCHCKg7xShFMMzuH4RegxFXlCQw3LCS52/mBHuq0728vM9/TkDjc/BsJx92T7mLmO9nRzbaKx4o6l4YGvK9vfm+vtyXH3ZDt7sgbbUrX195V1dzWNieqa26qKeHNj8lDzQxU9Xoq/qiTeUBGuyzCfqYlfGOg3zFVxrrbkKWne9jDtxFt97KYdu2kXeXPmpT/zMp566GduyqmLfOYiP3VTXvjoX/oZXyFlfx+u/y5YC3apvYTLvgpUghrO343XfjtS9XWA8SVEAcLZUmYc6HMBb750kb90kV86iCdD2H1TMeilFhPOFP/hjPDxvCRjUZ69pc7eUmdva7K2tRm72ow9Xea+IWPfkLGnTdvXpe9rM490WUfa7ENNzqEm90CN2tEXrKgLJmXFQTkpYGoOumQ+aNDidQzBfjMUNkNjA74xi2/U7gu7fSG3L+CAERuMWOHgoC9o8oV17hGla1TuHAPC4VnHY7z5KJzftnDeaJjGuXxf3MXn//E9As+W0LvJh9Y5niWuLyLyz8m9o2qrp7GppbGC1kwq6ibnsKjpHNojLiNFUJnSU5neXZHWRntYj0+sLrlbnp9Ay7qBf/RZdf6dZkxyJzGlm5LMLXskb8yUNaTzKhN7aHebMTdr8z+rzv2kKufTyuxPanOvNBZeay291Y651YOP6yXEM0m3OdQEYdl9SWWisu6unY2a1JLmTbRZHWFaXTKlKJiS5c4o8mcUuRFN4bIZt9KPjxjQs9qSGV3JlCxnUpo9Kc2elqMimsKoGbtjpRw4GTtWStSMXdAWRTSF8+qCGUXujCJ3TpW/bMAs6dHz6qI5VeGyAQNO3WwNU449VaCw8+VI69/P9P5pjvmHya5X4ZYnSNMTpOnU33QC1R15a/bdFfuOsl0bdd9B37WRNwdxUVNx1FS8MVC6bipa0qDmVdkz8uwJUfYIN2eUjRpn587yspcEmdvKvC1VXlRbEtFRJ0wtwSExZOv3OJxAOFIoIvQvcP2LHP8yx7/KgVYFvqjYey4cPrTK8S/3BZZ7gr9C4WyA/Wks/ybLv871b4AqDQda4flim3MWhdCiCF4SwUsi/7IQXhJAi7HNJEJ4RYisXlzM8V5P1GH7lj8K55cVzhubmj4K51clnDeM8VE4sXA9C2+N2LcohZcb1V5in75V7xfBS3xvhOeZ53kjIFzfD/NROO8UDjiHExOOatimN6iGVEyXpBbmk4O8UjAPB+GhfTysT0CMEQX0RgNt0IBSgmL0xQJOSIIBXaFjo2/Aj4GAVtFAOH5BMfASxCscF6D9vbnWxoemijt6RryBFge6Rcswn0lxV6T4z2Xka0A42uo72tp7+toEXXW8pvymuuyGnnHTyLhpoN+ITfxUE64ocZ/qqNeG6+6DGo6fVRjgliCcYi8z383KhwQlAQk2KMWNKIheXpGtN8fNyvdziz09uUNNqYaq+6DTgK09baA+WVt+21CeYG18CHXnQN05zo4MS2tqf1OKuvqOmHGDT78mKr8ppH4uoV4z1icONj1QUG+JMFcUhOtq4g0gHD3turHipqMlcVKSu2Ohn0K1QDhPXLRTN/3UTT/10J566E899FMX+cxNeeqmPPNQn3spLyHaVxD9K4j+NVz5NVz5JVz5FVLxJVLxVaDyy2Al6DTw7UjVN8Gyr/20Mxtm35ALdqmdDJScDWOe2/Av7IRnVtzxIOaNeThg4ucU/9GsKG1ekrGhzNxUZW2pM7e1Gbv6zAND9qEp69CUtaN9vKdN29dm7msz97VZh5qcAzVqX5WzpyuKagqnZcUBGRHRNwfsEp9vyOJ1Dfj8Rm/I4B0zesb63SNDnrDVE7S7g3Z/wAojQ3BgAArrPWGNOyx3jogdY0L7ON82wbOOcy3n4Q2P/yaF830LgZ+Yy4XwXvlQwvlQggJX9cbA+Hc8/48VBO4Ue7ZFvi2Bb53rXebDi1L/vNw7qrK4a2rra6nEBnx+DwXFL88RVWaKqh6Lqh+2UlMaCPfKi26SMq/gUq8QU78gp12jpl2vK7jfS8kQVKC4ZY/F1WnqlmxxZXJrySc1hZ+SHv9f6Hv/GyHl/6zM/qSh8Fpz0a2W4riWkpvtmPhefAKLfIdDvctn3BNX3JdVJytq71iZ2WMq/IyePK3BTSgKxySoMVHWuDh7XJw5JcuZ1RTN60rmdCUzmuJJdeGkNHtKljMtR80q8xa0RasmzOYQccdKWevHRTSFM4rcWWUeQM68uiCiKVwxYqNm/IrxvHvB+gBxc4i8PkCM9Y8+8VY/DzS+Cre8CDadwXVPQ61PQ63Pgq1PA01P4PojX/WBs3zPTtt3UPcd1D0bcXMQszFQujmIXjMWLqgyF7W5M/LsMUFmmJM9zs2LiIvXFaW76sI9bf6ONm9NVxwxUMfNLcFhCeQY8LjcGu+8yrcAhMNDloBwYgWcX79wYq0FwNEasOsstrIRQotCKCL2RcS+iBial/jmxdC8yDsvcM/yXTM8zyzfGxFAi0J4ReBfEZw3iY5y4WisM4EQjr41YBCqAFoFX4r8ayDvWLn+JoTz3vGvifxrYmQ9FklgQxLYuHjPTwx4YOzhIv+aEI5ePHHxUTg/XTgXD+FcPIrzoYTzofJLCefSTgDvKZzLnv8y4Qg9EVVovVkL5TeKauVOCbLCds7wvRH+a+G86ZxLJHPpeafLh5m+UWLiehY47g8mnL9APm8Vzvuew2F6lliuBZZzjueYlNpDaovdZNZatRxI2QTm4UxL8ONiLOgW7RMQg8KSgKAY4Rf5eYUwt8DPK0T4RQFBcViMHpFgwmJ0SFQaEBSDe0al2FjNJ9YVGpzDGZXjY8dyEGGJj1sApuKE2IVwD8rZmjZUm2Qou62j3NSSb2hI1+XYKzL853LiVQX1hqosTlt9x1B339CQZKi7A87haCtuGcpuGRk39bTrOvJVPeUaGPqpIX5uLo9ztjwM9OWE2XkIuyjER48IsQivBOKdHxwClRwfv9jWm+PoRbl7c62t6YbqRDXjtr72nrk+yVyfZKi6q2bE6ctuD9eneDoyPR2ZluZH5vokfe09RUW8iH5dwLguqYwTUj+X0W8AF6no8WLs50riDR0lTo69osRfURGvaOlX7c33p2X5oIZz4qR+HxflifM8YHPaUzflmYf83Et56aG89FBeuMkvPYxX3rIv4cpvglVfB6u+ClS+RMpf+OmvEMaXgbKvEPpXMPW5E386VHJiLjwxFx6aCo/7i8+GMc+suKcW7NEAGggH9FIDwpngpkzyHk4LUufE6auK9KgyY0OZvqVJ39Fl7BmyDk1ZR+bsXV3anj59X5t5oMs60GXva89rOPvaoi1NaUSJG1PSQsaOoEMOeYaHPW6zF9F7RnWecZ17zOAeNbvCg+7QkDtohYNDcGAACpp8Ya0npHSNiB0jQvuowD7Jt03yrBMx4XAt4zzrxPsK5zLJfCjhgK7QP85H4VwqHJ5/jY+sg4CuA++4Hs6FTgPgHol3JyYcIbwkQyIyz4hiyMkoq6gkYhsJBeyyQlldkaI+T1aXKalNbSDcqym9XZZ/k5x1lZB6BffgM8KDL8gPr9Xn3eslZnBpmWzSQ2HZQ1VDBo92pzrz/+4kx2NT/veUv/7vH3/yH0gP/ktLaXwX7l4H5k4n9m4P8R6XmiQoSxaWJ4sqkqRVSfKaJGXdXSsze1SJm9aRZrT4KVXxhCxvXJw9Ls6ekGRNyXKmVQURfSnopTajKwHFmVll3pwqP6IpXNKXrBjRUTN22VA6p3pd9jGULulLFnXFi7riZQMGdEKLmvFr/YTNITIQzpG7ct9xPg8UHOA58VYfe6pOA81nwZangZangaZTf8MxVHPoqtiz03Zt5AMX5dBJ2bMRdiy4bQt63VSwqM6Kmooi6rxxYVaInTXByVuQlOyoMcdGzL4md0eLimqL5vWUcXMTMiz2OPpdLpfGO6+EFmTwAhAOF1nhvj6EI/ZGJZ6o2LvKh1bBIZzu0K9OON8PwAEjSsGKEF6J2Ubim5f45mW+WRCpd0bqnZF4pkWeWZFnVuyLgMIOEA7Pv8aBQbO1TWCnj8L5KcKJIeciUT6IcC6uVn+Od+Dft3B+eqeBj8L5txGOwDmnDm90mkMZlSwat1+OrMaE83bkfBTOO4XD8i6zXAts1zzfOXVROGFD54SqelpBmVeQp2SEsAgPC/CwiBwQFCL8ApibB3FyfWwUxMmFuXl+Xn5IVBwSFQeFReC7MDcvICgMic6LM2A/G9iHBhpDT6rJYSkWaCckwYB9bl5Ovr8319+bC3XnOFse91fd01FuqonXNKTrKsJVJemaknxdSbupLo8HwtHXJxrr7xpqEy4KJzYPx0A9p85wzV2oK2OEkz/KLQjxSsfE+EkZaVSCD0lwIRk+KMUhYsyklgYJSizdWUPt6cOtaea6FE35HRU9XlF2S1NxW199V195R1eRYKy4M1ibZGt65Gh5PFCfrK++q6u5q66+o6xOUNXf07ekqKrj9bX37F0Z7p5sfeU9OfG6hhKnp8arCFfl2E8l6L9Vkj9ztCTOKgq3hqh7dgboK3BkJx85SEcO0rGddGQjHtnwR1bcsQ1/6iScuYjPXaTnLtJTB+HMjn/mpL70MIBwvglVfx2seomUP4dpT73k5xD1hY/83E04s2GAcI6M+cf9xU8GS59ZcS8dxBd2wqkFfzSA3jcVb+nzQaeBOWEqqOHMCB/PidNX5GmrivQ1VfqmOm1bm76rz9w3Zh4YM/cNGQfGzEN99pEh58iAOtTnHuryD7R5B6rCXQ12XUuZ09dMDPSOOtU+t2XQ6TZ7QjrPuNozrvaM61zjeteIyR02u8IDEDIABU2+kN4bVLnDcueIyD7Kt48J7JNc+yTHOsW2TLItk1zLJNcyybNO/faEw4XW35rfyi61DyWfi8K5mJ/+KheFw/euxYQjd4VlZltlVU0djdROKWExCviMbCY5pQMb14q+WlVyq7okvg5zrxmX0lCaUpV7ryIroTr7TmvJIxY5i0NO68bcZ5PuyatTJeX3O0s/CRpqO8m3H3/yPyT+P/8dPuk/dxMTBeXpHNqjLty9XtJ9Hi1ZWJ4iLE8WVtwTV9wVV9zVNiU5OLmghjOnJ87pMLPq4hlF/rQ8b1aZN6vMm9MWL5txG1bquoW6PEhc0BYsaAsimvyIJn9BW7CoK1zSFy0bipcNxRFN/pwqd1FXuKgrBLcjmvx5ddGyARM148FRnG0LddtCXR8gHnuqQJvpzaHzbmmg8cAx3HDibzxDms+QxlgNZ9dG3bYQD1yUJ176iYd25CYdOAk7Q8Wr+pzNQcyKoXhWnj/By53gouYFeRvy4n1N4Z4ataNFRXUFEQN13NzkHxK5bCa706GGIkA4ImQRCIfnjwqhNaEvKvH8QDg9wV+rcODzjxP/9XkbEbwkgRYkcOS1babl3mmZZ0rmmVJ4JxXeSYVvRgnNKuB5uX9R5l+SICtCZJXnj3KRNTaywfJvMv3bfch2n3/3fYXzoSTzSwnnsp5pl674X//xY0qRBjelwc2LXHmDLu8lnIufqI/C+enCESNRMRK9KJx3r+DfVzg//gX/ic3NfiXCufT531M4l+0GvJQZjllVYI01PPGQ1lXYLJHCywL3/FuFc+6cS4Rz2fvwSwnnsq1x7+i99lbhXCaZd9Rw2O5Ftmte4JqWOcJqi91gVA+rWWFD56S6ZkZJXVBRZxSkUQkxICYhEirCL/Dz8iFOrpeVA+Jjo3xslJ+XD74Fc/Ni9wQEhbFBn6AJAWibNqEiTahIQTEalHTADdDAwNeVHWDmhzlFcHfOcF2ynnoLCEdDuq4iX1dRbqjot9Tl8ZqqBH3tPV3dfXPjfVP9XX1VvLbilp5xE0z81JGvxso4RtoNW32ivydrhJM/wskPckvGxPgpOXlMSghL8WE5ISTD+0VoIJyhzgxz8yNzwwNDdaK24q6u4q6ccVNdHq+vvmuquW+uTRysTRquT7E0PLA2PjTV3NdWJuhq7hoakozNKeaO1OHezP7WlIHmB+6+HG8fylidqCTfvCgcGfb3KsoVR0siGP23baHGbHNoJx7ZiEc24qEVd2TFHVqwR1bciR13ZscD25zaMad2zDMn9YWb/gqq+AqpuFjDOfOQnvkoT90E0EvtyFxwoM/dUWfFajjPbfjnNvzJEPbAXLJrKNwxFm7qClYU2RFx2owwFWxRW5Blraky19VZ6+qMDU36tjZ9R5exq0/f1acfGDMPjJmHxpxjI+rYmHtkyDvU5R/q8g+VxQda/La+bNnUNDvEHnPqvK7hfrvL5A5r3eNK94TSPaF0jmscozrnqM4ZNnj9Bk9A7w1qPSGFe0TiHBXaR/m2CZ5jimOfZttmWNZptuU8HOvM+won1jPtjXwo4fRYp96aj8J5i3B+/ELveN0Yfi4+iudfE3u2hd5NrnuV41k6r+E4QxKjpbKqpp5ObqeU9JJRPfiHrUW36lGf1uT+bQ06vhad0IxL6iCnt+Ee1xck1+YlNxU87Ch9zKeiRGU5XPIjHjlRXvVI3/BYV//w6/XhYT4el/SfMq78x7KMvxVUZqgaC6Q1ub3EJDYtRVyRKqt5LKtJldYky6oTZdWJpvZHbn5BTDjzeuycpmRWWTCrLAA7zea0xasDhB1n2a6rYs1KjZrRq6bSFWMJUM2KsQSMvloxlixoC+bVefPqvFklakqWNatELeoKlw2YVRNu1YRbMWLXB4igbcDmEBn0UgNtoGPZtlDfEM6Bp3LPTtu2kNcHsPtO8qmPcQaVnUK0Yw9x34reMOdvDKDX+zEresyCHD0rKowI89ek+TvKvENd/oE+f8tcujLImLK0h2wyj3PA4XKqoYgKXpT6F0TIIj+wzHstHFDA+fULJ/aBBA8HvBHBCxI4IoUicmhO7p2We6flngkQmSOscI0qvOMqaFoFz8n9ESm8KIKXhMgqH1nn+jfYyBYL2enz7/b5d3uQj8L5hYXz4yLYR+H8eoQj+FG394/COT/vdEmNSOielUILPMdUErE5mdzKd81I4UWBb57vnQPh+X6Qj8J5d/rciyzXAscdEbpnZI6watim0yv75T1eeQOY+DktwU9IcGERHhER3xCOh5ntYWYD5IBiDggQDszNQ/gFYB8a6EAwIsPFEpJgfNwCMAzULyj2cQtcTJSzL8fbmRXmFE2KsCOcInvTIyM9XkO6rqPc1FFuaqg3tfQ4TVm8ruqOoe6+qSHJ1JQy1Joy0JRorEnQVcaBGk7sHI6ecs1Avd5fFudqfhBkoka5BSFWLswsCPHRoyJcSIhBhOdb1Hz84qAU52DmmloeGRpSjHXJhupEQ3WiqSZJU5Wgq7pjrL0/UJ881PjA1vTI3pwKhn4aqu6qy+N1NXeNjcmmlgf9nY8tfVnDnamDLQ8d3Zmu7ixD1X0l+aaafEtNvBHrpWYov+FoSZwQo9b7SXt2xomLcuwkHzvJJw7ysR3UcPDH58Ge2nBndvyZHX/mwJ45sKd2zFMH5ZmT+sxNf+Gjv4TLXsJlL/xlL/x0UMN56iYcW0qOBotOh0qe9Bft61B7+rxDU+GTwdKzYczZMOawv3TXULilzdszF28biqIq1JIsc16SHpFmLilyVlS5O4a8HUPetj5nW5+1bcjc1WcC4YAazoEh+9D4gxrOibLkSEvc1ZUvGxpn+tmjNq3XZR1wuHWuoNI1KndOyBzjMse43BFW2UMqe0jn8mvdfo0bUbnDCteo2DUqdE7wHFNcxwzHPsu2zbAssyzLLNsy++9NOL+VbtE/k3A4PzyZ817CEXg2uO5VtnsRCEfqCIr0Q2QytRyPbiYU9JBymKTHfYREFukeh3G/k/qghZBYX3q3pugeI/MWPukKMfELRmpcY14Sl5yjrC6UlWcLaSny8gem5gxLF+qfjiFIXVGe9VdFt//X+oKr0jqUuqlYXJUjrMiQ1uRom3KN7fnG9jxDe5axLcPQmt7f+djNLxhV4iY1BNAtekZVNC3Pm1Hkz6nyZ5V5M+rClX58TDgbg7j1e9S+/gAAIABJREFUAexaPyZqRq/1Y9YHsJtD+K1hwrKhGAgH8GZSmjmvzlvrx+zZGTtW2sYgadWE2xgkgS7SW8OUQ1fFkbvy2FMV258GzHPib3yCND0NtJwhzSdQ3b67YsdK2RgkLBuKd2yEJ176GUy/KJxVY9F6P2ZzgLRhJK2ocCuykk1F0b6m8Im58El/0f4wftNeHXH1jnrUsNfi8XmBcGTI4k8RTmf4VyucFbBaihVwznkDzci90wrvpNwzIfeMKd1jomFYbEPkzhFQyZH5ZoXeWa57DgiHh2yykC1mYKfPv9uD7PUgex+F82sQzs/3DnwUzkfh/BzCufTvxTsv8szxndN3MHXXC8pZ1nFFYEUIRT4K50MJR6OVm6RdQxyGsw8DMQvCnKIQr9jPLfXxsJCQFNul5mOjLpZxvKwciJMLajgQJxeAB+EXAN7EmqpdbKfm7MuxdmWANtNuVq69J8vWnenpyBzhFs9ICRMCtKs1zcS4rSXf0FNvGWhxeka8oTzBUHXXVJc40PxguC11qP2xrTN1qCXZVHsHCMcEQr8ZG/o5XHXH1/54hJM/xisMsXLdXTkwqzDALYE5RV5OIRhdCub5DHaka+uTtLWJhtokIBxzbbKxPtFUl2iuTxpsSLG2pDpb09ztGZ6OzOH6FH3lHXAiSF+faGhKNrY9HOhKG+p4ZG5MHm5LBd2i5cTrSuINBe6qFP2pjnJ9sCphsDbB0ZI4ws9cMxOP3JWnHtoTN/WJm/r6+A35xEF84iCe2AkndtxF4Tx14p46cU8dlKcOypmT+tRNeeqhPvfRn8OMF376Mx/lBUx75iE+saFPrehXTsKXDsKzYfSRuejJYOlTC/ZiDWdHX7DfX7JjLF7X5C3LsxZkmYvy7BVVblSTf9BftG8u3Dfn75lQu6bsPUMWEM6ePn3fkLGvzzowZB/qcw50qANt3r4m94mq9ERD3NGWLWjrJo19YYva47QMOnwae1BuHxU7xkS2cYltVGoNy61BhTWgdkJqJ6x2BZSukNQ1InFNiFyTfOf0uXCsc0A4ADkc69xvTzgfShTvK4E3XujCtM2VtyY2KhF8+b4Lx1je9/9Yl3URvSxcZIWFrPa4I3xkne9bEjmnTdCU2jBIw6GbyAU91Kw+0kMe47G8Pkdck9lNSWbRUlpKbzGyPqkrulF87z+nX/tfHn/xPxMe/207OYVTmcmpSOWUpYiqH0qrHyjrHg52o75dtSLK6ubia6SU/6Op6HNpbZq2NVfZlKltQ5m6CweZpYPM4iFWyTC7dKCvyNCZ62IVwvySoBg9KkVPKXERLX5Bg5mV50+Ks2bluRFVwYK2aEFbtGgsjQ7iN+2U7WHs5iB6vb9kcxC9a8Xv20n7dtKulRA1lS7riyLqvFl5Lnjgir503Yw7cNJ2rKStYcKujXrkLj/2VOzaqGv9hG0L9dBVse8oO3RWvgg0vwg0n0H1LwLNT4Ptz0IdzwLtp/6mU3/TE7j+wFGxMUjatpB3bdQTT9lzpOYpXHHgIO9bCAdW4m4/ZdtEiuqwS6riqLZktx93NIQ77i89HcIeD+L3hhjrtpZlr3DWbwzCFpfbqvUtqX1LMmhZBC8J/Etc/yJoECT2Lcs8y3L3qsyzKvaChtFRlj962RqI51vh+VZ5vlU+FOVDUQG8AcIOLLEDS1xkhYesCPwrQjgqgqIiKCrxRSW+qAgC3ajPFxAceEngXeV5VrjeFS4c5QTWOaENZmCjG1lrh1fafKs9gU3e6D43tNvn2+zzbfIDe+zALsu/2eVe4SGb0tCW2L+sDK4q/RGNf1btGdN7wu7xOa7K0NjDIlVWUyqrW5oYPE4bl9On0xmM/Y7+YcgbmpebPVpngG92qn3jYteoxD2nCmyxLUtS377Ku8geGNEH18SOGSW8JHDNKIOrEmhBCEUEcIQPR3jIAg9Z4AUXQfpC26zgNjuwzQls8pBNvn9T+Dp8/yYP2eQEtlnB3b7gbm9otze0L4FWRNAKaHXA80e5SJQdiLKRNXZwnR1cZwc3OYFNTmCTh2yDCIJLguCKIBjlB9f5gS1uYI8bOOAGDnnBI27ggIPscv0bXCTKQ1b4gWV+YFEEr4v9G9LAljS0LQ3tSoI7AmSL798WBnYFwX0QXvAwFnFwFUQSWpeE1mWhDRCJfz0WGQyyIYM3JL6oFF6V+aOKQFQZXFWFoqrwqiK8KguuSAPLEmRF4o9Kg5vSwJYE2RTBm1J4Ffy8HFmTI2tS5PtnFvs3QETI1oVsiJANQWBDENjgBze4F8IPbggCGyLk/FES/4bEv8EPrAqCUUEwKgytCUNr4Hbszh8HSOCnR4is/ry5ZMX8vr3RYhM838hl53MuXfG/70RL8Ovviwp85/8KIPStCn3LQs+i0BMReiJiz4LYOy/xRUAEcAS0OhT7FsW+ZYl3WeJdlXhXJZ6o2Lsu8K1zoU0OvMn0b/Yh2z3I9hsX9v3cqveUzGXhQUsX38B38+Yd53Aum1jKCy7y4QjLMZ2Ea/7dfWw9z6bxrCm9axJflOdbYfqWenwRFrTI9S3yvBGue+4dL33Z9Vx8Z2J/WZedC3rHEZqLHdjezZUPmEuv853CYbvm+c5pqX1EY/H095ucBrFX1gLzKRCzyN+XE+Dkh0SlfhHaK0CDLs9uVq6LiXIxUaBJNGiMFmuqFlNNSIIZlxHHZcRRCX5Ugh8R40bEOHAb4ZWABPilAX6pn1vsZea7elC+vvwQHz0uIYQFGHc3arAhxVh9z1RzX1sepyu7pSu7Zaq6balPtDel2BqTLfWJ2soEbWWCpuK2qixOTrshp91Q0G+qyuLU5fHq8vj+huSBxhSIlRcWllpaU51dmYbapOHWNFcPytmdY+/McnbnuHpQjq5sVw9qqOWxueHBQNMjS1u6pS3d2p5h78zq70jXNT3Q1icZmx8Otb++vz1zsPGRoTZJX5Oor0/WNSRr65O0jSnG1lRdQ6K2/r6u7r6u5q6Cfl2I+0SE/Z2c8JmS8ImG/KmOesVU/oWj5d6UJHdjgLxvLz9zVp86K584yk7stCdO6qmLeuamPfVQT11kMAznyIY/tBIOrUSQMxvmqR37zIF77sS/dBNfeUhfeslf+Sgv3cTnTvyZDfPEUvrUjn3lIf0BYfwxXPl3gdqvfRWvHLQXdtJLG+mFlfhsEPfEVHpkLDzQ529rclYV6YvS1EVF2qouc8OEOjQUHZuKnvSXHJsK9nWoXX3WgQl1PJB/1J93NFh00F+0rcvf1ORv64t3DCWb2uITPWpfWxxVk2a1DSNGHjRottrcBmdQ7goL3GGOe4TtCrNdYa5zlOcY5zsnuI4prmOK55wG4btmQHjOaa5jimOfZNsmWNZxpmUMBJDmx3lf4VzWY+1DncOJ5aNwPrxwOP7vhSN2zZigKaWun0HAttKKmQwUi5LKp6eKqzMElWld5CRu2aPmkps1Bde4lel58f8p6W/+4/2/+R9xj/66nZjMKk9nlT1k0ZNE1Q9lNQ/VDalDPbn/sOMNa+tbS2/QH/+XdswNRUOmubu4v7d4kFlq4WAtHOxAX1F/b+Egs3igr8jYlWftRvm4RSEJZlKJn9eRlwykRS12Vp4/p8iLqAoW1IXz6oI5Vf6ctnClH7tuJW0PY7eGMJuD6O1h7L6deOSiHrmoh07KjoW4OYhbM6NXDeioEbM5QNizUg8djD07ZWuYsDGI27aQwdiczSEiaD+wa6NvW6h7trKncMNTuOHIVXXqqzuGms4Cbc+DHc+Crc+Crc+CzU/hhiN35baFvNaP2xjAHjppp76yEw/90EbatxB2+yk7ZvK6Ab+sLolq0XsD+BML4XQIezaMe2IhHVorNuytSx7BrN8YgIaBcFTQkgxaFsJLPGSJ61/kwG8RDh9a5fijTOT/n3BeF0BE0NrrnC+DYsIRwesSZFMS3BIENlj+aC+80gNHewLr7NEd0eQhb3S327fS5V7iwRs8eIPpXOL41qShXXFgUwCt8pyzPMeUxDUlsgSZGqu436kcdBpsntrWDiKtrAiNw5MpbY1ETk8dq6dZKZXotaahIRccmFSbrH1iZbdEKRly8Ew2fj+s8S4ILbNK77rRvyC1TfSHonL3jA5ZkrpnNYEVKRQR+2LCWeIhS7zgMi+4zAkus4KbrOAmkAkvsM5H1oX+7wOQww5ss4LbfaHtvuAuEM73yEFWAHI4wTVOYJ0TWOcF1oGUAJZEgSVRYEkQXBEE1gWBDX5ghx/Y4yMHPP8+D9nlB3YEgQ1BYF0QXAE/CcojwBjSwJYkCMywJQxsCwPbwsCuMLArCMay/z7CWZfB6zJoVQatypG1i8JRhVfloe+FIwtsygKbUmRT7N+ICQfk3DbwmhTZkCCbIOLAdiygciIIrAsC6z8WzkXkfBTOr0Q4F3kTEw7fsyj0LIq8CyAS76LEuyjxRfjwogBafI2cN4QTFfjW+dA6B95k+QFyNn98Yb8t4XCQCB+O8DzzD4htf32nFF8v10PrCk9UCq3xfCtM3wLTt8CCFnnQEg90kf4onHcKB5zD4bgjAteMzDEKhOPQi0K6nlF55YgQPyYoHhejx+X4sJyASAmgAhNLzDOjcvyoHD8iw8VG34AO0QAwIDHV+LnFISEGJCzCjohxISHGzy32sQogZkGAWzImxo+J8QFuibsrCyBHVxGvK7ulod/Ql9/qr0oYqr03WHO3vypBVRYHPKOpuA2ooy6PV5XFaSpuaypu9zckm+oSnV2Znt4cbWWCqS5RVZ5gqk+xtKUPt6YNt6bZOjKd3TmOrmw/t9jZnWNpS3d0ZXuZ+Z6+PHD/UHeWsTXV0PRgoD3N2pVl68i0tWXY2zN1lfc05XfUFXfU1feU1XcVVXeUtfcNLY/0jUm6hkQgHDntmhDzO0HJX4sxv1Pgf68k/E5N+sTAuOJouTcpRq0a8RsD5CeOihN7+bGNfmyjnjgoT5wU0Cf6iZMEhHPiIJ44yMd28rGdfGQjvVU4X3rJL1yEZw7cmQ1zakU/tWNfuonfwLTvAmXfITVf+ypeOSkvHeRXdvIrO/n5EP6sH3NkLNzX5W2ps1fkaQuSRwvyxyvarHVjzoG+8NhUdGIuPjLmH+hz9405xwP5Z5bi53b0Mwfu1Io9MJfsGUv2TOhdY+mmtvhYl7OrLlhVEWc09WED1zdgslhdekfg3cL5MXLeKhyWdfyjcH4u4VzMX8ybfwPhcPzLXCTa61ngI2t835LEPWuCpmRqfSUV31mGZpfnsSiP2OQULuMhh/Gwm5LcgY/vxN8x9mJ3RtQVuVcf/P5/uvtX/4Ga9Vk39SGnKp1V9pBJSxRUpogrkxW1D/o7Uc/nTG4RvQ19sy7vExb1nrIxy9hZOMgstfHwdj7BwsH29xaauvNBJWegr8jSlePlFAbF6HE5dkZNWNQTl3S4iKoI8CaiKpiWoyYkWRPynFlNwaIZvTFQCrI1hAE1nAMHed9O2hzErfdjoqbSqBGzbsbtDJMPHYwTd8WRm7Fnp+xYSXt22qGr7MDJ2BwirhixywbM5hB5Y5C0NUQ98dQcuap2LPR9e/mOo/oEbn4R6nweansWbH0Rbn0Van0Zaj50lUXN2CVd4eYg7omXcQaVHzsou0O43QHybj9lw0hY1WKiOszeIOHUSj6zko4HcadW6qG9ZtPRtujmz8CGIGx1ua1q35IKWpLC58LhIN8LR+JdlnlWJd5V0DCa9RcJhxtYAgHCEcBRIbQmhNZE0Bq4IYg9HFriwEss1zIfWhcGtnmB9V7fcq9vmR1cF47v9vlXOME1jn+V5VrgepakyIYcWRO5F8WeJSUUVUDLEvuMzD4pt4+zNfZGpoxW297FFrO4EiaLV1KCRmXn5GSkE9FoTgtW2M3gtZdL+9o0Qr7FYHRb7WKRoLyc0dTezJeKewRCllSts/pNjvFBb0RqdkuMHpU1KB2CdZ4JuX1U459X+OakUEQELwjhJYF/iRdY5QXWOME1TvC89gJkwkfWha93r8X2sPGRdV5gnRNYZwc32cFNCbQkgZZE8JIQXgLC4SErXGQFPCcfWeMjaxefRBxYFAeWRIEVUSAqQtZFyJYA2REgOzx4i+/fFiFb4sCGOLgmDq6KkEWhPyLxR6XImhRZkwXWZYF1SWAN7AH7fj9YYPMHORfOmiS0Lg1+LxwpsiZFNqTIhtz/w8BRORxVIlFVYE0VXFWGVmJRBJdl/iVpYFUe3FCEtgFyYrb5icIRnr9pa3xkLfYmcwLrl5VxPgrnlxVODDYXI/St8j2LAu8SiNC3LH6d86uFloW+ZaFvWQx4410FreoFvigfWudC66DDIRNZf+u1/YaEw4bm+HBEAi08Jnf+19uFD4qbzYFtmXtJ5o/y4WUWtMiCFtnwEh9e5vuW+N7IR+G8Wzgs7zLHs8RxR4TuWblzTGv1ms1Gq4Yf1veOK6vHJaQJUemEBDMmw4VkeFiMi6nm4jTPi2M9Qffn2MAcYJugAB0SYoICNCjXwJwiAJ6L34I5RV5mPthCNirCTSso0wrKiAjt7soaanxgqrlrqIjXMm5qGTcMFXHmytuminhD2S0F/aaCflPJuKWtTDDW3jfW3tdWJoAv9dV3h1se9TckW/8/9u77t+08zRP8H3HAHfaAxS5wszezOz3TqbocytnlbEuWJVlZIinmKCpblmRZWcw555wzv18G5cycRAUrOIcKPd27d7e32Dvg7oevRKtd5e51h9munQIeGDRFSxRhm9+Xnud5f4buWgbL+LhTEvI5qIfjHL3vGKl2jFR7J+sD9KYgoznKQ/qmGlxjNQF6U5SHDHMQ3sl6x0i19lG5/MENRe91Xf8d01CFefCuse+Ose/O4aLOg1vah7eVPddl3VeVD28ZRyr1j+7oB27rB27r+m4oqRdE2BNC1Gcy7Ak57nMF/ldKwufGzjOBsTtr0uasHpsz4PZslF0reddK3LMR9h34knAOXOinbswzN/6ZG//MTXzqIhw4CfsO/AsHsiSc124MhJy3XtxLJ+qFA1nyz2s35p0P/3WA+E2A+tZDeuPEv3Hi3zkJ75yE1xbMCyNiV9O4o6ovyKqTorvr/DtrwrKEvDKrqX2ibtrTNu3rmnc19U/Udbv6uhc22Fs36jcg6Z9Cbd8EKS8duKcWzJ4JvaNv3VDBdhXVm7KGpAS9KOuJqBlevcZidakcoMgV4XhmPhAOyznHcCwwHAvfdc4HwinVj8L5U4Xz8f2EPwk2/5zCYYWyk744G8xyAkmhd1XrX+CJ5d0U3CgVMUWpHUPfGG29NI69SiPdmqKUMdpuTeCvg7Le/++bOLunGnHjP1Sc/FdtNSeZndXcBzWM9vJJ4jVm23U25Sq37Yq8rxyUdokfVA8hzo1hLvI6y4Q9FZK+KvVwvYXeamOiLPRWw0STYaLJQodbGQgzDeaaagyyYSEePMqHzYkQawpUSoNJa5BQKyalhq8rmpbEtfPimiVZ/aq6Oa1tSmubMrrmrL4lZ4DlDPCcAZ7Vw5LqZqhSanhWhyyacU8c5H03dc9D2XESt+x46NTObQcpb8KktMiUFrlhIeRNuIKJsOvq2LJRMjpMzoDLWdp2fX2vwsMvQoMHgb6nwQcvgYevQg9fAD1FKz6laSmYUPse0jN/276TsG1Bbxnx20bihh6XVaNyGtS2Cbdnxe5b0EVV8xMTftfRnXMMxVyc5aAuAtjdHrvMF5cE4sJgkgMkmKEEA4wzgCQ7mOQFUkJ/SuzLCP0ZXiDDAjJ0MDsVzn7PZVMwwwlmPi6cGDOUYIEJaMOHE8xygllOMM8N5LmBPCeYZQcy7//aBBITrgTNm2YGcvRAdtKXmPInmWCGP52fdK1MOhaZnmVpKKUKp2X+mNS9qvCuSm2zUzIXTergqT1a54zGDD54RIe1Epsakd3Unk5yWzsWV1d2G3avHFZR1gZv1EzhtDSCfIwkHe1Q0QccMo5RwHhERVNRNaMDJA6tb+xx19T4I6NW43UHfO7Qg8HRSSZ/ki1miTUys0dm8euCSxpwTeJfFgVjfCDJBdOsULYklqPGy3uZ8INZfjAN1eHFJXB4vc4KZYXBpDCY5ANJPpDkAUkumGSH3hcXTPKAJPRnoe6HAIxDyOGDKT6Y4YOHw13cQJYXhNySFYTSXCDGDqyyvMvCUPqTih/OQiUMvxeOOJyHgCSBCiy8LyAL8UYeycgjaXkkLY8kZeGEPJKUhVOScFIaTsujeXl0Qx7dkIY2oOG0D4TzwZTa8UE16LqfHUofFw49nGVGciXhHEcOF0zzQhleKAN9F9Dt0p3frR+F8+eu7xEOJ5Bm+1NQfbDAVnqXOer2pPm+98X1Q8jJMIMZBpBhAJkPw6//sLj+PML56Ov8icKh+VfYgTW+b62CMPzTy41flONNkaLIExMBGQ6QogcT9GCCAYXXB5Ic36fx5vcI52PLOb9nf+YHIRy6P8XwJpjeGM+7KnHPKW0+rVZtljJA+ciMuGOWj53nwWd58GlBK8hv9XEQ0LE2UDZaKfp5Tor9oLcTZDdDBQGmNJwW5SFLtjkunBAbHqA3eSfrIfzMCTDLUuKylDgnRAG0BvdIlfnhTV33FVXbeSXlrJp6Xtd5SdtxUUu9IKdelJDPiYhnZG0X1F1XIOFIyOdUnV8a+m56J2rsjyscw/eMD2+xkJ/xcaesQ/c8E3V+WqNnos49XuubaggymiF0OUaqbY8r/bRG6Hl6JuosjyoUfTdl3Vdl3Vd1/XcsjyosA4fCsQ5W2IcqXSP3naP3DYPlqr6b+kfl9qk601C58VGZ+VGZeeCOtutLGfELGf6UhnxWjvtcjvtMSfjc3H0uTLuXVLVumIl5I/6JhVQSDtTDee4hvPASn7oxzzzYF17iSx/phZf8zE2EejgvnSioIOFAyHnjwT63tx5v75Q++tZDeuXEv7RhXtmxbx34rxy41xbUCyNiV9WwrazLS6sSwvI13u1VwZ247F5adf+JumlX07inbdrV1O9q6veNDa+drd8G8P9lvvv/Xnjwf872fhtsf+0iPbcT9kzoTQ1iR1a5IamLi5Dzkq6QkubRK80Wp9IOiFwRtvuQNzTXNMM5zXLOsZwLdPs8hJzjzoHqu7z5MwrnL50W/cMTDgvI/CCEQw8mIOGwgAzXnxT7VrTeWRZP+LCdMNIGH8NVPIJdHmw687j14hTxNotaYWVi6ZSbNibh/3k+y+utodadaLn6t+Tqz1ndVfwHtSxq+RThGot8nUW8yiReFnXc4rSXjaIvjaAustpuCnsqBN13JX1V+vFm4yTMykDamCgzDWaaarHQ4aapFt1Yg5vWFOK1zkowizLMigIbV2MzOlxGi9qyErZtxG0bMW/CJDXwVWXTqrJpTdOS0TVDvMnomlOaxoSqIaaoiynqUpqWtBaW0cFzetSGCbttI+652p56O7bs+A0LJmdE5ozovAmTM6IzemRS07phIUBp0Rtm4hNne9FCSqqRKQ0qa6bs+vpehh4/DT7ccnYU7ZQdB/WJi/rU31m04nOG1qIFs+si7LmJ+07CvpOwYybumImbRkJOj80bcFsmQlGPLCib1nlVBS1629abtT9ec3EWg4YI4PR4XFJ/XBKIHy7hhBL0UIIBJJlAkhdICQIpoT8j8Ge4wQwLyNBCf4xwDtdUjoTDArLQgBnr6AHQ4yHesAIJdmiTBRYYwRyUH0D3Jxm+NZZ3hedfVYQTqlBM6VlQOmd07jmNY1qmD0yxlW0dwz0PJx6PsNlsKW2Cg2xBNdyrQTU0dqLRqMoKZMUdxJ3r7Q3VhHu3eltqAwKCm0twc6jmCbKT9SCipKtHqW3VFxidjRp6m5rexh5Ech8RzMIJ0KD0KMV4RMvkyNDw4ACHxVYotQq91eqftoZXVYFFaWBNGIzzgDQbzDFCBXqoSA9tQW453ngp4UT43jlJLnhYpfsPrzsPL+gPP8oDknwgCSlIFEiKgnEBGBeACQGYgAbABL+LBKhdwweSbN8qw7005ZgThpIflBhMisGkOJT4oCRgQgImIBgIQu+FIw7nxeG8JFKQRAqyYyUPF+ThghzMKEJZZTijimTV0ax6Oq2eTkKliqaUkaQqklHN5NUzRfVMURktyMM5WSgrCeVKzoFaQ/xglh/M8oK548UFClwweSicUJoVSjPCaUY4TQ9nGZHcceRA6zo/CuevVjjQ/w/QP3Z2oPSTjizkFiYUC/4d5EC/5QTS0DfFBJLfXeX/YQmHGVhh+1ZYzoW72KGfX2k+eaNV6Y2L3WviYIobTDCCsR+F80nCYQTSUA+H512VeuaVNp9KpdAJJrzCgYigbYaHmefB5/iIGSEyJEAGeEjo7E7IOSEefEaMXlQQVtRkqIFTKmhKLcxHQIaBRtGgaTSojTPNR0V5SOh+SBQgC+anNQLMljAHMc1HzfBQYRbcP1XnHqt2j1RZ+m/puq/IKefkpC+gNo6246K246Km+6qUcl6APy3An5aQz0FTalLKef2DG47hexEOzDdZ6xyp1HRfnWj6B2brLy2PKqDdG9vjStNAuXnwbmlcTd93W/fglnP0PqQv5+h9Y3+Z8XGFduCOfqDMPnbfN9Xgn2zwjddBFZhsCNKa/LRGy3Cl9uFt/aNyx2StdeSebbjC+viuZbAMEo4Ud1JF/EKE/LkI+VMJ+uc66qngeFlMAc8b8XkjftdM2rOQD2zkpw7ScxfphZsEnfL5woODzvp87Se/9BKfOQn7NuyuBVPizQf1AW9KLZ2XTsxLG+q5pfWVFfXGjnlnx74yI58b4HvqxpJwVrm3Vvi345KKlLL6A+EcmBrfuJDfBvD/dbH3vy73/5fF/t+Gu7/2t792U55acds65LasIi+qiYng85JOUDH1XjjOKCQcmitCc00znLNMxywknFJ9QJ0PhHP0sB+F86cJhwVk/mD9NQuHFkiyw7kpf4IFZLiBuDSwpvFGaSzuYBdxmNI8jC4bar402HRmGH7FSY8qAAAgAElEQVRhEneT2XZXPwYX9FbO6Qf/3xdzvN5q8v3PCJU/H0R/SWu/y+66R6fcnMRf5bTd5JCvswhXhO03R9GXRtGXpgjX2NRbvM4yUe897UiTk4O10FsdbIyLi7OzkBBvtKP1soFK62gNyEWsqMkpY3vG1J4zUbJ6fErdumMnPXGQd+ykghl7XDgb5tZNK2rLhi5akFl9S0rTFFfWx5X1GR08q0fkjcgNE3bLSoAaOAeedkg4WUNrRo/MGlB5E6ZgxhbM+F13+1N/946zbdNK3nV1FC2klAaV0WEKtvY9/8OXocf7/gdFOzVnJhRMhIIZD+3hZPWIogXzxIl/4sQfuIjPvZRdK/mJhbRpJGyYCJsWUtFMTMibZhnl0YlbKQViy96XcYyuOXlLgCkSdLtcDokvJgzEeMEEC0zQQwlaOEEPpVhgigekhcG0MJAVBrI8IMsKZenh3GQk9z3XZECWC2Q/JhwOEOMAMQ7wXjhMIM8ENpjABiu4wToUDvQj3gTbH2MEc3Rfhu5PsQNpPpgRhtKiYEzsW5F5F6zTcbUzMsaW0rhyqyPosAX5PBkJS2mph7UT2omtWEwjDNPQdP/6NUJdTR+mtR8Lb7l6vvX6efK9a/3NlaS7lwabK2akuLAAMydtD7JIM5KHWTvH9BhNuvkTJx07q+r18YiGcYRuBGmjUb3cfnk/nlh3SzrxkPaAIqGPyPhMsUigM1nNHlDnn1H5l6XBuAhIcYEcCywywC16aOe7o2XQtbswkD0UzlG7hgfGeWBcAHUtjqK6OKFcabCKC6ZLwhEFkqJAUhJI8sHUUWWOhJMRADlRqCAK5YRgVgBkuMEUy7dOd69MOZeE4YwglBaE0nwwxQ8lIOSIwknhe9vExKGYBDwsQSgLFSQciDficF4a3ZBHN+TRPFSKyFEd8UYzndPOZnVzGf1sRj+X0s0mtTMJ7XRKN5M1zOVNC5vGuU3DbFE1vQE5RwpmJEAaagpJw/mPNXOORvJSnHCKHUkxIylmJMOIZg6FE8kdb+PwwB+F82cWzqdmhX1XO0dvDYetGGYgB/2AgwnkWWCBBuSOISfD8Wcg1XD9ab7/cHSNGzjc1eEE4qVn/pfh2UeF87HX85OF41vm+VeZ1tm76IFffNl46gZiUuYTe1bFQIITXKcH1mnBdUZpSs37+wbkPkk4H5s2/Njn+QEJB9rDgYSjsHrlcqmSPWyconpoaIAOm2Y1TXNaIjw4yG8N8lGlMDTofJt5GW5VQ4np20t7OBBvSi2dUrrArBADhQ1AM2mloTWogoxm72Q9tAMToDdB/Rz7cJVlsMwyWGZ9VG4bvKPrviIlnRHjTkgJp6BOjpp6Xtd7XU69yMed4qA/h+bQ5NSLyo7LlsEy32TtnBDlm6w1D9yRUs6P1P17Ovznxv4y+3CVY6TaPHhX23sTKnX3devQPd2DW9rem46Raqilc7iWM1VjG620jVb66fVhdkuE1RJmNkdYLVE2LMqGTXPgYXaLZ7LGNFRufnzXMXnfT6/3TtV6J2pcw5Wm3mtK0lkF/pSadEaK+qUU/XMp5hfatpO+kVtrspYNM3HTSt6zkPetpAMb+ZmTXBLOczf2pRd/VMQXHsIzJ+HAjtu3YY+rptTP+aCxA30I2sl5ZUe+sCKeW+CvrKh3diwknGd62J66cUdVvyGtTgnKV7m31njvhQNNqe1pG/a0DQemxlcOxNc+7P810/Gf53v/83zfb8Pd3wY733qpz+2EJwb0lvRuXlwdE8HnxB2gYgISjsoBCh2RI+FMTzmjdMcM0zHPdHwXMO+dc1w4pQ/9uYTz0em1f7HCgS6z2GD2T0TOX7yH409yw3maL8kJZriBuCy4qvGGJ+iM4T7KOLV5FFc2hrwyhrg0hrw8hr42jrvFpNwS9lTGnJP/x5ZP0FdDrfnsAfwsvaOc1naH1VlOp9ycIlzjUm9xyDcYuMtc8vVR9CUa8TqTcotBvs5pvy0fqDGMw6ARNTcP7+ETnBy0jdlqocN1Yw3ywSr9YIWP0TQvw61rSAkdOWMg5Y3EvAG776buudq2rISMHrmuaFqWN6yrWxKG1h0HdteF3/cQd134TSsqb0Rk9bCsHpY3Igsm1IYZvWnBb9uITxzkXSdlz9UGZanlTSiIN5s2wq677cDX9dTf/QJ48MRFhYSzbW/LGXBFC2nL1f0UGHwVHn4afLjj7tp0tG3ZKEUrccOCyxpQOUPrth2/7yHte0gHLuJTN+nAQd21kotmYtFC2XF0FEyEOe59e9/54PCNhAK9436U99DXPaKloCUS9DocDrE/JgzEuN8nHH4wLQxk+cEsF8iyQlla5I8RDhdY5x4TDsQbOrhxhJw8O5DhBJIcf4znW+P51iadazR3jO1PQKHPIv+KxD0nd01rXGGByjzwmEZt6x56+EjM4vInGUOd3TW3b7ZU3Rtob0NUVdy7fA5ZebvxxqX25uoxEnyM0Iy4ehJ941R75cUHtVfwNz4fhpfNiVsjPPiKoi3Cwa8rHx74+fahZtLlfx3mYdZ1XVEhOirERvh4zyTKPAgba7g00HItKB1RDpPMvMca1pCQPqySCo0mi9UX1vvnVcEVaTAhAHJcoMAGiixwC5qngoTDBQ6bEvzDOppYOyYcHrDJAzc44AYH3GCHNtihDagvcawR9H5ETRRIQzv3h8nOpZxlICcKHWY088EcFC4MjaryojleNHe0dpLihVKCSEYYSQnCSUE4KQwlSgVR57hwRKEj4USyiukCVMro7xaYVoUy2umcfjZnnM+ZFrOWxZxlMWOaTxnnkobZlGk+Y1ksWBc37Qubtvmifq6onSmoozlFKC0LZWWhrDycU0TykqMROCiWoFTCUAJ6qvxwkhtJcqJpVjTNimaZkcyRcHI/CuevRzhc/4fIgd4I3r/HAXmoWGABEg4NyDGCOUYwd4icw2ZOkutP8v1Qxtp6qY4/+b8Ecv7SwqG5ZkXBNbZtphz54B/OVp2+ASP282WeFUkgxvGv0vwrU4E1+mHSQJLl+bP1cP5HFQ7dn6K5YzTXKtezInHPyS0eiUQkpQ/KBtHmx03e8YYwvT7Caorw4CEBEhRiIMZANSvBLMjxyyrSqoZS6uFAAQMl4UDDacez1KDuTYDe5Kc1Qjv9nok6iBz6vtvmwbumgXLTQDnUV3GOVblGq5wjle6xSvPDm4q280L8CSH+hIx4Wkk5q6ScVXddkbVdEOBPczEneNiTYtJZVeeXut7r9scV/qm6GX6rc6RS23NNTDo71fJTCfmcaaDcOXrfM1HnHL0PZaZZh+6ZB+9CoLI9rvRO1pfQ5ac1BlhNrska13h1gFYfYjWHmc0RelOU0TzHQcywYBFWS4jV7J+qs4/cswxX2MeqPOP3oaaT61GFueeaknRWSTitI59TE06piSdUxBPatpOuR9eWRA0bZuK2q33PQty3kg7sxKcOwjMn4ZkL99SJPnCgnrmgwjxzYZ678c/d+Ocu4nMXEQJMiTfQWs4LB7I0sfaBcN440a/syFfW1jd21Ncu7FdOzFtL6wt984G2eVfVUJTdTwvvrvNur/PvxCUVacWhcA70Lfu6xj1tw56h/rm15Y0L+esg4Tdh6n+Mdv0T2PlNoOOdr/2lk7Rnwm5JyyDhzEs6Q8pJr0FlsR4Kh+WK0lzTNNf0lHOG7phjOuaZjoVShMB3nQPd+FE4Pwrnu8Ip0P0pTjDDC8bkwWW1JzQ2NTnaT53saJ4gltNwN+nY6xPoK8OtXw61XuF1lo1hLutGYfOGR3Tq7UHk+XHitTHCVUb7HV53BZN6m0a8yqXeYhGvTSIvMDGXR1AX6aQbrLbbdNI1bscd1VC9ZrhR8rDSxkS5uDg3D+9go+wspI3ZaqbBdGMN+sEK50RtkN0c5jbPCuHrSvSGmfzE0fY2/PBlsGfP1ZYzohNqWFwLz1mwm27yEydu30N85qcceElPnLiiBbVhRm6YkVs23LYd/8RJ3HVSoO4NVFCWWkaPSGrgGT2yaMXveajPg73HhbPn7oQG1XYc1B1P7zPw0evICLSHs+/v2fd0PXFRn7goRSu+aMHsuckvgY7nAeqBi7hrxz11tj+xkotm4qa1bcfVkzOTQFqFkvy5b+RWUoXf808U/Zy4T7YM2MMBr832FxcOL/heOEwwSwfzdHADKiaQ5wSznECa748Lvasi77LIu8zxr4nBpDySlgLrXHuEoXbR5RaOTO8ORPofDjXW1lFQyOHOjh5UK7qyvPXuzYrLp9G1d2j9VFT19bprX/SiagjV19rqbowR6scJtcjrv8Te/rzt3mlqxWnUlZ9MYstnRC0gu3FJRgQYiDV59/MgzzpQiz37P4GMllUFfpYPi6kICXUbSIPruyp6bvwtn3gr52QGuB1R5YiDP6Ci9xkkDIdZ7/b4DpHjX5UFEqJAmh/M8YKF4y8LDyiNXRV4wcLhbSDLA9K8I+RwwG12aJsd2maGtpmhbUZ4E6rDNDawAKWxlZjEDm2yQ5vs0AbnKEn5fVpauMAPFXhgngNucMJFTniLG9nmTBfZ0Q1mOA9tsLDDOW60wJvOcyNZbiTNjaSPogWSUJWEAy3eQLyRhg+Fo5zOfVAqMKUJZ3TRjHEua17IWpeyjuWscyVnXUhZ5pPWuaRtPu1cyrmWNlxLG87FonG+qJ8taKdzqnBaGUodjbfl5OH3dXwWThKOiyJxUTgpjCQF0SQvmuJOp9jTGaiZww5DwsmVhMMD0hBFoO+idCzMp0rmR+H8ccLhBH5n6b+URMIMHr1FgtkSb74rnKNxtSQnkOQeBqyt8/3r/MCawL8m8K/9pafs/tLCmbJF5aE43zl7F9H970/eOXmtsQbbL/csiQPLnMAyw7885VumB+JMX5LtTTLdPwrnDycNQMLhuJcl7jmZ2S0WC8VT/bJBtGW42T/ZNMNunuMj5iWYOTlhTkmZlWCgxZs5KXZehpuX4aDbEG+gYz1nxOjSw6BGDZSfViqQBQsymgP0Jkg47vFa+3CVaaBc23tT3nVV0n5Z3v6l4eEd72R9hAeP8OAhVjPAqHcM39V0XpaQTouJp6TkL+RtZxXUc9BMmoh4ho87dZgl0H3V1H/bNnTXN1kb4cAsg2Wqzi8hBVkflRv7y5yj9yFceSbqvJP1ELEi3FaINCE2HMLYYciboDXIbPRO1QbpDRBvwrTGKL0pPNUQGKvxj973jde4RqvMj8oM/bcMg3e0XVc1nVf0nVf1nVfVlPMyzEk55oSa8AUkHAX+V0riZ+beC1FWZVKH3rCRd82EPQtx30Y4sOOfOvAHDsy+Hblng+/bEVAdOFDPXLgXHsIrL+W1rw2SzHHhQBs4UN5ASTjQ/c9siHce9BsX8o2j9Ssn6lsP9tcu3Dsr8pUR9kzb+DHhQGnRB/qmPW3Drr7uqbnphQ32xoX8OkD8NUj9Ntj+tb/9na/9lYu8b8ZtScvy4sqYqGVe2l4SjtoZKglnyhmFhMOwvxfO9yLngxG1o67OD004fy7JsMEcVEfrNJnjsPkUQX2iWD5RPh+TyafK56Np0cEMI5BmAVmGN8HxrCjBVYXdN0mb4Iz3jVBqJnB3VAONukctDNyNR83nR1HXhV3lwp6KSfyX/bBTY7hL9Pab9PabrK47NOoNdsdtQfddUfddQfsdDvEmHXOF1nqJ0142ib86ib/K6ywTdN/ltN8WP6iEoqIh4VgZCMNEk368UTfWoB2tNz2uck/VB1hNQWY9wKyLcuoWBA2LgtqEsiWjbc0b0Glda1zVsq5uyZoxm25yiTebVlRK05hUN26Ykfse0o6DsOsiHXjbnvu7XgZ7XgG9r8EHr8EHT/3tu25y0YrNGlDQoFrWgMoaME9c1E0bacNC2La37TioRQupYCIUTIQtV/dBcOBl6PFBoG/H3bXr7Xrm730BPPhqZnDf257VI5Lq5pwBvuPAPXWTnrpJ2ybcphG/Jm3esLa/AIc27F1C/C8lhM+cj26tSLHb3vFV42g6pJ92m0J+j93mFnnW+L41jj/GBOI0MP7fPqX2/grgdwdRoPH60iEwvOBh5lhJODRwgwZucGee0INptj/F88V4riW5b1kVWBRaQJ4jqg6vi5zRHpqkBtveiKN2D4z09PaPD488oFIQVRVdyKZ+bAu+6gal5tYQqp7cXNaJrBJNdLbeu9Bw83NK0zV0xRli7YVB7F1GZz382k9wZb/sbbqAv/2zAdilAdiliLDZy6hdkBNX5NSY+sEzgCMhXukr/xv3WHVSS1wQtaTUhIKxY1VM4CFO0xt+peu6vSAkryq65+QPAEFvQDay4FKG7Zr5sF+vN/rCC3ZwSe6YNYTTMl9c7I0LgRjDsSCPZgVgiuWJiUIFfjAnBAuy6BO6K84L5mTTWyxPjO1bl0Rz3MA6C9hhBrfZkT0GuDPuz7Ond/mLz2jhLeb0Niu6zQxvMoENDrgpCG/yQ0VesMCe3qcD25zoLju0yQE3hJEiN5gRRTY4gbQglBdGihxwgx7IM8AtTnSfO/uUHtlgRous6U32zBZrepMZLdDDOTqYZUUK7OkCe7rAieSh3SFOJM+b3hAAOWjyrZTAJgllJKGMLJJTRLPK6ZxqJq+ezWtn8tqZvGY6p41ktZG0IZoyzaRsCxnXat63XgjEi971rG8141vN+VZz/pVCYHUjuLoJrG25V7edy5u2hYJhJqeNpFVgQhGMyYGEJppVRzLqaE47U9DPvW/1yKNxWQRqLq3zQ+v8SIIXTfFm0pxomhPJciJZbjjPDech2vHA/MdkUroy/qA+VTgf6wV9TCwfPKB0ZfzRx3+qQI7/Szy6Lj/+hT52RQ59/o+9LH+wPnhhj8mnNFH2O8hheBP8UJ7mS0x6YtxwgQVkab6kZP4JpB12aAOaNmSDWU4wwwGgz5bgBWOCQEwQXBcGDuuDZ156lT4msQ9eyQ/u/B65feR1+5gkPyYHyBWlL832J6DLdEFgieecVfhXqtG9/3D6zueXqy5WwCXOWVVknWaPSOdzg+YwIxhjB9Jsb0rgz36qcH7P8/kk4XxsP+dT65OR8xHJfEw+dH+K6UsyvTGOe1nsmlXZ/Wq1UsUZcXB6Ayx8hI1c4CNWpNhVFWlRRZ5VkD8wzKzksKsDLeQsKYnzMlxpYi3MR3gm6kJs+DQfBa3ZBOhNIAsW5iDmRNgoD+mnNbrGaryT9ZB53OO1Xnqjrv/OUP3fCykX5kTYWRFqVoRaVZFmBQj3WKWy46KIcFJCOq2gnlO2n5e3nRURz0AH4Egp56WU83LqRU33VePDW86RygCtHmQ2QWEDtqG7tqG71kflvqkGkAWD1oGghZ9pPirMQZRSEKCog2k+KsSGeybq/PRa79R91+g913AFMFkTZTaCEzXuR+XOgTv2h7csfTeMPVfVHZfk1POStrNiyhkl9ZKSfEFOPCfDn1HgTitxp1X402rCFzL0ZxLUzwSIfxAif6Lr+CLMqIhrkAUr6amVtG/G7Zmw+2bMUxv2qQ19YG3dt8KeO5HPHK0HNvhTG/KFE/PKTXjtIb72kKFs6Hc+/Fsv7pUL/cyG2DM17+gbnlrhbzzYl07UMxsCWss5sMBeudDvXMhvvJhf+3HfejC/9uJ+68V/60S/MSOeahq25NVbitqUoDzGv5OS3EuKK/OahlIP56mh+amh+Zml+ZUD8daNeuNCvnKhX7txbz2ktx7KCwdx34zZ1iGfKMoLkqqYqGVOQg2rpnxGpdniUNiCx4Qz81449qXjM2kfzKd9pP48wplyLEL14VrOEXKODvScH7fNT9gXfs+Jn5BkoPM9odvHj/78UTh/pHA+fuZ3FrosZvniHM+KKrSisHtojAkBvZ/VhxA9aLBNYMwjcCb+5gj8CoNUIeurkj+sppOuPUKcHsdfYrRdp1GvMztvcbvu8LrLhD0V4p4KQXs5h3iThbnKQF3ldpRPEa5NEa5BSzjCngpZ/30oZsDBxjjYGNNUi368ERKOerjWPl7nZzaDXFiY2xzhNi2IWmKK1oQSDkWiFYyYnBGd1rUmdIi0EZWz4XZd+D03YdeFL5gQcWXdmqwmpWmCejg7DsKem/zM1/ki0F0Szq6bvOMkbjsI2w4SdB7Olp24aSNBvIGEs21vg4JKNszEDXvHnv/hc+DRnq9329W54+7Y93Qd+Lqe+jt33W1FCyathSVUDWlt85YZte8k7FqJGVVriFYeYdfGNPiMuUNAODFc8zcAvTZr7H0a5uV8wkzINOu1Blwuh90j8cXE/lgpaYARTrJCaXbocDJKdCQcNpilh3O0TxeOEIgdCgfIMMEsLZSngRtTQIEG5Gi+hABMKcIJqWtOZAmIdC6ewqRygzpviK8xdQ4M1zbBGxqbUUhEQ+VdbFMNurYcee96H7Jmqh1JqLhAunexo/YK6v55XP1lGaO97sbPaq//lNhwEVFxglh7dohUTu+ua7n59+jyn3U0nkHf+cfelgsPEZcX1TiA1zwnJywo2lfVvbt+tph0pbf8f/OMVyV0xGUpImMgFW09SSVFQbosRJ03dl1ZEiLXFZRlWduMuH1a3r9i54X0HCV7mDYyoFTIpAotR6xVW4Ma54zJv6wEl9lWQAGsKMC42LcmA9J8b0IUyIqBvMCfkYY2pOE8x7PG9a5KwklZNM0Hd9jAFi/8hBt5Qgc2WeEdzsweDdygh4qM8CYkHGagwApu8IBNPrjFnXnGDD1hh7aZgQI00sN0r7N967KZAi+QEoTy4uktDrjJDm1zovs0YIdxJJxSMaNFZrRYuh+6TQ8XmNEie2brKLEAiofOSo6Ec8SbnHo2r5st6OfzUBkiGeN02jSTscyk7QsZ90o2sJ4D4oXAWjqwlg6uQpUNrebCaxuR9WJgbdO/WnQvFx0LeetsxhRN6iNJXThhnE4bp9OGmZxprmBd3LQubloWisb5onYmoY7GFOE1SWhNBK4KwjFBNCmMpvnTaf50lhfN8cPZw4G9w42m/6GE88Gl+ffUX5lwuMHEsXr/PJneGNQZkMwWuWCa4YuJZzZGrPOcUB56E2SXTj0KQU8+AQmHF/yhCud4G6fUVBF6FgSuGbVvqQbT89PTt09crrxY1swz+hWh5Sk7KJlJDdtnmECc5Usy3QlhoPCjcD5VOCqVQsUZsbG6IeEsClqXJZhlBWFOTohI8FDrZk6KnRGjocm0qBAJgQe6PypEhnjwEA8eYDW5p2qhtZbSBs6MAD0vxi1I8LNCDHQSKDQSFuUhI9xWkAULsFpck3WTiF8KKRfmpPgFKTbKR8xLMFE+zD1Wqe66LCafllHOqDouqDouKNvPq7uuaLqvarqvqruuqDq/1PZcM/Xftj+ugBo4M/zWMLslQKv3T9X5p+p8k7WusZogo7l0Ds+cCLsgwZd+DXMQUHg0lO3mGqsx9d80Pryh676i7rhk6L5ifXDD2n1N33bR2H7Z2H5Z33FZ13lZ03lZ3XFJ2XFR0X5BRbmoplxUUy5qSBe0pHMa4lkN/gsN/gsZ6pcfCCehRRWspGc24lMr4cCCfWrDPndgXzgxkG32LC275uYnpqY9S8szOwoSzhsv6Ss/Aap3PvwbD/aFA/nUCt83tzwxNL714r7yE6BmzjMbYtfY9NKJemVvfuuCf+VCvHO0futC/dqN/saOfGVoemWE7avqNsRVCc7tBO9OSlQZF1ZkZPePC+eZseW5teW1s/WdB/2VF/PWi3vnI37lo7zztr10kiDh7MjL8uKKdWHjnIQSUk14DQqzxaGw+X9HOI45un2eYVv8UTg/CueThcMFcuxAhgvkOIEkz7+qCi8rHW4mZ0rMGpCOEIyT2ACPYhtHckh3aNjbwu56zVC9+lEdm3J9GHV2gnCZ3naFRvmS3XlD2FcufFAhelAh7qkQdVbwKeU8wm0O7ia/q4JOukEn3RB035UP1Cgf1WlHmsw0xPHzcKATPw0TTZqROsdEfYDVEuLBw9zmaX7Liqw1o8MVjLicHpU3oDdM2A0LrmDGZkzolAEZ1yOKFuSWDb1lQ+cMsLiybl1em1A1ZPWwD6bUSrVpw23Z8U9cpANfx/Ng9/Ng91N/556nY9fdvuNse+KiPnG2b1rJaS06rkQk1cismbLt7nkaGNj19mw62jcdbTsO6o6zbdNG2PNQD7xtRQsmpqhbk9UU9PADF/GVr6ugw/jH7xj7LttHymNaspR6rv3m/+KbrM1bBzZcU6sWRkjPi7osfqfb7wtB5+GIgBQfTLFDSVY4Ce24Q1sfEn9WdDSoxgjl6OE/IJxSRBInmD8UTjDOB+I8IH2YNw3moJrwxunedYF/TeiIjIk01L7HOHI7idw+Tpt6PDb68OEDHBaJaKojo2AkWG3d9Qs9rbV9yPsTbTB+H9pE7+6ou9RRd6n9/jnYvROweyeM4v6Ki39bc/3vsXVn4Hd/QWw4+5h8d6r7PrzsH1vL/7Gt8Qvk3Z92ws73oa8s6YigCB6R4GdkbUvK7i0vQ9Zxe7D2790T91fV2HlxS0KHT+koK1K8lHiJizxrf/DluhSVVBHjKsqKnLqofrBimvCIHk52NI90IEVTQzzaxNTYqEgk0ektLhfgDE3z1EaJ2SW1BUQWQOacFTvmtGBa6FzRhnO6mbwCTMqC62LfkiywpJ9JioG8MJAVggVxZFMYKR7+hxDKccJFXnSLF93ihorQvJ8A3JJEd9ngE35kVxTdlkS3ZJGCLJyWgTGJf1U/m+O5F0TBuHJmkxfM8UNF4fT+uCvHPjoZkx3OsyKFoyoyw+/lA83FMSNbrOj2EW/y4mO8kYZSimhWOZ1Vz+b183nj4oZxccO0VDAtFSwzWetszjaXtS9k3ItZ32omuJ4BYhlwPQOspUNr6dBaOryajqxlo+u56Vg+Et+KxLdC8W0wthVY3fAu5VzzaftsyjGXdsylbXNZ52LBs7LpW9v2rm65VrZsCxnjXFIbXVeG1yShNXFoTRSJi6fT0tmceMFiVA8AACAASURBVCYvjEKjaFBEQV4IFo6lL/xOlQK7P6y/VuF8gJwfinAOn8DvOCfBDSb4QJwbWOcDcdlMbtgYHjFFVAvFYWOYH8ofJTGm2KE0dIQRE4izwAQHSHCB2CFyAjFhIPaDE04psqykHaF7VuKeU3rm6tDdn50tO3Wp4vytujGxXhlaojkAfniV5l3kgkmGJ053xn4Uzh8hHKVSrmA9tjK7/ExcmNW6wEcsilCLMtyMFBcW4xbk+CUlcVFBmJUcnv4ZEbRCCznzMty0CFU6DMc5cd/4qEzfd9s1VlOKh4a6JTMCNNTGmRfjoBYK5I0oDwnwECEBcqr1s6nWz6BQ1jAXNi/BRHgt7okq/YNr8vZzMupZefs5edtZKfkL6GRPZcdl6AAc6PQbz/h9kNk0K0AuSrBzQlSUC49wYGF2C8hsgvKgSwHWCxL8koy4KCWUekrQNo59uMo6dE/fd1vddVnb9aW645KCfFZBPKMln9dRLqiJZ9XEsxrSOR3lgpZ6UdtxSd1xSdV+UdF+QU44qyCe05AuaMkXdeTzWsJZNe60EnMSEg4f/hM+8ifazkPhbNjIz+0QcnDPHfhXbsIbL+G1F/vKg3lqh+1bm/etsAMb/LkD/cqNe+0hvvYQS8KBMAMNpEGdnD1Tc0FZXVBWP7e3vnKh980tBxbYC2v9a0fLWwfsrQP2jRPxTy70N/bW18bm1wbYrqJmZfLK7Mj5dfbNhKAiLqxIiiuhLLV9XTMknJd2+Fs36hs/7p8A4rcA+Vug7ZsA9Ws/NKKG2dYhdxS38+KKNUHDrJgcUk149HKT2S63+oSOCMs1Q3PN/q5wVv77Cud70tV+cML59Pp+mfy59nP+4CLNf2PxjtKivlMbnGAWGqAX+NfU4JLa6eLx6VJWv3KSZKMTg/w2xyRa3FnFpVTKHzTrhhvVj2o5bTdGMWdppMsM6pf0tsucruvi/gpx311Jb4Wku0LaVSnrqJK2V0solYLue2zqHTb1jvhBpXakyTzVaqWjbEyUg42xs9BmGsIw0WScbIYOw9GNNVhHazy0BmhKLcxpXJYiMjrchgm/acFvmLAFI6Zgxhat+JwFmzIg17WwnAEGHfeZN8Kz+paMriVvRBQtqB0HYduO37LhSn8wp0dldciCGV20YrcdhD0P9VmgCxLOvrfzdbj/Jdj3PNh74O0uWkjrctiisH5J1JA2krbdPQf+fkg4RTtl2962ZScXrfgDX8frUM+Bty1ngKc0TdsW9KtA+5tAz76DuiBo0PRc5GA/C7AbhJRzbTf/lXP0fs72eEk9YGd2SIY7Qasp4PYHA9PqYEoZTEmAtABMccEkC0xAl0GiQFriT0t9WYm/NKiWY4Q+KhxO8DhvsqU9HBGQEICp48KZALKTQFo0V5TN5GTAMkfneDA81dwCr6uuwiNg8LqypuqbuJZqYnNlL7aB3U8eo8DJNddG8XXjhFrRQzSvF26gUbFlvyRXnSLc+wxZfRJ+71ce7ejdi3/TcPun2JpTkHAeYG+OtN1F3fsF6t4v2lvOY6t/1d50rh9zPSyDB0WwkAg9IydPS6lZ24jhUTWPeN7Pql9VY2fFzWsazKIUFeXChfjz9JaTzv5L61J4XIleU+BW5IRFedusvEs71DKEus7obFRMdErGe7lD3eLJxyYp32fWu+06Jm2EyZjkcDhMroAv08kMLmd4TWmL2CJxnX9J5ojoAvNqb1TmAIyhOU0wrg7ElP51FZhSR7OiYIznWxOFU5JoThhKQ9NikILEQF4eLtIdCVl4Ux4uaKbzqlBM4Zs3hpe1wVlNYEZsB9TBJVUoxnMty0J57fw+3ZEQhpJQtPTh5g9wuCPEBrPccIE3XeRGNiHwsCJb7Oh26VjPo9X/w6M8oQaObi5nWCiYlgrm5Q3rctG6XHQsbDgXC56lvHc571/JBddy4HomFE9HYunIeiKynpheS02vpWbX0nPruflYfi5ZnE9tzqc251LbM4nNyHoBWM74FjPehbRnPuVZzPqW88D6Zii+DSnIt1JwLmUts0lNZE0RWpWH1mWRmCyaVMzl5bN5SRSKj8uJgjlRMC8GClDr6bv1Ufn8lQnng47T8Sv1762/NuEc+16gv29JPhDnA3F+YE0ErssjyX65Ez7IItFk43q/yL8kBLNcf5LpjbF861wwyY2kOeEUJJxD5AQTvNK4WiD2AxLOYXiaNwYJB/q6IueMzDMrtoRqWjtOnCs7fan87I3qznGObmaV44kyfHPMwAovlGJ6E3RHgu/9Fyecj0nmY0XzJY8LR2nzKRQyOXPIOEV1TSIDU80RRsM0p2VGiIyKMREJfkaMhtIF5mW4EA8eZDeH+Yg5KXZN27asIs1JsYch0Ty4e6oWEo5jpNo31eAer3WMVLvGanxTDX5aIzQhBoVEgyxYlIeE+jxBLjwqxozBf/6w+n93jNdAR4guyfERXouPVmN+dFvdfUnefk5C+UJIPMnHfy4inhERz4hJZ2VtFzTdVy2DZd6JGoDRGGa3zIvQixLsrAAJ2SZAq3ePVRv7y6BjPYOM5iCjGaIXFJ7mm2qwPa7U9NxQdl5Vd19Xdl6VUC4qqRd03VeMPVe1HZfUlPM6ygUj9ZKh7aKWdE5HPg8JR029oKSckxC/EBNOS9GnZJjTcuwXSuwZFfa0CntagT6hQJ+QoX4pRv60JByQWZHQogp28nMr8ZmF8NyGf+kgvHET3/mI73z4dz7sV37cOx/2jQd9dKYn4Y0H/9pFgE6/geq1G1NKFHjpRK3zbpra/s7W+ZO8ourrAPGVC71rbHrtaHrnbPnKBfvGCfu1G/kfvZjfuDFfWREvdA1bkkpv58/tbT9ZnLq6zi1LiSrT0uodVSMknAN9EyScdx70r4OE/xRp+02Y+k+h9l8DHd8EOiDhbGlbt+W3cuKyNWH9rJgMKse/RziOuSnHPN2+yLAt/3cUzkdTpD8inI/t5/wonH9u4fBDRXYgBw3QC/xrKmBe7XQJRSwZ+6FqimihYQMcsoeB1z9qUfY1awZbtY/qlQP32ZTrE/gLLOoVVsdVBvWS4MFN0cMyYW+ZqLtc0l2hfFCj7WvQ9jZqupsE3fcE3feEPZWy/vuGcZiLg3dzCXYW2kJvNdMQhokW3VgDdOInFBhtHKp0TtT6mY2QcJYk8JQGkzdgnzjImxZ83oDOGdEFMzZvxaWNqLgeAR30mTfCCybEhrm1aEFt2TDbduwTJ3HHQdiy4YpmXN6AzuqQGW1rWoPYsGCg2rQRdpzkXXfbExdlx9n2Otz/PNj7LNBz4O3eslFSGtSarGVdDsuaKTue3mfBwX3/g21XJ9TD2XZQtuzEA1/HK7D7RbBzz03cceCeechvgM59O/mZuzNnIFiHbj5u/DtJ56VR2M86y/6NYbAiZR6KiHvED1sZ3bio0xYJRj2usA7IaIC0HMyIwTQPSHKABCeQ5PgSEn9a6k/LvFmp77CNwwZzrE8XDnScJRd8L5xJMEcD0+xQUhKOs0y+/ik2sY3aVFuFqa8a7yIhy8/Ab5/qR1WOEmq43a2GyQ52W2Nv3ZeP4TdH0bcF3Y0MapViBNV6+yeU2pPE2hOkunPYqlMexeOay3/XWv4ZpvJk691fEGpPt7dc7MPcwFafwN0/2dt6ldp4vr3pwiDuto9XE5bCojLMvKotLMCvaLrt4/XGR3fnZKikkbisRCQMhAUJYlaA1HbfEhEuuoaurEqbVyQt88LmeXHrnBgdYCKY+EsDDSfF3TWGcaJhsl09SlWPdTr5o6CSpZhoHyE30B5guI87mUO9nMkxMV/gsHvcbtDqCvDFmimOSKY1K40WqVZvcnmcwXl3eMnsndF5omZwWeNfkHlmjNNxJbgq8izwXQvSwJo6lFYCSUUgqQymxO41YzQvtM1wtN5xgXqYLZQZTDKDUWYwamwOSzCq905LrGEdGLfNb0k860pwFSoFsCYH1qTAuhiIi4JxYTAuDKVFkbwwssEPHQYuc8MFMZAXA/nD0zxDOWk4eyScrGYaEk7OtFSwLOetKwXrSsG7XPStbPpXi8G1IhgrhOP5cDw3nchGY8mZ9eT0WmxmNTG7lpxfSy2sZxfWs4uJ/FKysJTaXE5vLSaL8/HCzFo2vJoBlpLBxURgMQUsZ8Jr+el4cTpejMS3QuvFwGretZAxz8T1kXV1eF0ZiSuiKfVsXjmTl0fz0nBeAhxV8H8Q4XwXOT8U4UAnF70XDhjnAzEhsMZ0zMrANTm4Uk0dOF+HvoPtqCT0KALzomCc51vjelc5/jUeGOeHk5xwihlKQPW7yEkIAokfunDErmmlZ46lct5rwJ84f/vMl+Xnrt9r7ew3zCwLgblxB8gG1rhgku1Psdxpjutf3B7OHy0cKEtNafPJ5VIpfVD5GGcaarQ9qnI/vusZrQwwGkB+a1iMAzgtM2L0kpK4pCRCmzZRIXJOik0YO2P6dgg5UIFcmHPiPsQbP63ROXrf8qgC+m2Q0Qy1bvy0Rvd4bYDeNM1HzQoxUR7Sy2yKiNB0zInHTf9gHamCAtnCfESI0xRg1DnH7pkHb2p7v1R0nJdQvhCRTsmpF+XUi4r2S5ruq+aBO+6xapDZFOXCo1z4nBA1K0CGWM2+yVr3WLVt6K6h76a6+7rh4R3TQLnh4R19323Dwzva3pvKzqvG/jJjf5m6+7qEclFEOi+hXBSTL/DxZ4T4E2rqeUP3l/qOS1rKOR35nI58Tks6qyOf01PO68jntJRzStIZKeGUGHeCj/2VFH1KijwpRZ6Utp6QIT9XIk+oMSc12FNS5C/EyJ8KjoQTYt1L6tAbDsozC+GpBfvMinthxx8XzrcA8Zsg4Ss/7usA8Zsg6esA+Z2P+NZDKgVDQxFqz2yIp1b4Uyv8pRM1O3lB0Pw/SxD/6xr3xlsv7rUbs29ueeds+trd8o0H8a0L/htP63/yYX/rwX5jb31rhu0pa02Yv1G1/pvZsUtrrFtpcVVOUVs6D2df1/jU0PzCBjsunN+EO6AstdduylEP51ZeUr4uapgVE0OqMa/h9wtn7Ufh/KnCORaS9jv1qcIpSeZj9ScK5+NTZ59WArDI8md5wZwAyPB9y4rArNrplMjYKv4jLYNioWG9TJyfTXLR8JYxnGmUoH1Up3xYzWm7xiJfEfTc4nZfY3deEfffETy4ye++Kewqk/bc0/TXGwfhpv5WQx9c1Fsl669VDNYrBmv1Yy0OFtbBwhonYZqRBt1Yk26sSTNSpxtrME4268cbVY9rTI+rPLQGkAuL8mGzQviqHJnSYLI69JaVsGHC5vSHKc85CzZrxiSNSKh7U+rkbFrRUEHC2bbjt6yETQseqi0rYdtBKFqxBTM6b8JsWHBFK37TRihaibvu9k0bqWgl7jioUFr0ppW8aSVDezgvwKGDQN+2q3Pb1f7E2f7ERd12kHbdbc/87c8DHc8D1Gf+tpd+6ks/ddeKf+Ht3nF0zIha+OTTHOKZznt/01/zHyYQn9vHYLrHCEZbvWikaxEMLs+t+L3T5lDeEMqpw3lZKCsMpbnBBNef5PkSUn9a5ksrvFmZ97CNwwVybPCjwoEGDo8Lhx3IsQM5QSDBC6Q4wcxhzEAoTwtl6aHMpGtB6JsfEWtwHV0oJAxTf68bWSsf6XnYeKHr/mlRT4P8QbP+EcrL7OAQKvprzoy3XmMSyoXddZyuGvFQM6riHwl1vyLWf06tO0+q/kI9QYLf+Cm++jS64nN0xee4qlOk2rNdsCuk2rOk2rMP0be64VepjReHCHcBQfWyFrOsxscNHSEealZM9NCafLS6FRUmrscuq2ApI35OBFuR43wT9dbBKoBZntShV+TwBVHLigK9qsCD7GY66iQbe95DQwU45CCX6ud02saJXmaHn91DQ14YhZ3TDiKsdKpymCIZ7hSPPTSIuVGPSynkD/R29fd2semTIj5LLuGaDcpwEJibmXc4XEqVzmB1GBxutc1lA+dM4JzaE1F5po3giiUc0/mXVO4FrW/ZHoq5ookJrrLz4QiWSMERsGzWFJc1IZdwDXqVzWG1ubwWN2hwRdSOaZ17Xu+NGHxRU2DGCMwbwSU9sKwBllXBFal/WQ7EFKGUPJKRhN5f8R/aBixIwII0nD8MdI5kVJGMejqtnc3q57OmxaxpMWteypmXMp6lDe9yIbC6AaxvhOMbEG9mEumZ9fjMenxmLTa7GptdjS2sxhfXUkvr6aV4djmRW07kVpL55URuMZGfj2Xn1jPR5URoMQEuxMNLychadjqWn4kXZuKF6Xgxsl4MLOfcCxnLbNIQjWmjcXUkpYHC3KIFRWRDGSoowA05UJAFC1AE3HfrY/L5axNOKf/tg92hH8qUGgvIsMAUC3y/SCMIrguDy1zXtBxcmjK4LzegvrhXf76y8bPr5eMyLd+9LPCsCPxrguA6D4xxwTg7FGeGYseQA429pbjBFC+Q+gEJ53un1OTeOZV7boSjuVbR9PmZ6+ev3j13vaIKRRQ4fUJgZswa5IXXmf51jj/D9eVYjvS/NOF89GTSjwhnyptg+pIsXxwSjsLqlckkEtqA+GGrpu++sa/c+vCmdeC2c6zKy2wK8JA+RkOYj4Bm1UqhAnNSbNzQETd0rGnboBm2BTk+KkT6mY2usRo/rRGa/oKEE2Q0hzkIiDfQsZvO0fvQAFuQ0eymNwA8hLznmqz7qpveAA28Ocar/az6ILM+wKhzT1Rah27r+66quy+pui5CGzjqriu63uuWwTLXaJV3osY/VRdiNUc4sBCr2TtR4xi+Z31Ubnx4S911RUa9LG27JCKd5+PP8PFnBISzbPTJieafMVp/xcGc4mJPs1An2OiTPNwXfPwZDuaUCPu5qu2cvuOSlnpBQz6rJZ3Vks6qcac1+C9U+NNK3Ck57qQEe0KM+VyE/VyI+ZUcfVqGOiVpPQEJR4U6qcWd1hPOSFp/Lkb8Ix/29yXhJPTvhfPUgnlhx7524956ce98+LdezFsv5o0H/caD/sqP+yZI+hZo+yZI+cpPOp6i9syGgIRzYIHtmZqXmFf0pH+nJ/27Ffa1fXML9NG3jsavXM3fuJq/cjR+64T91oP+rQv5jQX+Gzf2nbnVgPq3Sti/Xhj/coVxIy2uysvrIeHsahr3tA37usbn1hZoSu03IOnXIOXXIBXq4bx2Uw4s2B096onydkF6NyZunJOQwupxn1FhttiO9nD+ioQDzaR9d27tY8L5WP0onH9u4fCBDZY3ww1kIeHIfNMqh0Mq56gFQyZWu42B9zCwfgbBwyA6pki2SYr+cYN6oEbYdVvQdUM2UCHqu8XpuioZKBMeCue2/EGVbrDRPNRqHkDqH8Alffe1Iy36Mbjy0f/P3n02x3WmaYL+FbsbsbNT09Xd1V1TJalKjp4ESZCgBQjCeyC9T3jvvU3vvfeZSHfOSQ+fSO8BekoiKVJ0MlXTux839sMBIRYl9bR6ura7ZiriDkQSAMEgQ0Lmhed976dePtGgm0doZlvFo9WSsRrVTJNuoQ0uUoPfKqfrDVPVblpLSIDdEuPCUnxMjkspcSkFKqtGZ9XonAYDyyRvImQNuJQes29E53WIjLolp23bN6LvWgn3bMS7VsIDO/X+KuWejXzXQoG3hd63td+3tT9wtN+1kW+ZD2wDZ89IumvryOnwaTVmz0C+v9r9wN5zf7X7/mr3LVsv3KUGz3DurHY9sPc8cHTfW22/b+/4zNkBC+cR0PnI2f6Fg/rU3fOFvWff2F6w9vr5SNnwNer1X0y2fjRU/dvpthMzqAtT2Jt69vya27mzHg74dmyh26bQLW3wlixQEPizPLhjwJ0SudNSZ1rmyEqdWZErywOybDDHgv47wjlEDswbBpBjuxJMV4IBpA+qon2FFX+e5s8wgF3tRpKpMvYMDQ33UKe78IwB4iprcq71zFDlR/LeWkVfnWGszU/v5BCvT9WfXMGUsKhlC8TLs6TLE4RLDZf/vuHqP7SU/7a9+hS16uQsqYJYfrSn4Ry54nhn7dmOmqLO2rP9zSXd9ec7aopG0NcHEVc6689NkyrXRQ0ZEymmJuRMfWs83IaA4GW2+phNuzJMVInaEjclNNggpzEmJ21wcb4V5LqgIW+mRBTIbUlbQk3MGbs2BRgO4bi6/2pE2rXFb98Sdu2I+jwrRB+dCiwSmM2/l5HPxcVdac2kl9VjWehSzXQZWdOAkrfQ396La1kY6uQtjAuWxyWMSRVvPmgzRgOgRSldmR3nMVckYr5QLFIZDDbQY3J5zGDACq2rLCBDpFviKpkio0xjlyjMeFJXc3NrW3MdGdMooE0y5weknBkZZ17KW7ZbDYFAiCdUTMwwJCqbXKNX6c1aq93gAM1uvwEI6txBtWtd7lyXA1tKT0zhTUo9STGUEEAJAZQQevYOeOPdE3vz8L6aQ+EoQyl1KK1ZT2k30tqNpHYjadvI2Deyrp08sJv3RLP+WNYfSwdi8WAkFopEQ+FIKBzZCEc3d+Pbu4nt3cRuInOYcDwdjqe349nteHYtnAjsJPzbcf92PLSbWovm1mP59Vh+PbYfjO75Invu7ezqAXISqkBS7kvK/VlFoKAM3FIGbim8t2TQngT4n0E4P4qcvxTh0DwZGDlvbtFEueAuD9yReneYFqixe/T0zYbimubj1yvOlFchuvsZ5hDPsS2CogJvjAPF6OAuDYrSffFlb2LZm6B5UjRPig5lmGCGBWZYYOYvSzg/bBpQurdk9lDfDOtMSeUnJ0rOXa4oulJxpQHRz+RxnL7FVY9wPb2wuk1zJDnAPsOW+6twfq5wRCKBYHFENIrRjjVYJqrtk+W2yfLVuWr7cqOTcXAs7bBX4LA5OqygRlQdu8p2mD1BPsbLRhwKB1huhvfP2GZqgOVm+E4OXJ5mmaqCb//D73QzWh0rTdqJcst8rX250bHS4OeibPM1AKPRx2rxsVqAlTrL9A3NUIm895y0u0jWXQxfxYEv4RhGS41jZfAwxzFXY5uuNI6V6UeuG0ZLtUNXlX0lkq4LPPIZOuboMvITJu44l3Sahj4yVf/boZt/N1X/2yXExzT0ETbhpIB6VkA9yyOfUXad1fQWa3uKFe1n5OSTKsppNfngao0Ue1SI/oSH+oiN/JCD+oiD+ZiD+ViAPCJAHhEij4hQR2Xoo3LMMSX+uIpw4ofCSWpx+7aOxxbSIzPxkZnwxEp45iAe8uapA/2lHfXUjnnuwr8CKa8hKiwcuEXtmQMPU+ewLfqBviXKvmrpfd/U/dsw49JdTeM9bdMDfcvz1aaXjpZXqy3PLY2vrK3f2JHfWJEvDW3frOK+tuK1mL+RI36xu3wlvHIlLajJiuruK1tg4dxT1N9XNnymb3pqQ71w4l65CS/cpJcA9aW746W7CxbOPS32vrx0T1weFzZvitv9ynm3XmYyW+VW8AfC2Vkx7/67C+cQOYfFA38Vzn8U4fzU1+FAezRHmunOcKEM27ktcgZkFotYypCxRwyMbguNtLqEtS/grAt46yLFstihn2nRTDaKBstFQ2WK6SrhSCmrv0Q0XsYfusbtv8bvK5UOVWvGW42TaP0ISj3QJh6p082jDIsY2Xi9aLhaPtEgGa1l9VyXjNVo5lrMNAx8A8ew1AaXDRimqgF667oIH5YRowpSXIFPyDExSWtc2pJSIPJaLCyTQ+HsGVBZTWta1ZzTtt214j93tcMTlc9dnZ85O+6vUu5aKHfMZDh3LZTPXJ0PHO33VikwUe6ttt+xUvZN5C+A/j0jKaVC57SEu9bOe7au2+b2PQP5jr3/c2jssWfioXvwtq37tq3zgb3nobPngaPzobPrEdD9GOyB/8QvHNTP7ZTX/uH75vaYFPUAHLsDTFmXGoiX/8+Jlg+X8WeGaj4arDs+jipbFTOcOl0ACoUCUcfGvdX1u4b1u+q1W9JgQeDPCjxZAZgRu/5EOPx/rXBYzjjDGae7UytQZtlXWPHv0QIFpj87ofPIfDsrcnVXX+/kQCdjtF00RnGwRuebjvdd+7WQfEVEvqbtr/HTyFxcyUz9cX57maC3Ygp9fgJb3N16ovH6r1pv/obYcoRacYJacaK3vrir5uxI29XO6qLh1iv9jRd764sHWi71NBRTK88MtV4dbLnSUX12lli9I2vKm8lxNW7fOrAjJoYlpA0+eo2HSGjwcTU6LG1J63Br3IaUuj0qpWzxCSFBfdpI3Ja0rAua4ipC3tS9LcZyCEflXcVhETnIwGxwiAl5/xabGuZ1rjNIOsLR4FTFS2DuuYcRkw35OX1O+oBHOGegjQ2iagaxdbLlUT13TrYyIl0eFi30+XTSKGTVcZdGqJjZ4S7m4vTK4gyPz7Ku2swOh9UJai3OZba4o3+S0DHUNTAzNDQzNDh59fK18muXsc01w+0oHW+WN9etZI1xZ3qWx7tdJnVka31+dgGFJDKZYh6PJ5KIlSqNzmQ1rbqMdlDngNR2r8ruV7k3NVBY5Y3KvTEpGBODcTEYf0c4Bztq/BmZLy0PpBTBpCqYUq8l1Wtx9VpcFYpZgknbWtq+mXFvZ8HdtDeS9kcTwUgsGI0GdyOhcGR9J7K+E9kMR7fC8e3dRDSZiSTSu/HUQRKZ3UQmksxuRFJr4URwOxbYSYR2UxuxLJz12P5adC8QKUC7Bed2zrqe1gWTqkBS6onLfWllcE8d3FcHbyt9t/9nEs7bm3zg/KW0Ra9A6RUoTYOSDDDOBKMsIMIBwnz3pjIYHReofl106aOS0vPVjR9fvFKJxBRXVNMMXq59Q+KNi30JjidCA8Ir0C7Dn4CFs+z9XjhMMMMCsn9BwvnRtmg1uCNdDVJHFo8WXf/4+MXzVyrPXb1ZXNXY2jdCtwI0V0C2U5gxry/ZYlzwFnM1/1fh/HeFs+JMvCMc/sKwfIpomUUAiy2+5QZoqd693OCkNTsZiHeW3hyeSVsX4eGjayEBFi4bcNOa7It18JUbPwsFV5M55uvhceriiAAAIABJREFU2y9wj9k6Hw8XN8OX/jeFRA8HZZ6rUY+V2RbrDdOVlvnqbRnZy0Z42C1BLiLIRYC0etNkqaznLJ9ynEM8ImovElLPiNqL5D0XNINXDKOlhtFS3fA1/ch1/ch1WDWq/ku64Wu64WvqgcuKvssC6lka+sgK6lMu6bS4s5hLOr3Q+uHAjV9ON7zHwB4TUM/Kekq0w6W6kTL14DXD4CX9QIm665yUeFyMPyonnlAST8pwx+T44xLMET7yI1brB4zm92jN79HbPmAgfsdq+j2n+UN+2yewcGToo1L0p1L0p2Lk98JR9546FM4TK/mxhfTYQvzSRoSF89yF/8qJe+7GPXfjnrvwLwHia4j6CqS8cFO+cpLePCYdOgfOYyt6l3lZRfo7JfFvd+gl93XNdzWN+4ral46W16621/bWF9amt4XzTN/60oRRIf+zAvlf4ozSXdrVtKAmI6yFhXNP0XhXXndPUf9Q1whfxXl+cCOI9MLV/sLV+eUq9XMT4Z4W+0BRti+5mRA1bUk6AqoFwCD/q3B+3r2Xn5uf8gDbk3v7Q4frNf+t7sn8/A60H8+hoN5+J/utvNnsfhAueIcL7nHANBfclXg3lCCkMKulMoaEPmxg9K8yuu0rVPMCRjfbqplt1S606Wda1RONsuEa8UClqL9CPFApGaySDFZJh6plwzWSwSrxQKV8pFYz2aQcqxcPVAqHaqRjDcqpFtV0s3ikhttXLhyqUk436hbajMso4zJKv9iqX2w1LLVp5ppkEzXmuSo3rSnAR24I0WEpNqHCpVXYtBKdUWH29Ph9AyGnw2c02Iwen9ERklpcwUDMaLBJJSqtxuybyHdtHXdtHbfMlPv2rtsW6p6RtG8i31vt/MzV+7m77zNX7yNwAL5v88DRfdfWcdtCvWNtv7fa+QgcgMc4OR3+toV63951394Ff+ihs+cLoP+hs+eWmVIw4PcNhLsWym0z4b6F9NBG+dze/hTsfuUfeOUfeAp0PfN3fuHt2rdTYyYqJETSOs9Ryv+efP3vCJf+llDyDw3H/jOts8nCW9DymJuQPwAEVgMJWyhlW8taQjlDKK/yZ6XelNCTFPszIl+a70vxvMnDhfcCb4wDJbmeFNeT4noPXuXA/03CdX8rYI4G5Zc9e0tQYRHML4J5gSXJs6Y5tjRzNUt35RlQgekv8ALZGR3EsYB8jWlweGB6oGu+E62e6rYvD+Ov/+MC+RJ/oIrbV6GaaNZOt9Ep1/trPqV3lNE7by5QSyfwJb2IM5SG4+iqj1rK3sPc/ABf9TG14Xh/27kh1IWhtosDLcWDLcXd1SdHWs6PNJ8dajw1gzo/iz43jTq9gD+/LmuJaDBpMzljIiU0mKgCkVKh81psWonMqFBZNTqtRiSVrRF507a4bl1YvSFsiCqRUSVqS9wcVWJSOqKPWSfpOmWbKQeX69d5mG0RYZNPCLExITZujYOnIU7pBqs2uO0JxVBCMRSV9odFPduCLsdM6/CN39gmm/L6yS1+Z0TSt8XvDDCIYfGAYx63jL7IIN6QDiHY3S38YbxoqkvLmo5C1jWbnjs/SWpuqCu91oPHd+FxjcVF7XUVrZdOUysu9NQVL5Jubqqn/aI+kNcun2gw0gmAdEDDoOJqjk331IqWO0QTSB1rQM4aM6r56xtei804Ozc5MzkkZMxJ2YtKIU+tMchsQQGYoXkeznufSKGUFEpJPCmxLy32pcX+jDDwfSSBrDSQlQayikBO6c8p/TltqKAP5gyhvHk9b9korG7mHVtZYCvj3cn6tlOBnVRwO7G+E98IJ7Z3EzuRZDQeiyXi0WQilkpHUqntZGI9Fg/FYgen2qLJtUhyI5LZjGZ3orlwLB+ORcOx+HY0sRaN+8MJ92bcFoqbggmtL6nwJmXelMyXk/lyYm9eCGV57owgsM/378FrfETelMSTlHkTMm9CAsXEUELkTQm9GXg1KtOzR/cUmP78Yd6s1slzvHl4Wyu8ZZUHfB8ulP9Z+Ukp/ZQcDv//8qQ4noPX4kwgSXPGxKEC0x2jO8MTSnBE5pD401x3hOYsMKDbdN/dJd/+nDc3580t+rIrUIYF5bhQng/m+WCeA+XpnsKiNz/nzR1+H3630NLzVqACAzrYyEn3pt8k+3Zo/hzNn6P58u+E5wuzoR2me5fpSnDdWZ4ry3MkOKvbCminjtz78flLJy5eOnH+4plzl8vK6mqqENiR+VmZSebZUQbSdNvWsi0qCt5jQPvLrgI38IAO7s2vJlhQlufLMYE40x3hAVEuABesJVhgignvyPZkaVCeBuXhnwYyv9+okxK4EwJ3gudO8NwpnjvFBVJcd4brznBcaR5w8NMcnjvFdcWFQFIMpdlAig280Q548KRM82RWoDc/mgRyTHeO6c6xXDmWK8d0JeCw3EmWOwn/djaQgn/JcifhjzKccTg8KEYzB6+h2t87ef7EhZJT5y6cvXi55EZVWRNuWWXXbd5aMK7z/Xm6K05zRhju2AqY+NHQoOSP5udu/PxnNpa+TYvDr0Z37/6sLAM/L/NgeB4MLwLfZ8kdWXJHVlwHeUc4dEeC4UwyHQdNA1KLSyQXC+jj0nmyZQkHMdABFsLHaAVXWty0NicDCTJaPKw2Pw8R4CPhBAWoNRF6U4pbE6EhVoNjucpNr/VymgBGnXm27PA2PzyigeNlIHYklF1Ze1hKXePh4Fv+cKm0l9PiWK4xTpfpJq6Zp8qci9UQrd5Hb/TSGrxLdcBclX28zDR4Wd9TrO4oUlBOKbvOKDpPK7vOaPvOm0cu28ZLzePXTWPXVqdumifKNIOXJJ1F4o6zst4LqsHLmuGr8MxH1l0s77kAn3CTdRdLOs9xCMclned0w9fME+WWyZvWqQrHXA2w1OCcLLcMX9V0n5dTT0vJJ8XE40L8UR7mEzbyQ0brB/SW91mI37MQv6e3vA8/pmN+x8D+noX9kIf7VIg/KiEck+KPyfHHBcjfc1t/K0S9L8Z9oOk6usGsuGXC3zJhP7ehH9nQj1cxXzpwX7nxLwHiCzfhpQv/3IF57cJ/B5D+6CH90UP6byDxD278t07sKxcJztcA5TVEfQ1RX4DkZy7CIzs2JihTd/1aRPgvIVrxfRvywSpqT9/42Fj1wt74jbPlhbXxqbHuhbn5axvmGzv+WwflnqzJ1vmxEv/b1YFTGysVWTlqh117T9VwV1l/R1F3R1F3T9X0UNv6hQH5xIx5aiU8NmG/tOBfOjpeu7qeWkifadH3lG1ZaXlSXBkTNu+IyBuycZ+au6rXqsxujjm4ZNuetUdmHLE5R3TJEaGvhhmr2yvWn5dDivwL8890qf3wuNqidWvesv3zclgz/RP5swvnp7Zk/lA+//wmzb9E4Yg960oQkptUMgldxhzV0/vMy+3meYJ+BqGZblbNNKlmmw2zbarxBvFAJb/nBr/nhrDvJswbxWidbLhG2HeT110mHqjUTDbppls0k02q6VblVIt6pk03j9DOtSmnmlTTzbqFNu18q2EJaVhC6hZa3haOabYSFs66ALUlQsUUmIwal9Pg7lk7Hto7H6x27JvIBQNxz0K5Ze3Ys7bn9YS0GpNQIJNKVFaLKxiIe0ZSwUC8baHC+MlosHtGEoycL4D+e6twTwD1rq3jobMHBs8jcODeaifcFv2Zq/cxNPgIHLhv79o3kTMa7C0z5aGz5zNX711bx76JeMtIvGMm37ORHzk7vwR6noK9X3l6XwcGX/kHvoJ67q1inga6Czayk1EhGrowhT1CKvvbtrP/R1f5bweqPx1uOuvkTawZZTa5ZCewBjm9lkDCGkxaQxnTWs4QyquCObk/K/alRb40LByBJ8n3xPmeKCwcvi/F96X4vgzfl+H5Mlxvlu3NsCB4JJilebLwevIlKLcEFZaggsiW5ttS3NUM25llADkGVGD681x/huXaFDkDPI1+YKBverBjrgMlHCDIhnDYq7+axp1ndd9gdpUpxhr1s0h+b9UsuniFen2JUjpNuDyMOtfRdBxb+VHD1V9XFv+y6fKvEKXvEWs+7Wo81dtS1Nt4tq/p3EDz+b7GsxPIkgnEhfG2cwu4kgXchVlM0TLpYkDUsK1AxPX4pB4fU6EOhbNvIMCVd1ktKqNBJtRtMWVLRNm8KWpMaDBpPT6qRMXVmKgS41q8yaccFXee9tAbkuqOqJy6zsOsc3GbfMIaB8vGFplGaza4lIikZ0fYucVvPwwdeXKdQ37iYd61zX3pZX3pZT3xMNOaCcN442jtxyxKqXWJqp4iCEew9F6EYmnQoxPIadMjVAyi6nrNtYvE1sbWqvLGknOdDVWY0uLe+mujiGv8/sasnRkzzoK8ds1sq4WBt/E6uaPNLdd+O9NdqxcMqWcxwknk0hBCzJpwWFVsxlx3O3ZykEqf6uPODUrZi1q1Ru9aUwXy/NBnNP8TmDewcES+9Nu8eRs5cv8BctSBnDqQ0wWy+lDGtJazrmdX1zP29TSwlQK3Et6thG8rFtyObYQT8EG13WgkEotGEsndZHI7mdiIJ9aiscBuNLAbDezGA7vxYDi5Fk6t76a3djPbkXw4Ft+Jx7ejifVYIrCbBLYS9vWkZS2l8cbU3pTCn1H6c8rgntS/J/LkeO4Mz3cwxnlHOGIwKgLjQk9S6M3wvTmONw8jB97BwvTm3ubNgXAOvln9CXL+vYTDAlNcT0oYyK1YNyfVIG5OzHaGecAuG9xnAnt0T2HFv7fkzy14M4ueNB3KsKEsH8wJwJwAzHGhHMOTXfZkF7w//uf+4Hv4W9rxpn88vtyPhhfY5XgibDDGBlJwu53QnRa4Ihyz9yaG/PH5i2euXCu6cPn02UtXL1feKG24genoWeIJ7SFlIMl27jIdMa5nf8GaXHHv8YIPOf67TDDP9RXYUJrujMC3en5SOB74vAN8pA1WCmybA+Ec8oYNZFjuNNxPyIcOhMMHksI3woGR888IB+bNv0I4XCBGt4RKMZ3vnTx/7PyF40VFZ4pLLpRWlFQ1T4sMqrXsgnGd682uOKL/QYXjiv6sLAM/L0vu8Nt5CzZwYnTHn4TmSNJdSYYzznKE+Y51scUtlIn4tDH5ItW2QvCysCEOKsBCQLRWgI5w05FuWhNAbwYZLSCjxU1vABiNEKvZy2ndkuHXRGiQ2QgLx89r8XGbXbQaiNYKkwae5PiYSLi7LMTFwtUCcIOZcfymfa4OorV6OS3OlVrjdJl69LJ6qEQ3esU0cd06WWYev24ZvWYeuWoavGzoLzH0XtD3FOu6zys6T8vaT8raTyq7zuj6i03DV4yjV42jV81jpYbRa9qhy8q+C4rei8qBS+qhK+qhK9qhq5rBK9qhq/qR68axMtP4DXjmo+i9qBu+tjpTBSw1gMuNwFIDHNfUTVg4MsqpQ95wUB9x0R8z235Hb3mf2fY7RusHtOb36C3vs5Ef0jG/Y+I+5BE/lVBOyqmn5eSTYuwRHuJDIepDXtsHAvT7Iuz76s4jG8yKfSNu34j5wor6woqChfPMhXvhJsDCeQ0QvgGIf/BQ/slH+Scf5b95yX8ECH9w4792kV87Sa/d5K8ByrdQ+9ee9pcA+Ss38Ss3MSWp0Pf8Vkz8m8DyuQdW5OdO7D0r4pm17pWz+VtX66vV5ueWxpfmttdW9EsL+oUZ95mqzdHzqQL3G+dw0dpSeVzYvMutv6s8yD1VwwNNy+d6xCMj6okZ88xGfGLGwcJ55ex8aiF9rsM81KAOhRMWUzblE7BwlCbXX4Xz5xIOzZWkuZIH+wHeMsy/xDx/icJhA7c50PfCUQCgzKiUiFaUrDH9Sq9pnmyawZnn0MYFpH4RoVtEGBeQ6qkm8VAVr/cGr/eGaLBSOlIjH6tTTjRIhqs53aV06mVuT5lqstG8hLauYI1LWM0sQj3TZlxCW2g40zLGsIgyLqM0cy36RYR+EQG3RR8KxzB9E6A3h4ToDSF6Q4DYlSIzatyennjHTL1npd4xk+HbMhk9vmCi5M2UnA6f1eLSakxajYGFA+tl30TO6wkpFTouR8TliLQaUzAQb5kpd6ztsHzyesIdazs86jl8/AgceOYffR4c/yowBpdH37ZQHzi6vwD6P3f3HRQM2No/d3bfX6U8BXtfBYZf+ode+Ppf+vpf+vqfe3q/8lG/3R6Ja9qWsL8hXvvfqDf+prPiH6hlv6KW/XoBV2KldaZcCg1jZqqnW6/Umg0Ooy9m8sdNwZQxlNWGcupQXhHISQNZkS8r8mWF3pTAkxR4E0JPQuiJibxxaTAHRxTMCgM5gf/gRA08Y6S/eR1A82ThVeVSZ1bkyApcWa47zwLy8F4/ji8pDsRlUIit1HT3tE8NUOc6kOxuBJ1UR7rxmxl8Mb3j+gr1qnCoRj3ZJhqopbWX0jvKFsnXp/CXRjDF3a1n8NWfNF77r5XFv6wt/htE6XvkuqM9zWd6W4r6m88PtV0cQ10eQZTM4a/PYq/MYi8tka8u4i/O487RqZcDooYteVtUi03ocHE1Oq5CZTTYPT3xroVy20TaNxDyekxWi0rrUGkdKm1AR+QtWQOhYCantNikGptQ4UKcevP4Ze3ghU0+KqvrCovw6xx0REKOSikhFpKHLzKPVq2zCTsC6gaHuM4mbPMpu6KOdTaB1nbUs4TYM4zFpN17hrG8bmTfOH7fOW+fbaRhT4MM4h2Ilbat7BgWvfJpI3sYUCyNkhsw1Rebys613rxAbququ34Wc/PqAKKeUn2lr/HqUEsJu7smrJ3cUg5tKvsD4s4t9fCaelgw2kCs/FgwhdpcZWZts37pgJHVtSqf14rm27G1rZUXFwcJzDEiZ4wkmO1X8Bk686rWE5X4b7E89yWejMSTEXkyQm9G5MsK/Fn+WxEGcmJ/TuzPSf15ORxfWuHPKH0pdSCjC6YNwZQ5lLSEEvb1pHM97t6IQRsxGDlr4cRGJLUdie5EYzvx+E48vhk74I0/HPGEo55w1LcT92/HAzuJ0E56LZzZDGfhz9yKJzfiyWAk5Q2nXdsp+2ZG64trfGmVP6sK5JXBPYV/X+zNC8AMF8rwvTmRD2ZYRuFPyX1xhS8uAXclUEziSb4Z4+S43jzHW3j7LBnHB58Qy/N8hR98szqY58AbUf/l+fnCib8lnMyhcHi+HM2xK9/cX7ZsjEjspcSRCZldAOxI/LfYQIbuTjH9eXoguwgllqEY25vigUkRmBIDKRGY4kMpNpSkeVJLnjfdzVCcAyUPw/4+P+xqS/5o2N7UW3n7wF6YBe0ygTgLzHChvAAqiICMCIjRtK4bSMKHZ4tPXiw5eqrok0+Pnz19oaT4elFlE3polmP2yr0xjn2H407yPIUVe2rFkWX77nA8tznegiCwzwSSK/Ztnjf5k8LxZGHhHDw5gim4ge0ANsABb9jA9+GABz3j8Ed5YFoAZrhvCwdK/ZhwMofC4bwRzqFnDpHzU8LhuKOs1bUKfO/7p4o/LTp35NSpk+fOnb9eduZ69QBdKg+klszrbCi5aAv/rykcWDL0HwvTEfthaI4k3ZliulIsZ1Tg3BJb3AKJmLM8Jp2jWpZwHiYmxEEFGG0Qvdm10uqiIRxLjc7lJtdKs2ul0U1r8rDaQgLsphQfVpI3JDgPu9lFq4NYTWsi9LoYE+AfrPKE98+s8/FrPJyfhYJorfBUB1hutk5X60dvwH0D4EoLyGyEZziKoYuS7iJx1xl57zl1/wVVX7Gmt1jbd0HXe0Hfd9HYd9HUX2LqL5F3nJJST0gox6XUE6ruIv1AiWHkimnsmnXihmXyMDdNk+XGiRvGiRvw6TWYN/CsxjJ50zxRbhgtNU+U22erweVGD60ZXG6E69dso9cN/SWK9jMiwjEe5hMu+mMO6iM28kMB7gj8gIf5BH4/H/uphHSCTzkqbD8u7z5jGLxkG71uGbiiphYJ0Z+IUJ/wEb8ToH8nwr6v6vh0nXFzz4DdM2Cf2LFfOnDPXITnAOkFSH4Fkl5D5G8g8tcg8VuQ9AcP5Z+87f/ko/zRQ/oOJHzjxn3jphwEpH7n6fgWan8FUp67iC9Acl5eber/QEr8pX+h6I6x5QsH9nM75qWj6Wt363du5Gt7y6vVltdW5Esz8qm+9ZkB/cyEd/cfk2F+DU1cWFsqC3PqEqKWe6qG++rGh9rmLwxtj03ILy3Yp1bcUyvuUDgvHJQX9vanFtIjA+6RAZeVlqckVXFRS0RC3VJM+tRcm06jMDph4cw5ogfCWd2lr4ZZtr8K5384y474ijOxAt+fc6cOVfMOeA7k4Mn9Wwnnp/JnFw64DwuHB0XEnnWF2yXVy0W8RcnKoHKuXTuFM05jrQtYyzLGuIxSL7aZFlHamRbFeL1kuFoyXC0brVWM1ysnGmSjtcKBCkb7lWXSRXbXddVko3UFu0rHGxYxsHDgTTiGRZRuHqFfRLwjHP1iKywc40yFh9W2LSeGZYRtMXpXikyrsHktPq1E57XYnAaTVKLickRCjU5r8fApNTh5PQHmzUNnz2No8Iln6AugH57DwArK6fCwZPaMJPjxnpG0ZyRlNNi4HLFvIsPIgcc1j8CBrwJjrzemYe08hgbvrXbm9YS8HnfPSn0M9N0y4Z+4u78Ojb4Ojjz39j339L7w9r3w9j20IV4Guu84SK6VMjrlaG/trwhXf0G8+suBuo9YHTfXlHNZSMcc7esm4A1ai9+/o/NGtP6oNpDQhNLqUFYVystDeVkoD7+QFfnSIm9K5E1KvSmpLyHzJxUbBcVGQb5WkIXy0mBOGMjwfRmeN83z5bjeLMvzBuHeHNtf4AT2FUBO6s6L35yWYXiyDG+a442L/REJ4KNJpGQKbqQLP9PewuptY5DrBpuPrXRcY3SXLZEvM7vK+b1V7M5yWnvpCqVsjnBlAntxFFsygC6mNBxvvfF+/ZV/rD73C3inZ0/r2f62c4OIi+OYqzOEsml86RK5fIFUukC4ukS+Ooc5P4M+Q6Nc2pC37qrRCQMhZSAktbikBpPT4fcNpFtGMry5KK/H5fWYjB6d0aPTBnRKi86bCHkTIanBJNTorJ6Y1ROTanxcgU+qyDsidIDZvMFDJpXtMRk5yGzlEU6Zx26usTE7QtImD7/FJ0Qk1ISiy09H0JGfAguNcXnnOge7IySFWOhNHj6t7dKPXOeRz2zLOu56lhLmyZR9MetmrenmtmzM7tYSxI2j6KrT1NarA6S6tsqzhOrrA8jqzoar3XXFPTWnVkjXvfxOL48S4JND4o6wemBTNcTrv9lR+aF4onXTuJjX9yd1Q3HzTNhKUyx3EevODmJKQ7plG6NXv0BVzLQraONapULj8MmgJB/MiTw5kQfehJPje3M8X47ny/ECea4/x/fn+f68wJcX+wtif0HiK0h8Bak3JfOl5b6kwp9SBZLaQEIfjBsDMUsoZg1F7KFd13oE2oj5duLBcDK0m9qKxLci8Y1ofCMaX4vGg5GYdzfiCUehnQi0HYO2Y97tmH87GdhJwcjZjsW2o4nNWHIjll6LZfyRDLibde3kzaGkLphW+lIyT1ruzcl8OaknL/LkhN6M2J+Th/Ka9T3dRkG3UdCtZ7VrGYUvrvQnFP6UzJcW+9JCbwaukIZf4sOiOLycw/fmuFCG48n9MP9WwvnJvBEO50+Fw/dnaY5d+VqBad8mzotO1uCwk2zuakgV2OO74kxHmONLcoLpFTBCByJ8X1IIxCRAXOaOS4C4CIzzwDgTitGgKA+KvRMOFHuLPe+G/RaE3spPfj4N2KYBYZo7znCl2e48D8jxgbQIiGn9EWTv8Lkb5RfLSk+dLTpx7OSVC1erSqvOVNQj+8Z5Fq8E3GGYQzx3QuTdE/pv0Z0ZBpBbcaZZQFYQ2GcCcZpjR+BPHwqH9ZZw3s7bvGGDicOhzTt552mIA2Z5QJYHZN8Vjif11rMz/PWzLCDLdufZ7jzXnX/bNj+aH85weK6tGvLgB6cvfHLqzKfHT5w4e/bctdJT1yo657kyb4LpCPO86QXrFt0VZbpjP3nf5ifuBf25hfPnvp/Dskf+NLF/PivONN2dZbjSbFeM79wSW0CeRMReGhVOEY3zaICGDDDafLQmcLnRudzkXGkFGUiQgQTorW5aC0Bv9bJR66KD9TgBHhpkNrnpDRCrGT7A5uO2+ZhIeNvM4a5PLwPhWmyE41xogBsIzJOVzoUGD73NsVxjX6o2z5arRy9Le87CwtEMXNQNXdIPlOgHSgz9JbBwjH0XDb0XVN1FMHKk1BOKztO6/oumsWu2qRvQUr17sRZYqoNWGqCVJudinWOh1rlYB/cQGEZLTeM3YOFYpyrME+XmiXLT+A3zRLltutI5X+uYqzGN31APXNb1X1R1n5NSTwkIR/n4I3z8EQHhqJB4TEo9JSafkLWfVvec1/VfhPVlHLpsnyu3TpdaJkodU+XATKVz7Ia+q1iCOyrGHuEjfy9A/06IeU/Z/kmAdqOgxxT0mEc29BM7FhbOc4D0EiC/AknfQOTXABFGzncQ+TuI/C2A/9qFfe3EfAtQ4XwHtv8B6vjO0/E1QHnlIj214/bkNc7RTzTt/xBcKLqlbXxoQX5mRb1yNn8DtH3rQnztaPvajvzWjnllQT3RNr8w4752tLv7j0nQfx+YvbRFr9hh12ZkyAeaps90LY9NyKdWzHM7/oWD8MJBeuEgPbcTn1oJT62E53byczv5SzPxiYnwpZmYk5ZnxFUJcWtU2r6lmPRreDadRmlw8syB5dWdOUd0xhmFhUOz7TCtW38Vzl+F868XjghakzkdYq1UwJ0VzvfKp8iaSaxhGmWaRRnmEcqZJvFknW62VTPdrJpsVE40wG8V4/Uwb3i9NxjtV2iUS/AMx7SIMi+h1TNt6pk2zSxCv4D8qVNqsHDUs43S8WrzXJWfi4qoqXE1NSLHR2SopAKdVqITMkROg9k3EGDP7Fko+5b2vJkC37SBT6YVDMTDWzcv1yZfhCa+Cox9v8rT1fuBG17XAAAgAElEQVTQ2XN4tQb+5X17F3w+DZ7/HH4p+GTaE8/QM/8ovCrntoWa0WCTSkRBh7troeS0qC8cHa8Cw7BwXnj7XgcGvw4OvfaSv/JQnnp7HvmG16XoadRH+Cv/aajhY8LlX6Eu/GocdY07SulCNXURiFKJRqGxKz1hpSes8EUV/oQimJaHcvJQXhbakwYLkkBeEshL/BmZLyP3Z5SBrDKQVm3sKdcLyvWCYi0vW8tJAlmRLy30pgT+LN+XgTdLcjwZni8nCBREoX0VlFN4ClJPXuTd4/kKHF+W7U2xPRGBZ0sKeOliMRbX2ktoHCfWsvva2F2NU9hzzJ4bzJ4bi6QrS+Sri6Qrc/iSJdL1OcKVUdT5QUTRAOJcV8tpTMWH9Vf+sfrS31ed/wW6/Hedzad6Ws/2tZ4dQpZMYK9N4UvnSOXLlJvzxOuz2Etz+JKxtlPjrcdXyCW7Wkxcj08aiSkDIaHBJlSYtBqT0+ByGlxei93T4/dNxD0jIWfEZvTolB6V0aNzRmzWgEtp0XEVIqnB5AykPTP1gWsgqcavcZrWOC3bQtSOCL0lQG/yUbLO8/bpqi0+LiIh74pJu2JSTEZNKDrc83VM9KfQUmNC0bEjJMRk1BALuSMkZHVUZf85BvYjP7t1R06x05p9QpJf1r2pG8t6uf1tZ6n1Jzpai/txpcOkm23lR9tKiyi1V9rrSjpqinpqj3O6bqxJuncVPQEeflNC3RBT1kQUFrVkuP4T1UTzlnYqzG5MycgF89i2apjbX0up+GSl/WbathLTjG+IBkBOv1M449DLbC5IB+1KwcQ7vOH6c1x/juXPsgMHj3m+nMCXF/nyIl9e4itI/GmJP33QtBZIq4MpGDn6YMwYjJiDu7a1Xed6FNiOe3aSvt30eiS+HoFtkwhGEr5I3LMbg8JxcCcGbEfBrTi0nfBuJQI7qdB2Zm0nux6JrUdisHDW49lANOuL5KHdgmM7b1rLqDxJsTsmcsfFUFrmLUj9e9JAVh7Kazf2DTu3zOE71t3btp0963bBuJ7Rrad161l1KKsIZGW+tMibEkAJoSd5ECgthNICT1rgSR/uz+F4DpxzuL/r/xfhJH4oHJ4vwwZjfE+c59q5SR49Ut5ahuleUtmVUErg2OU6wjxvghtIMqAIE4wIfXEREJG5o3J3VOaOisEoH4ywoV0GFOZBER4U+aFzfipvw4YHJnnwJqU34YNxPhh7O0vAzjIQXQFS8KyD7c7zgbQYjMqBzdbO3rPXr164WnLq1Iljn3xccvb8zcvXztysQ/QMSx0BJbTDNAdEQIztiHLdGZ6nwIXyK/YEzZng+/M8b5rh2uV5k/DeTzaY+FHhMN/cwGGDiYPP/IFtfko4B6emgQRccH/YOvD2szNco8ICsmwgy/1XCYcHxoVguI46/MHp8x+fPP3p8WMni86cvXy1qKySPEWTeqI8KCbwZxesWywgzgLi/9GEswzEf1Z+rnC4qz8Szk9nyZlddmXo7jTDGec7d0QWkC+VcpbHRLNkWDh+equP1uShNQP0VpCJCvFJAS7By8ICdIRzucW53AIykF42ystGAfRW53KDa6URoDcD9GY3rcm10gjv+lydrXUuNMAn1lyLjbaZGstUlW2mxjFf71xogN8Cy80eepubXu+m1ztXas2z5brRK8qBC+rBi7qhS/rhy8ahy4bBS4b+Et2bI2rarnPavvPqnrOKztPyjlPKrjP6gRLrZJlzrtJPbwaW6tyLtdBKA7jc6FiodSzUAiuN9tlq23SldarCNl0J963ZZ6tXZ6occzWWyZtwFZttutI2XWkav6EZvKIfuKTrL9H2XdT0XtD0XtD1lxiHrlhGr5uGr5qGr9rGy4C5anC+xjldsTpxwz5ZHuS1gCt1lqky4+hV0/BVXe9FOekUH/mxFH9MgPpQgP4dH/O+gvqxb7k0p0XltKiHRuQXFgw8yXlqxz21475y4l64Ca8B4tcg6RuI9C1I+hYkfQMQvwZwr93YP4Dt3wHU7w6FA7Z/46a8dBIfm5B3lfWh+SLn8Me7zMv3dc2fmxCfmRFw08ChcL5zYF9b0U/1ra+shNd2qr37EyHil4HZSzvMqjCnJiNru6eue6hrfGREPLNhXzgIL53El04yjJxnNvxXq6QXDspzO/lLC/6JifDMSi7Iy3OyqpSkJSqlwMJZ1R4KZ2veHp1zROft0aXVHZpt66/C+Qs+pfZzJfNvJRwWsMeB8hwoyYPCYjAos9vFKhGfOaWkD+mXeszzJPMc1jSL0M40yybrhRNVMGnguY1qslExXi8dqRENVgr6b/L7yjndpeyu68KBCvVUk262VT3VpJxqUU61wMLRzLYqJhtV0836RYRxGWWmYUwraLhpABaOZKzKulAT4KF3VZS4mhpVEGIKTFKBTilQKQVqT4+/Z6XeW+28b+964O594Oq76+yBTZLXE7JaHBy4LeDtyzZPPENfeocfgQMPnT3w3ZunvpFn/tHH0ODn7j74nQUD8Y61HS4kgEsI7ljbYQ59AfTDTLpv79ozEvJabEGHy2lRn9vbX/qH4FNqrwOD362P/mFj7P+NDb8AiV84SV+tTUQ15Cnkh4Sr/9cctmio6Rip7PdDbVdmu1BdmNbejp4VhpDOVUuhbYknLPXuSn0xiT8p8aclgez3vPHlZL6M3J9V+DMqf1YdyKnWsnDkoYwsmJYGMmJfSuxLifwpoTcFn2rj+1LCQEYcKkjW9tTerNKbl/vzkkBeEChw/RmuL8n17oq9W2qPny0XY7FNHeiqIUw5vauB0V4zhi5a6bhG6yhbIF2ZJ1yaQp+fQJxfJF6bJ14dQxcPtp3rbztLrjvaeO2/Vhb/beWFv2u5/mty/bEBdPEA6sIg+uIE/vo06cYUvnQaXzpDuD6JLhlHnp9Anh1oODLUdIRGuRQzEBMGUsJASuhwMRU6KkfGZcikHJlWorNqbEF3sKQobyJk9NiUHpPUIFJaZNaAyRowcRViS1S/IajfEjUmVJgdcUtYgkiocLsSdIBZH2DW70rQ1skyH71xV4KPyUmHiUgJPnqjpON0gNkclRF3RNiojBhgNu9K8I88o5rBooXmf3AulK8LEW56Q0CAcdDbHCxMHqL3Nx8bQhcNoIv70RfaW85WFf+q6coxXEVRe/15SuWx7qpP+T1layJKQt2zKyXHldQQBxVgoli400uoE6sLiIRxKiNoyEpRGVV7gIdnt18arv9E0FMWlvfGFb1RSde2ZGBLu7RuV0MQZAA3JI5NoafA9xb43gLPV4BvpMAXVA6vqXB9BZ6vwPcWBL49kXdPEshKAllpICMLZuE6aVUwpQ4mdMG4PhgzhaLmtYhtPebYjrt3kkA4FQwnA7tJfzjh2YnDsHFtx+E4t2LuzTi4lfBsJnzbqcB2OriTCe5EQuHoWjS+Hk2tx7PBWM4fzXljBSh6a3Uzq/UlZe6oyB2XgGmpJy/37SkCWVUor9somHZuW3dvOyIHgZ1j2cobtwqwc5SBtNyXVPoyCm9a7kvLvAcXkISe5IFzvG+6m33Zw3+HfyvhHHamvRMe+CfCOWhFA5Jcb1rgSXJcuwxz4Ewd7viNpqLKlkGaUGjbEDm2RECEB0VY0C7Ts8v2xPie+OEMR+aOHwqHCYY5B0Obn4gn8m7A9GF4YPIwXCDG+5NEBe6owB1dAndXoCTdm2VABRa4zwEKQigr9yTmZcbSptZPik6evVh06uSRox99cO7okZITJ45fvVmLb5fYPFpPWOLYlEHxSYmrn2MRQllZ8A4XytEdMb4vI/BnWUCUDcZ+TDiHyDk4n3bIGx4QZQHZg4B/IhwulOOA2QPteHIcKM8GcyzgjXDAxDtjnMMntXf6J945k3ZImn+maUAEhGspA789UfTRyRNHTh49efbUqYsXzpdX4oZnBO5NgTchDGSWbNtcT+o/4Axn2Z38WYFfz/wwy474j4ZnTcDh2r7P26R5Z4az5Mwuu3IrziTNHuXat0QWUCiX8+mTKlqPnU4KsHAhFjLAaPExWv0sVICH97LwPjbBxyZ4mBiQjgLpKA8T4+NgISbKtdLqWmkGGW0eFhKgt7pWml0rze7lBnh+4l5u8DBafKw2D6MFpDUdvsfPRgQ4yAAHGeSi1vgYP6/Nz2vzcVvd9PrVuQr92FX14EVl73ll73l1z3lV9zl11zl11zntm+j6izW951TdRYrO0/ApNdvUDfdCNbhYZ50qN0+Urc5UrM5UmSbLLdMVrqV6+3zN6ly1bbbKNlsFT3VcS/XOxTr3csPqXLVx4oZhvMw8ddMyXWGcuKEduWabLLdPVzhnq1xz1a65avd8DbRU76M1OWYqHTOV7vka70qjZ7nBOVtlnbhhnbhhmizVDF+SdhdJ2s/IO4oU7UVy0ikp/riceEKE+ViI+T0f876M/JF3qSyrRmc0yM9MqMc23DMn6Ss38Ssn4Ssn4YWb9Boifw2SvoHI33oo33kp33kpf/C8yRvh/AFs/yPU8R1Afe0kvbQTHunbvtC1pnllO8sX9iRVT8yoJ2bUYxPyhb35azfiWxfytb31la3taxvqlQX1zND2zID+0oB19HwqxfzKO3Vhk35jl1ubEDXdklfdVdU+1DU+NiGf2bBfreKe2/HP7cSXTvJzO/GFg/TK1f7cTn5ixj02YZ/ZiPvKiry8OiVpiUjIW7IJn5pt12nVJjffEqSvbs87ducc0XnH7tLqDs26ybBs/FU4/6P592oa+PcSDhPY40B5rifFh8JiMChdXRXJBXz6pIY+bFrutsyRTFMozXijcqJePl0nn2tQTDbKxuulY3XSsTrZeL1svF4yWiscqoLDH6jg9d8Uj9SoppuVU03SsTr5RJNktF461qCeaYHLBrRzbfpFhIWOtTHxVgbOuIyAq6JVMw3i0UrbYq2XjdiQ4LYluLAUG1Ng0ipsRoXJqDC3jMR7VircB3Df1fPA1XfP1QsXD8CnzvZN5FtmSsFAzL7pWEup0AUDEVbNQ2cPXJIGd6M98QzBs52Hzh54jPO5u++Zf/TV+tSL0MSX3uGHzh64bO0LoP/l2uTrjemnvpH79g74MFVOi3poozwFe59Bfc+gnlf+gW/XRr5bH30FoJ85MS+83d9F5m85h1gdp1EX/nfMxV/01n5MuP5BR+25ztab2OY6ErF9cHx5jiEXQzsiaEcE7QqgqMCbEHpT8O0L+If0Ym9W6s3KPGmFJ6P0ZTS+rDyQUgTTcOSBlMyflPoSYl9C5E3C1JH40/DrXVkwKw/llL6MwpdVBHLSYEEcKgiCGZ4/KfCF5YFtnTfIU0pxuMZOTPUQtmypvWoOd62/+cQM8dIS5RosnLHWsyPNZ+aJV+eJV8fRJcPI4j7kOULNkbrL/1h54e8arv2GUPtxL/LcKPHKCO7yGOHqHLVijloxgb02grw0irw42HRmsOnUcPPJ3tqPh5uPsrpLEyZy0khOGEgJLeFQOAkZMi5tS8qRKQUqrUZlNOiUFp3SopM6dEbbllK3ZLRteT0mpWrb4leHWBUb3OptQUNE0pJSYrIafFKB3hG0bPGadgQtflrNJrc5IkbFpJiEHJdWEVNKQkyKuWvt9a1Up5SEjJoUk2IyalJYiLhl6vrcNSjpPDpe/Z+MoyU+ZoOP2bQjJdiX603z9bfApe6aDwZbT/S1nOhpPk2pO159/m9brh/DVZzuaTpPqfiEWv4ep6PEw0JGZKR1VmtUjPUu1XmX6lfaPqSjjtlnGmKK/hSrYpdeGeG1BVgIcfflFdxp+0LzQ8dcmIfb5RF3xd07uoUNuwICnQYgKHdu8L17fO8ez7vH9RQ43gLTm2f4vg/LV+B4C1xPgefdgz8Trh8QBbOSYEYSzMiCaUUwqQwkNesp7VrCsJ4wriXMG4nVrZR9O+nYSUHbCXAr7t6KuTZijs3Y6mb07dg34s71uHs94dlMebfS/q2Mbyvi344Gw/G1SHI9noWRE4jt+eO33Tt7lrWMxpdWeNMyT1rqzUqgHHxeTh1K69azpu09286eI3LbFb1lDxfgHFLHtJE1rmf0gaw+kNX6M2pvSu5JfL8ayJPkedNcbxoWDst/kMPVqP/C/CuEw4feEg78PR9Icj0pHhgXgpExoeFEefOJstrTZTXo3hGGChQ5tqS+BBvapQFhhi/G8SXZnjgfjIuBhMSdkLgTIjDBg2IsKMqAIixP/O2w/yQxOH9innenHDB10lwgBWOAC7x9mz+xCMWWvSmGL8/03GICe2x3XgBmZFCcrrbcRCCOnj91+dr5KyWnS4qOlp4/c7P47MmrN8qakSy1SeEMqMFtfSDZvSiv6Zhf0AYlvpwsUGA5o1wgwfelOFCc9U6RGvS2cN6+fhPjglEeEOUBu/DIBd6lA2sEvnUj8GR5YBq+NsPx5LjePBvMMYDM4V8KRtTBGMeTOnxGY0PZt5sn3qkWeKd44EeEA8T4zq1qQs+vPz35++PHjp46cvzMsaNnT58tu9HU0U8zgTxgV+BPL6/u8H2Z/wWF86ewOQjLnoA9c3j95rBpYMmZXXKml+zxZdsuZ3VTZAHFSrmYPWsTjHuFXet84joHGWC0eOlNsHDcKxiIceAcDxMHMbAgHQMx0PaFZvN0nXmm1r7Y5FhqXl1otC82uVaaIXozSGuC6M0wb2DGbAhxQS4qxEOvC7AbQtymCL8pwm+JCdsSYkiICgqQAT7Cy2kBVurMU2XK/mJx+ylx+ykp9ZSs/bSi/Yyyo+iAN93n1T1nVd1Fyq4z8o5Tis7T2r4LlolS13zV6tRN3fAV3fAV2/TNQ+Eccss+X+NcrANpTV5mq5+N8LMRQS7Ky2wFVhqdi3Xw51hnKk2T5Yek8dGaPMsN4GIdtFTvWW6wTZZbxsusEzfs0xX26QrzWKlx5Jpp9Lq056yku0jaXSTvOqfuKdZ0F2s6zikpZxSkUyLMpwLM73no98TkDz2LpSkVMq1GfW5Gf2knPHdTXgDU5y7yV07CS4D8jbfjJUCE7+TAyPmDj/oHH/WP/vbvAOq3bsq3bgqMnG/dlNcO4gsb7pG+7UsT6o6sNsMtu69seGbBPDWjn5rRLx0t3wLoP4KY16uIr0xNz40tz41tzwxtD+WND5WtgfGz1t5PPZPn1pavJ0QNcWEjLJwH2oZHptanNtRXqzh4kvPKRXnpJL92U78G2l84KI9N2EdGzJcW/B1NdUFRkxQ3h0XEDemIX8my6zQaswsWzoIzciAc2zbNusn8q3D+x/NTk5k/d1v0v5twwPyhcCRAQL5qE8v4vOVx0VSHYhyvHG6T9VULum8IB25KJ2sUC03qmRblVBOMHHiJJ+wc2DzikRrRcLV0rA4WjnikRjrWwOuv5PZVyMbr4as4+gWkdr7VxsTb2UQbEw/vw4GFIxqpsC3WgowWH7ctyG3bFCJjCkxOSyjoCHt64h0z+Z6VettCvW2h3nN2P3T333f3waQ5nMDAp9HurXY+D45/7u67a+t44Oh+6ht5EZqAhzDwnGffRP7M1fsiNPF6Yxr+0B1r+wNH92No8KvAGHy87YlnCP4Kj8AB+DbOF0D/HSsFbv3KaVH3LaRHzs5Hzs7Hro7nnt5X/oHXgcH/O0j5fzZ7v10bfAz1J7QUyeCVjpu/Ql78/9h7z+A48+xe74ur/NEul10OdeVSWK02TCI5zCDAnBOIjM4ZORAACSKDyKFzzjnn7jd0bgCdczcAcpiG5DANhzOzu7Mrla+uryR/eDlY7mhG0l6vpHvtrfoVqvvfzRcsNArA0+ec5/zJ9frdrTV/3lDzE0Lt8dGBPr5AKte7DJ4NERgTgTHB2/aVDA/O8X1FZH+IEC6LoLIEKkrBvBwsqKCCGi4i0zjyQF4RLOwQjtSXlfqybwd1QkVVuPTb+EuqYFkV2lSENyXhijhUEgZzYn9S4V/T+wMCpaS9HTPU0TzeXrvYfW0Sf2Kwdf807eRC9/mlrvPz7edGMEduth6apZ2ZJp8ewR27iT86iDtKrdvTcOpH9ad+hLv6YUfzxzdIx0fbzgxTTo1Sz9zuvjrdfmkYf/Im5vgw5uj1poNDzQeGUQeHmvZM4A8Jb9UVbb1FS0/B3J3Xd+S0bTk1paCiFFWUlBibEmNSYkxSgknLMGklLqsmZLXELRM5r8bkVOiyjlTUEFLS1rQMVdKSc0p8UUNChrJKWuq2sSunIIVZDVFOywYfHRNgEiJcVk6u6Do39V1FddszcGyN25pXUtNSYkyAKarbsnLyZ8DoE8+o7uZROv6n7pkrPnpzgInOqXsDHIKXjv80yOi/+ldDTbt6G3Zfbzk0iKkmXfgQd2k/9drBm7gTvQ0fD9S9Jxk6F+aTC5ruNTZqS9ORERIL0jZlb7V64HiITijrbt6XYwv85pKCuiGgsDurb137K/XwxXu28ZSQlhZ1pGTXN7SzYZsMADxW/4Y+mNkhHK5vi+3/LuGwfL+FHOSZgmBREHyrXJMEi5JgURYsyEI57VoZ2QpqWCsYNwqWjaI1VrLFy671nGs954hmbJG0JZKyRFKmaMoUTdnWMtZo2hZJOyI5VyTnjRagaBFeK8EbSV8sFUhkwul8JFOKZsuRdCWU2Qzn7sKpu67YpiW6aQhtqQIVOVwWAyUZlJLDaaU/qw7mjZGiZb1ij287k9sI3riS2ztBTmzhkjVUNAWKOn9eA2eVYFYGZsRgVgQjkJPn+Ypcf/Hfg3BKiKVwh3A43qQykOtfFBypRR+6cO3Y5fpWSvucxCl0xeWhMgtML7pj9ECBFd6kg8V3XGolAVTiQHkGnFuF0+/Yn3fEaHmmb0ch8I/IB6x8N8hP8h/o/loAMstwkeGrMMBthmeT6SrxPHkpmGRqbZdQqA8OfHS4es+Rwx9W733v/JG9l2sOHb9ae74ZtciXio0uPbRmjxZ6pjlnMNcHVjV8Z1IV2mS7EkxnXADleHCOC2URvHmXcH6bd/rT+EBaCCSFQPJ32Sa3U3QSwXkBmOV50zwgx4NKfLjMgcosoMj3/g7h7EAOGy6y3/kVhuCNwPt7Ew7Pm+Y512opfT/avXfX/r0Hq/YeOrJvb9XeIxcu1Lf3LGjsbPea0JdbtseEgTLbnf59yeS/NsJheL4/q67s94btRHgmx3onb7Vpbw3RKbr7t/LoVXee7sovO9KrthjXHpFYvXK1Ss6b88hvh6U31kVdEQ4hsIoCV1ogOg5mk2FWu5/TGeB2wax21xLRNN2sGb2mHL6iHqmVDp6TDJxVDl9Sj15WjVzSTdRa55o9yy3elVbvSiuwikKIIswnr4vb1kS0NREtKqRGBJQwnxwRUBDaQQo4fh7Ox8XCTJR9rlZ184Sw66C45/AO4aj7jyJ4Yxg8gYDNziiOeuCYafy8c7bWOnlZN3LWOH7BvdAALLc6Fxpdi01IBQnBrQCHEBVS47LOlLInrerNqPtSyp64rHND0h4VUoNcIsTAeJZbXPP1wHIzTEdBq62exUb7TC1iL9AMn1YOnVAOndAMn9beOqMZPq0bOWuevGSevWKbveqYvea4XWsdu6wbPC3rqhZT9yu7johp+4SU3QjhgEsXC2piQU28r8U8NhGf22kvHG2fWSlPLeQXDiqy1hNpV3sDdHwFdX3t6/qFv/uXgZ4dwkEg55fe7i+d7V/YaZ/pca8s5Eeq1i1h7adq1CsL+aWZ9MpC/spN+Aai/jXU/qUd/8KAeq5FvdRjXxoIn4jqHipQqdXzobmTgdmTkZXzZQWuIEXfVzc91LY8MWKeWwmfOylvPG2It+1LT+eXnu5fgH2/hPrfuLuemalPjeTnFtpDbeMdZVNBjEkK26PS0YCK7TboDBavyBpgODeWXal5V/L/p4TztuTyuws0v6cm889t3vxO/lDE8q9NOD90nR8inB8a1WVDW2yozINzYn9SAYdkFgtfxOQu3GKPtImGcJKBRtlAnXykXj3drFlAq5ex2jmcbh6PUI1+gaCewYhG6iVjjTuVHOl4E/Ko6jZav0DQL5BkE62ikUb1DMZKpznZnTZGm4VOsbPazKtk/SIeMQ3oFjDq2VbFdJN9qQlm4yNiSlRIivBx60JMUoxNS7DInMYdY/tdS/d9e989Z/89x/VPnNfv2XqRMs49W+9T4CZiQnsVGN9ZeoNsxUFKMa9Dky/9Y3fMXXfMXYg27Yvw1JvI9KvA+Avf6AvfKHLy1drMV2szbyLTnwcnEHn0c3jkkWvgjrlr00ArqUl5BX5TT87L0I8dPffN7Y9sHYgq+j9lFr7ykv+hNPsK7NsydnhW6nsv/Unr4f+hpep/Hmj8uO3Krva6qtFuPIe+pNaZje6wGUpKAimxP80H42xPjAemhYGiMFDmgkUeVBJAJSFYQoxMyJvBcm9W5s/tBOEchGRk/ow8kFUEc8pQHokqmFcF8yp/SRkoKYNlRGAgjVRk4aIynNYEN/SwX6ZXUUhNveRrt3sa5rouTxBOTFKOT1FPTNNOT5NPThKPj+OPjuOPThBO3ERXT7edGyGdpNbubjr5o/OH/4+LR/5Dy8WfURt3D5CO9WOPtDfu68dWj1DOjhBPjxBP99QfHGitGmg+NNh6cBRbNYI9uNhxUjOL3XbfLNuuZ/TtGQ0tq6HlNW1FNbWgJGdlhLQEl5Xh8ypSRo6PSdAJGTavJ2+bKQUNNqNozatwRQ0hp8SmZai0DJUQt2YVOOSnfElLrejbckriGq8pIUanpNiMHJ9TEgtqcklLRZj2sWcoKcEEGLUJMTqrIMSErUkJZtvUGeURPLPXjLfOWMcvQIuNYSY2ysZHOCQ/g7Qu6Z/GHug49+MxTHVv/f7+pqoR4tnOppru5iM9TQdGMIfH0XvEQ6dSio64EL/BbspLcHe1Hff0PRVlR1ZESQqoKSHtngJbELYkeOisqofXUzOH3yMfPL1lHH5LOPKhmGEx6FC4AK8eXlf4Mnx4iw9vIQUctn+L7d9iBbZYgS1O6A47uM0JbEG3AwUAACAASURBVCOEg9RwhP47fH/pW81aSRQsCQMFcaAg9mWlgTzyzaCJ5HVrRcNG0bRRMsfKtmjBFi1YI3lTJGcMZw2RrCGSNUZz+nDGEMqYghlLKG0LZZzhrCeS90YL4EYajmeDyTySUCIfThejmc1AquxLbnkTW67Ytjm6rQ1uKf2bcn9FBqUQyFH4MgpfSu1La/wZjT+j8SUNoaxtowyk7sDZe1D2DpjaApKbno1NZ7RkDeaMvrTel9H6cio4I4OzYiiNQI7AX+D7S1x/keUvsPylH9wc+k431+/kn1ge+s7Oyp01miJfQewvIopCFlRgAkUOXBGEtpietMRfMGyUicNzH9ScOXL+6tHzF8/V1nVMCTn2DT6Y5fqLi2B2xpvhxR8ueItMaIsLbfOhOwivcgJb7OAWPVRehkqrvgojsMUIbNEDbxXPrEB52ZthwAVOsCQIVfjBMtdfZMN5FpShu/JMTxFhG6anyPQU2UCZC21yoU0OjGSbDW2xwE0mUGF4y7Pu5DKQZ/o3BeFHK44iw1k0bDwQuKLTPGnVhbM/3fOz02cPnz996Pzx/ZePHTix972DJ05ebGqhXb8xRefKLV4DsD6yKqm6gr/FUEtcCWWgxHMlBGCG403SHesCf54NpJEBFRaQ31k3zASKq+4c05vj+4rSYFkAZlj2KMcekYBJtjevWLu/aIrKgmWWbX3FFOC7YnznmiqQY9uifE+c64wz7Bs8IMfy5OjONMO+wQcyLFdi1ZkQ+EvCYIUBZOje7FvO+bbVject8b0lvre080J/p10NOdlhG5YnxwEKXLDIdsUXNN5TLeS/3LPv0NGqI0f3H6zas+/I3upL5082oSbEGnk4z4cybHeS7U5LApWdXaXvAsnO4f/7/BD5fHftjCeLPB/hlmVPDsmSO4tk2ZObd6SQTs7bltiSO8sJbM07UmywxAKKLKDI9BaY3sIO4dDduVVXdsWZWXaklx3pFWdm1ZWlu3PfAaGduZ1FR2zJk1z2pnZE0ovu2LxzneHKcL15jifDdcYlrojK7pUrJWL6uFc66WF1QCv4EAPjW2623b5qm2nw0vGGiVb9eIt2rEF+4wqv+zSz7Riv+6R08IJs6KJs6KJy+JJ2rFY/Uae6dVnYf5LVcUQ6cFQ/ft6z3AQz0TATDTFQfjY2IiAFufgwn7gmoqyJKFEhOSokr4ko62JqTNHu42IRIVuIhwfpLabJC8rBY5LeKmV/jer6UUXPEXl3laavRtVzRN55SNJ1QNy5X9y5/1vZQI1p/Lx3scE+fdWz2OhnYkIcfIhDDHKJAQ7Bx8Ih60qDfHKARwoJKOvSjg1ZZ0RESyh74oruDVnnmqQ9LKQG+WQ/l+jjEOxz9UjTmmuxCWlys83W2WbrTFNXNCPn1LfOmqauIPjkXGh0LjQGBQQ/GwvSW71LTdbJq+rrJyUdVRLaIT5xD5+0m417j4n/mbTrY8/8uYwcv2lu/8xCe6gjPNITn1rID/W4sqS+LKm/p0M9MuE+NeOf2gife9t+Eej9Jnz9V6H+r/2/gzfv1nC+cnW8NJMeKJo/kTY80WK+sNPeONpemIgvLejXdtyXdvznZuxLI/q1Cf+5Ef9Mi70nrr8rbtwUNmQ4tTHGxRjrSkbUWFFhH2iaHhtQzyy451bCcyvhpZ30hZv2NdD9C7DntbPtC1fnL6H+Lz3dT43EJwbCK3vbZ5bWe5rmvLg1IaSuS0YDKqZTp9EYnCJrgGFfX3TE5hzxBfvGkm2NYYmyrGt0e/z3yu9LOL8v+fyhCGfngn8knD8w4bDATRZY4kLZHcIRilj8hRHeKE02jFcPo7UjrfrJVv0cWruC0TPxymmUbh6P9KppZrGKqVbxaINyGoUUcJBDpBtNv0Awr1C0cwTJWLNguF4x1YoIoy2rVPMq2bxKNi4TDUsEZBmOfhGrmmmRTTbYFhthNn5NStuQUDfEpISUkJERcnJCRorLyrBZGTarIORVpJyGnNdQ8zoaUsPZNLTftXQ/9gwhAzYv/WOvQ5MvfKOI4hlZA4q0t32TWPxqbQZpRfvE2hPhNEDLl6LcRsSl9sg18Kl78JFr4KHz+iPXwGPP0OfBCaRjDeGou5bOT8ydW3raXXPbto78zHP9gaXjobX9jf/mK3Dgr2PTb9zkv43d+mVkNKsg0Nv2kI//T6iq//HC+//9FOnYQGvVAO7Mwq0uCZ+t1BiVZq/CEeZ7NoRwUuzL8qEMH8wK/CVRYEsQ2ETegX4HcnJI04sIzojgjATOIHWbd5KW+TMKf1YZyL0bxCa8QzjySEURLqnDGUM4YYIDcq2STGzsIdVOddXNdl6aJJ4cRB+6iTsygq8ZJRwdw9WMYI6MYGpGsUevNx0cJ58eo5zuRx+hNe1rPPOTc1X/4UL1/4m59NNO1MH2lv2Ua7t7UIeH8CeuY44OoGp6Gg9dbznc17C/v2nfMOrgCPbgcs8ZwzIpZ+pJ6zriKmpCQUkqSGkFOSMjZaR4hHDSElxGjk9KMFFB87qoNaUklHWkvAqXV+EqevIdc9umgVLUEApqYlqGyasIRQ2pqCGVdZRNA62gJsZFLchmJEQdjvQuItkydqzzm32rV9Z4TUkJJiZsTYjRBTU5yMQ7Z+oto5fcM9dCq+g1Fj7KJIQZRGABE2C1LZGqB699OIaq6ru2b6Cp5gb6RFdzTXfzkZ6GfTdR+0ZbP5QOnc6pOrNSUlaE2VKTH1t6PrMPPDT13tH23NH23dX131MTyjJ8QoCtmG+46RjN+FXj9LU75pGUuC0t7ozLB9f0i7BDaQMBjS8h8Rd2CGcHcr5DOO92qb1LOMJgRRQsCQNFsb8o8uclwaI0kJeHiqpwQRMt6dYrhvVN48aWOVIyhYuGcMEQzmnDWSS6SE4bziKjO6ZgxhrO2cN5d6ToiZaAWBaK5XyJXCCRC8TSSMdaOFkIxAu+eNkbK7vWK5bopi68pQpUlP5NOZz+Fm8yCl9G6c8q/VmlP632pfXBjGWt6I5vgqktKL0NpSpgsgwnNoGNkitcsIVylmDOGMhofRmFLyODs1JfVujL8X15nj/Phd+akX+wVvMHIhwBnBX5CgJ/iQuXkCo9GyrzAhWmJy0AM0p/GtM/9mH1ieMXL584d+7cpYutfQurxhAfzLL8hSW4eBvI0aMP5oBNhv8+23efC9/nQnfZ0BYdLi9CxQW4sAJvrvq26P5tun9z1VdZhUqrUJEOFjnBCmIBYQFZhifN8CZZYJrry0kCW9LgtjS4zYfLbG+e4coxPHmWt8QGyiywzIa2mG9zhwFu04GtFSizCuUZUFkUfsBwl9iugiKwOSeztXRd33O85sODHxw7sffokQ/O1Oy+cmJ/9Ud/deT0qRMXLp26crVraETnBBVWoO3G9Jkm6ixfL/fENP6c0JOQ+QoSf0EAZ2XRzW/x5ruEw4IKTG+G5U1xgRTPHePYIwLPmtKf5oNZZWSLaV0TuONzShdd5+GaYZEjKPNEpe6oCk6wraFJiX1ODbFdCQGUE0I5sa/A9aTo9g0OmOPCBTaY4/gKOytE38Wbf4Jwdu7ulHSQE4EntawDTzYTfvThrr1Vew8d2X2o+qNDx/fXXDx1qqV1TKiQ+pJcIMEDMhxPhg/m/70IZ6d6s0M4yGff0VLveKsRowDTV5x3JuhQnuUvLbiSq2COE6wsuJLfKQEh/3k2WECuv+pKrzhTK87UqiuNPG0HmZY86WVvZgXIrkCZVTi7AqVWoNQymFgC4ktAfNWXoPuTjECKbY+x7RtMS5hpgIRmUGf3WMw6u4ppYvab5/G26Xrn9FXTyFlx7xFR7zHF8AXJ9cus9uMr5CPLpKqplt0DF/9yuPYnS8SD7I5jzLYaBq2K1V7N6TzK7qih0w4tEvdKB47qxs45F+pBeitIb4WZ6BCPsCGhrYupMWlbQt4Rl7Ujd9fF1A0JbV1GC/DxEBsd4OMjAiJCOOobJ2T91eqBY+qBY8reakXPEU1fjbq3WtF1WNZzSNy5X9J1QNFXpRk8qrtx0jJ50T1f51tFBdm4CI8Y5ZPWBNQ1EQ3pgouIaBERLSSg+LnEAI+0JmlHkCYqbouIaDtsA7PxEAsHMrGW27XGycvm6avI4NCOkw1iYJwLjfa5eu9Kq4+F87FwSD9eUED0cXE+FgamY5wz9ZqBU+L2w3zKfjb2Qzb2w1XMT1fQPxZ27HLePhOToEsG6hMT5YEW/1BHeGqmfmok3FG23FG1PjaTXnnanzkojy2ExxbcMwfpJdD2Gu584+/+FdiLOAZ+47v+G9/1b6C+rz1dXzjavnS2vzSTPlWj7subHmvQn1spX9hpL80khHDe2HCvTJgXBtQrA/alHvuZBnNf0vAu4WwwL2dEjWUl5hNlPQI5n5mxz62EFzbiKwf5tYv6yk79zER4Zia+dna8srd9qsM90mJfWKnPrKj72paiFJ0U0TakIyE1y23Q6My/JZx5ZwIhHKZ1jWWN/JFw/kg4vx/hMKAyEyhywIzIl1BCIaXVLBazhUtjsuke/XS79TbVNk0w3cboZlGaZbSOiZdMNKnnsLKpFuFovXSyWTLRJJlo0i7gVbMY5Qxau4A306kWBs24QtYvEQ3LJIRw+DfrpONN2jmcYZGoXyDoF/FIjMtE0wrBtEJACEc6UW9daIDZ+HVZW1zWhtiicwpSXkG8Z+n5xNz5ibkTGba5Y+u5a+u7Y+/bNLQjaz23jB337X2IKgDpQEMqM8hozdfrs0it5qV/7JvE4t9kVn8Zm79n67VPn9QNH06I0YiQAKn/PAVufuoefOK98Rwe+TJ6G6nkINaBJ97Bp57Bh/beB/auh9bOZ57rnxhpDyxtX/hufA4NvvHf/E2w7w3Q9dzTpxmuwh7879rO/u8zpENTxKruqx+QL7zfVl81SG3p76KSaB3Erhvdo4sLOoDrWkMGaTieFN2VXLEnF23xb18pBHIKYrAgBnMSICcAM0Ioi0QAZvhAku+J89wxCZyR+tJyX0buyyj8WYU/i9yW+woKf1ERKCvCm8rIljKyqY6UteG8bS1j8QWVOhWN1NxHujbZWXe77dIU6dRN3JFbhJpx0vFx0vFRwtFR7NERTM0wpmawpWqMdGqUfOoG6dR1wgl87e7zR/7k5P7/teXcX9Ka9tKa9pLqdveiqwbwx/vRNddbq4cwx4Zxx4bQR26gD9/CVY3iDi11n9Yu4DOGroy+M6Vtz2ja89rOgra9qG4rKKh5BSkjxWek+LQUnxCj14Qta8KWmBSTkWKSotaMFLOpo75dmKOjljXkoopY1pArWkpZQ0YkbBUtJa/AV7SUt042Y/vOFtFNHTUtQa9x6kOMq2uc+qSoNS1Bp8SolBgFLmOcM4326Xp4sXWNhd/gEKNMXGgVC863uufRvK6zs/jqMVTVQMPBYfTJ/qajPS3VvU2He+r23mzZM9byoezGqZKuu6SmFmW4T3SUJ7bup7a+h+aeu/rOO9qeO4a++1rSHS01KcbfsY+UrKNhUadrGbVpGEpL2pKSzphiMKybB+xyCwAqfAlhoCiENvnwJh/e5H27+/KtYyC4zQls8fxbXN8mz7eJ2AjEvm2+H7FII4RTEQbKwkARKUSIAwVpoCgPlRXhkjpS1kQr2rVNXaSkDRc1oYI6VFAF88pQXhXOqcM5dTinCeV0wYwhlLUEc/ZwwRkteaJl73oWjOd8iUIgkfNvpPwbqcB6KriR9m9kfBt5YKPkWq9Y17aM4W1NaEsd3P4WaZDvwBwShHY0/owhlLVFC+5YCUiUoFTFnyr7ExU4VgI2Cu71onO9ZIsWjOGcNpBV+rNyX04CZ4RQ9u30v6/I8xW/T538T+b3JRwwg3SpscECEyiuAgWkdZnlzfDcMYk72tI1sKvq6OmLF0+fPXX23Inz6L4lJSD25Tm+Aj24OQcXFwN3FuE7y/A9OniPA93jwp/w/Hc5oTus8DYzvM3w7WzzLDOgEhPMM4Acw4MURtIcT4rljjNdMbYrzvMmBGBKDKQkYFoKZcRQWgRk+EBGAGaFcJHtzbOAIhsssaEKAjkMcJMObXKCBQacY3gLouAnHO8mz1MUuFL9i4IPjp35+aG9+4/tO1zz0ce7/+Jk1YeXTuyv+vDHew7u33/k8KGjR7uHblrc8AJLeK4Oc7Ye3za8MC80CqwhsTeuCBbEvjzDubHiWP9+wgHzkshdgb8khPMSf0Hmz0iguASIyYENnjsm8sYlQEzqWZsXG+lK822ulKu2iI0upcuncAUWJKaeOe4trobnXJPAGQmUF4BZrifF8aTYQJoFZNlgjucrImIDNvh2kgfBG6Hnnyec75wIvZkVPXSyEf9n732we/+uA4feP1zzUfXpgzUXT5zDoG9LVWJ4g+3aEEA5rjfLciS/0/+2c6kfVLf94QjnXcjZ4RMmmEXCADJI6N403Zvm+AqLjtiKO8mG83Rvmglm2XB+yRlHVtkwPWmmJ83yZpCXjw1kWd4McvidJywAmQUgM+9NL7hTC57EEpBaBpMrUGoFSi4D8QV3dN4VmXeFFtzhJW90BVxnGiCxI6qGE3o4oXH7pGo1c+X24k2SdIqoGqnTDZ/T3zwl7T68Qti1SNzDaK9itR+fw+6fxexDCKf79J/0nfvTGfQeXvdJVns1nXqY2XaE33tcduOc8tZF5a2LmpEzlttXvCvNMBPtY2GQAk5M2obwDHIjIiCFeIQgFx/iEUJCoo+L9XGxISExxMN7lhtNkxe0w6c0N08itmjtwHHN9WOIS03TV4O0qKkHakwjp+2TF1y3r3oW6n301giHEOLgg2ycn4mB6RiIgUGmgPxcop9LBJlYzyoKZGJDAgrCNkjFZgdsdlxwxumr+snLptu1ruUW5BxgYCAWLsgnIxeBWDgfhwCxcF462ktHexmt7tVm70qrd6nFOnlV0XuCS9zPwH5Ex3xIx7y/gvrZCvrH/LYPrdOnYhJ0ydD22EjeIZynZuoDPe5TE/Glq+NXwaEv4Z7n7rYndvJjG+mJg/jEQXzqJH3p6fzK2/ULsOcbX/9vAgPf+Pp/CfR86er43EZ9aSE/1WEfKls+VaNemkmvbdTPrZRXVtwXDuKXduIrE+aZDvVCh36hwzxVox9IGz+RNG0KG9LsyzHGxQ3mpZSgriBr+URZf1/d+EjX8pkZ+9JO/NxJeWknPbcSHhvQyJ6c5xbSZybCQw3moQbzzEx+YUU/0rWW5diMuD0mGw1r2B6j1mT1iK1+pmNjyRmfd8YW7Bsr1jWmdY1t+SPh/JsTzh+KTP6153B+iHDoYInhLbDAtBiKK8Cg0mqWiTmS5VHdwpB9oc8z32m/jddNtMjH62WzjcpllHy6VTWLEYzUMa5f4N+6Jp1sVtxGGZZJplWKYZlkXCFbGDTTKkUzj1POoJUz6B3CQfQD2jmcdg6nW8AZlgjGZaJphWReJSKEo55tVd5uBtm4NUl7StOTVnWlFG1ZFbWsbdvUtd2z9Ny3dt+3diOWszu2nm1Lz6al+911n0g32ifWnruW7p137u/ZehFceewZeuQa+Dw48TeZ1W8Si28i0/dsvcbRalnfnowcj2zRQaAI4ZlPrD33bL1PvDc+A4eR8Z7HnqGnwNAT98B9a/cjZ89jR88jW9cdPeWRrePr0MiXgeEX3v7Xno4nFupn7n7t6NHuc/9L/9W/6Lz8o84rP7uJqaJc/IBwaW8Poba/i0qgUFtIXbjuEdIEc4ilXjL4uJ6k2F+Ur91Vrj9QbDx65/UqCaCSACoIwYIQyiFzAkI4L4TzfCjD9SRZzhjdFhFDaQmckcAZGZxGIoVSUiglhXJSuCD3l+ShiiK0rYxsaSJbukjBuV6wwUG1QdPbiR/ubJ3qqp+mXZwgnZ6gnpygnhynnBjFH7+Jrh5qrRpqrbqBqp6gnJlsO3eTeOI67lgPpgZ75aPLx/7s0vE/x9W+14U+1IU+1NF68AbpxGjb+VvkM2O089Ptl2Y7L03Rzk5STk6Qj93CHZptOyabaskYunLG7rypp2TqrZj6No19W4buLV1XUUkrKMl5BSkrJ6al+IQMm5Bhkwp8SoyJC1pTYkxZQ71r6rpjbEeI5TvZNrQhMIOwzV1Tx11TB/LkipZSUpPiguaEsAX5mJFiCkpCVoaN8ZuAFYxrrtk13+hbRa1ziets/BoDE6ZjQnScdaJePnCB1XF6DHVoBFMzQTrbXXeot+lIT+Ohnrq9t1B7J9AfqobPlPU9FS2trMDd0REfmmgPTO13tNSSgpyXUwoK6gM96b6xLSnGFvT9D4CZmLLbs9xU0PTm5e1ZWUdcfj2knfXaZCYAQAjne23RnGCFG9pEbvN8ZT5cRp4j8W0i8mihf1MU2EIIR+wvi3wlRKwn8RelgRJinlCEK4pwRR2qKINlRaCkCBZkwYIsWJCHivJwfkfCZgjmzaGCLVxyRIrOaMkTKwCJgi9VDCbzgVjavx73r8cDGwlfNAGvZYC1vGutZF+rmKPb+vAdbfiuOphXBYvKQEHhz8t8BSmcl8J5CZxBOEfjz5iCGVsk697Iw4miP1X2JYpwvADFC1Ac2bRTdqyXzNGCLphTBXIyOCtGhMhQTgjnRb7CzjrOf2H+ywiHC+U5UJEFluhg6a0E2Zvhe+IyYA3dPbjnSM2Zi2dPnzp67vSR49cIcyKj0p/l+zOccHnFX170lZih+yvAJtO7xQHv8KE7fN82P7jJDW1ywuWdPzF5QA7RPfOBNN8T5zrWBe4NGZRQ+FIqOKEAY3JgQwFsiC0emR1WuAIqIKoGNpRgTArGJWBSBKaE0G9HhnZ+uQiCBQ6cZXiyQv82z1vmews8Z7xjmvmne/b/7ODHB08cOFT94e6P/qzm4M/PH997dN977+16/6O9u85evDA2Nc0Ty9q6+6tPXTpXh26h9N+Y53MNoBJKqoJ5aSDPA9NcILVjUfudORyowPTmGO4U25MQgSkJmOQ5wotK+zhfPcZV32IpOCavFozSZdpZtpB2/cYsg8VTqBRmO0epH11m027N3FgVil0RsSvCdcYZlijHnRT7i1woy/KmWEAW4Rw2mNtxFfC9BaHnnyecnZOduzxXckkLnGoi/Nn77+/e/9GBQ+9XH/voxLnDxy6fvEYlr+hMUn+c6Vjjg1me59+TcL5TxtkZ6WF4kwxvku5JIFl1x5HQPYklx/qqO86Bs2wowwRSDG9yxRXjgBk2kGYDaZY3xfQkGe4E3RWnu+Isb+p7s+rPL8PZRTC96E0ueGJLnvgyEKcDsRXP+qonygDWuXCMC8fYUJQFRrhg1OxPGqCYwunnaywrfOHC0vzi1ABzlMS/0SS/cUlz44x26IS48+AKYdcicS+9rWqJeHiRcIhBO8rrPslsq5lB77mN2r1CPsjuqKFTD69QDrA6jkgGzxim6uwLre4VrH3uGrDaEuIRokJymE8M8QhhPjEqJId4hIiAFBWSkY41PxuL8A/ERgPMVpCFgjkYiNHqmL9mmrxgHDtnmbzonL7imLpsHT1vGTnnGLtgHz1vvnlad+O48dYpx9RFcKEOXmqAl5oCTHRMRIlyiQEWFqajvEtN9pk64+RlRJKGIIprucWx2OSloyMiWlzRHVd0QywcEpCJ3SEZgIGxLzRb5xrtC80gEx/gUZCEhW0hAQ1iEQAGDmYT33XH2RbrrXP11rl6+1y9YfSyuPsom7iPgdnNxO1iE3YxcR/QcT8Xde62z5xJyLBblq4nJtpDHemRnviZhfbM2vbEQn1mp732dv967dZv1kd+sz7867WbX4cHXoKdn9oJ90zo507qCwf1pZOGOAm+gnq+Brq/8na9sJJfWSnPTcRHatQjNeqZAf/aRv3CTnttJ3zlpvzCRfncjH+mQ73QYV7oMM+02E8VLfekzZvCujT7coxxfoN5Kcm/lpM03VfXP9A0PDagXtgIbzy0L71tnzspz62ET/Woh9oWZBPoYz2yGBTz1Eh8Zm5+pGvZkmOykva4fCysYYNGncnqkdgCTMfasiO+6Igt2WOr9jWmLcKxRv9bJ5wfus4fCedfi3AYUJkJ5llgSgxvKKCAymKWiVmy5THDwpBjrtc5QzVPoJW3rklGr0hu1ytXWgzLJN0igXvz6nLPGeFovW6RgFCNmU5FHtIvETXzONlUi2SiSTrZLB1v4d+s4w7VSsYaNbNYwyLRtEy20Ck7Ma0QDEs43QJGO4/WzqNjyu6cfrBkuVHQ9+c0XUVdxx1T9z1Lzyfm7vvW7keOPkTufM/Zv23pqZi7djZ+Iotx7lq6d3baIPM2m4b2ooaSUxKRwQzEPYC0MJV1NKSGU9RQdhxrz6Bbz6Bbjz1D9+19yAWR84fO63ct3XctnQ9sPQ9sPU+91595rt83t983tz/39v8qOv7r9cnPocF/KCz8Kjx6z9KjGT253L7vNml/T+1Pl7rPjpOOE8/9HH32o+l+gkkt9nhBizegd4dFnpgCzikDBQmU43nTbHd61ZGat8Tf2XJY4kElHlwQQAXkDxq+ryjwlwT+Eg/Ocb1plivBsK8LoazwW8iRwCkplJKASTGQEIM5CZSX+cqywKY8uKUKbatDFV2w4FjLW8CgwWS8NdQ1PUie6WmZpFwcJ54aIR27RagZQh/pazrQfe3j7msf9zUcGGg+fLv9wkzXpVvkM/3Yo+3Nh5rO/+zqib9ovvRhW+veftLR68Sj14nHxrsvzvRdm+m7tjTYRB9qWR1qnOm4MEY+PkqoHsYenOs6qZ7DJjQdaW1X1tBVNPaUDD0lXXdZ21VWtxeVNARycgpSTkHKqSk5NSWjJpfU1KyMkJURKlraJ+ZuJPcsPduGji19+7u5Y+xECn33LF0IDCP9hGUNuaAkJEWtWRk2J8dlpJi8Al9Sk7Iy7Dq3AWLhgFUUsNwcZGHWONg1NmqDhdrgYpJCknn8ourmBVbnsZHWj8fx1ePEkx21e3oaq/saDw80HpjEHZzF7dGOni3rliq8hwAAIABJREFUe4oq8qaGeFdPumek3DVQt7SUoopcUFGKaup9De6enpwVY+Ni4rZteE1E9tGbt/W9ZSWtoOhIKwciuhnQJjV7PQp/XBgofO/GT16gwg9uvt3+iSgofBUxXJH4NgW+dwgnsCX2b35LOCWRrySGSxJfWRooSQMlWbCMBLkr8RfFgYIkWJSGSgjnKEN5TaigCxaMoYIlXLRHys5IxR0rAImSP1UOpAqhRDYYS4bWE6H1hD8Sh6JJMJrZIRxD5K4u8ok6VFKHSghEvf0svoIIzst8Bbkvp4JTWn/KHEw517JgLO9LlsCNLBDLArEsnCjC6U0ovelNbToTm8ZIXh/K70COBMqLfQWJ/+13/j/OH4pwRHDut6aBt8WWCgssMT1pEZjS+pOk67c+rqo+c/bE6ROHLp2uOnWp+dY8U+YKisF1ni/JgDNL3gwvcpcNVXjQpgAoC4Ai35vjeFIMb4Lu2ZCCSQmQEHvjciCpglMaX1ILJVTedS24boBiRt+GEYzo3AG1A1LaAKUNMNqtZqfd4vXYINgK+QwArHbBUgeohjdUvrjcn5L60iI4I4ARB0CG50tyoQzXmxb5Klx3QegpiD3p/gXeB8dOfVRzaP+xfYeO7dp/4CeHD/z0ZPXuMzUfHzi0d9eej1CY1lUGfXZxqbP3OpbUXtdKrMe2dd6aXZKaBdYQ2xbmONeFvpw0VGL/Y8JBBANQng2k+UBaAmekcIJvC0yL9f0LvI6JJWzfyARTqHGCSzxB1+CNc1cu9Q8NrjAZcq2aJZKMzC0Qe4e6J+YlNkjmCgo8qQWtj25bkwZKXG+a7oqzocy7hIPgDd9bEHoKQk/hnyWcdx/lAAWGZW1Z7T3bSv7x7t17D+86ePj9muO7Tl2sOnHlRHMnjWtzqaMZpjPC9SR53jTXnfl3JJzvhxxPgulJMNxxJHRXDMmSLcryJjlgmg2kuFCGA6aRZ3LANHKI/Cu6K7bq3Fh1brC8SSRsIMUGUjt36b4cHUqvAMllb2LVG2d4E0wgzgI25o3QoglkOfxCcI3vDi3pXVNS3YRY0zk4Suu7iWvrbcDgrzU2tTZd7SbUTnfW8QdrFYPn9TdP64dOynqOsKj7lsj7l2iH5rB7GbRqVvvRFfLhFfJhXvdxYd8pTudR5a2LshvnJINn5DfPG6ZqHYstAAMHMvGuxXqYiYoIiBsS6pqIHOYTAhysn40JcLAhHj4iIEYExBAPH+TiQjx8mE8AWSgPvdnLaAGYrcBqs32u1jZzxTFz1T1fBy81wUtN4Fw9MFsHz9VDs3WeqSsI3sBLDf6VJmD+mnP6CrjctMYnrvPJIQ4+wML6mRjPYrNp6op+/KJ5+irEwYNsnJuOcq60ACxsVNqeUPcmNX0wl/C9gThEDwPrZeL8fEpY3I4kKu0Mi9v9fArMJQUE1ICACnGIIJsAc0mO5WbrQoN1rt4202AcuyLvPylqPyKiVbEJe7ikPRziLibhfVHnx/aZMwkpbsva/dzc/thI/dRAeWqmPrO2PbO3v3R1vfZ2/2Z95D8mJ/+uMPMP5fm/K8z8TWL0y/D1l3DXF3DPK6DzubvthYv20t32ubfjC2/nG6DrhZX8yk59YSU/1mIeqVGfGfCvrJTXdtobJ+mXQNs33o4vrMTnevRLPfZzI/6VkfhUjX4gb90S1Wc4V+LMCzH2xST/WkbUgBDOE2PrKwfpK6D9K6D9tYvy3Ep4YsQ8NqAf67GP9diHGtQ9ZfM9ZfMjLfqxvv6Bpmlbgc3LOpPy8bCGCRi0RotbYguwHWvLzo0lZ3zJsb5qX2Pbohxb+I+E829NOJx3ttH9S/KHIpwfuv7vSzhMuMKACywwJYLWlYBfaTbJxSzZ8phyqss4SbWM441jrZqxBtV0g3oJpWNh7ewOC4MmGmtgDlxUzWKc3C4khmWSdgGvnsMiHxHCkU+3cgavMvsvsQeuSMeb9AsEyyrVzmx3cTttTJqNSbMyqKYVgm4Bo5lDaeZQ2nn0mqwjrenPGa6nVV0JGTWtIBfV1IqW9tDe/6mz/zPv0FsCAW8+dA/dcw0glZa3Cmnn9QeOfiSvQ5NfhKdehyafQbceOPoR2rln6y1pqWkZLsyuT4jRJS01wmkIMq/dtXQ/8d5AyjUv/WNvItNfRm/vTPIgEoL79r6Kvm3b1P7EPfDKN/IcGnrtG37s6HkBDH4OD72Gh369PvmL8OgzZ/cX8PALeOyueyxvG5VOXGu/9ONh9H7DaqdijqZc6rdIll1mpclkUuitEqNL7NqQuBJCV5Jji7GdKZGvIo/ek68/fPc15cIl7lt9beGt8clf4ftLfKRpx5vmeFICOCuCc6K3hJMRQ0kxkBADCRGQF4MFKVyS+Dal/i1FYFPpL2t9OXs4b3IHDEbz9Mjg4kj3XB9qgnxhnHjmBq5mEHPkesuhnoZ93dc+7q3fN9hSNYw5Ok4+Pd1+abztwg3SqfbWw/Wnf3rh6J//lnDIx25QT92+Xrsw2Dg/0MC4hWbeRK0MNkxSz9zAVt3EHBrBH2YMXbLzulK6rqy+J2/sKxr7CrquvLqjqO4oqdqKSlpJ1VZQULNyYl5JLurairq2rIZS1tCQEZ2iirKl79g2dG7pO+4Yu7YNnZu6tk1dG4I6FS1t29DxwNb3wNbz0N77yNH30N5739p9x9iOEE5ags7KsHkFPq/AF5SEgpKQkWJi/KaQmBTg40N87JoQFxOgNnjNCV5LRoTJycj22xeMkxeZnYdvNr83ijswhNnfXvdBf9PRwZbqGy2HbxOr5gn7taPnS7ruvIJYUuIqatyWlrClJVR0pLKOVjF2bpm7Hyhb7mnQZSUmxm8taDrDHFRSiHtiv76lpGwqqXlVb9xw2++QWAGnyr8m8mdlvrLMV5b4ymJ/GfGGC74N318S+EvIrhgxXJLCJZmvLPJV3orFA1uSt4SziQCSGK5IfOXvJlBBriz2l4WBoihYEv9WM11UBfOaUMEQLFrCRVu4ZI+UXRtFb6LkT5WD6XIokQ3FU+GNRGQj4Y9swJEkGM141gqOaMXylnDuqMIlVaiiDJZlwbIkUNopKEkDJZmvoPBlNL6kMZC2R9Le9SyUyHvWk28Ty4LJIpTeBFNb3uS2Za1oipb0oaLKX1DABbmvIIMKcrgoDJS/N3xf8XvzX0Y4b9vbfJts/xYTrjCBItOTFoEJNbyB7x7YfeDAqZM1508crD1Xfe78ZXJ7N0eplwMBvjfMBtdX3evCQJEH5ITenNSbUwA5GZSS+ZISX0zk30De8zYA6wYgagbXzVDU6A7o7JDBDqpNDrFCw+KKluispWUGncFisbk2g8RqlDosSrdD7/ZY3F6HzeMyuNxGENJBAQ0UVkHrMnhDAm2IwZgQ2OBBG0I4yQfSIqjIdWTE3rwUSA8uCw9evLr3ZM2emj2Hj++uPvbRoQM/rzrw3pmj+w5V7d+154OOLprRbDCYjBKpfHpu8Up965mrLZj2oTm+RuqO8p1rHOc6D0yz3HEOlEe+VhyoiPjN2HCRAxWlkW1JoCQAM3zPBt8ZYei9Yxxlx9TKyAqn49bU8PyS0mydmp+vb6zbt38XGtU4NTkilvCYbMbY7dtoahums0egt6ncPr47OSq0TasAnjfFcMRWHBsCf4Hnz7PBHOJw+70I592JLOSEaV5b1YKXcO3v7du//8ieg1U/rz72wckLB09cOVFPI7AsVm00y3avcdwJnjctBL9rafs3IxzWtzq1dwmH4clygQQSjjeOhO2JsT2xFVtYHMhxgcSiOcByb4j8WR6Y5HjjDM/G94bpjbGAOAuIs8EEG0wgt5ne2Io7vuKO0z1xhjfBAuIcb5wHxATedQmwLnKGRY6g2O5bkZv7bq+iu2/WU3rrmlqvNbXWN6NqGxqv1l5suXa2F3dlsadOMHhFOXhOd+OUbvCEtLea3XZokbR/Br9vhXyY3VGzRNw/UveT26iPZEPnDVN18pvnAQbBtYyxzTdZ5xodiy2uZRRSJ7HP1XpXmvxsTJhPQPDGx0JDjFaI0epjoQMcbJCLC3CwyI0wn+Dn4SA2GqnhwEyUe6nBMVfrmrvmXWwIrLaGmZjQKiq0iorS0aHlFmi2zjp+znX7MrhQB8xfs46f0988ZZm8CC43RTgEPxMTZOOifFKQTXAtNtnn6t1LzTCXAHHwbjrKttjoXGnx8YghETUkogYEZCRBIeV3Q4O5JJhLCgppEUlHSNQWErVFJB1BIc3HI8Nckp9P8fMpIJsAsPAwl+RcabEuNFhm66y36w2jlxXXT0k6ayTt1Sz8boRwGPj3eO27zZOn1sXosqnjubn9qYH6SE9+bKR+ZqG9cHa+cne/9Pb8KnLzb2Jj/yl7+++Ls39fnvu70uzflWb/c3HmP6Yn/jo+8nV44I2v9zXU/Rrq/gLseg10PrdTXjppL6zkx3rsIy36mZHwykp5ZaW8cVB+BXT+Guh8YyO90GNf6rFfmIlfWCgv9PhPVZhtcUOWdznBuhjnXEryr2ZEdZ8oryGE89KOf+OhvfHQPneSX9gIn5lxn5lxT03YT3WY+6qWTxRNnyia7qtaHmpq76sb76rwZVVvRj0R1bC8BpXB7JDYAhzn+oortuSMLzs36I71/28Qzj97/T8Szh+YcNj+LaavyIbSImhd4fUpTEaZiClbGpWPtetHSdYJgn0KZ5vHWVfxJhbexCMaGVQrp0M5jxVONOpXyW5Rn1PQY+N26lfJ2mWidplooFO0y0T5LFo81SyZbkEIhztUi7jXEGG0lUE1r5KtDCpCONp5tPJ2s2K6STHd5GViwkJqTNERk9LWhIR1ISYhwiRF6IKSVFQRS2rS2/KLsb1s6CgZO+5auu/ZepEKDDKE8xS4iWjTEMXzC98oIlVDlANvItNIExpyUlCT0zJcSUtF2tuQIHtCPwOHX/hGX4cmkVGcb9fp9D0Hb74OjH0GDHwVGnsJDn0dHn/m6auosK/AAaSS86u1qYfumzlDv+Z2Xcelv0DV/G/40392C1fNHm61CycDVhHs0DuddjvocwViLH1A5IjJvVmhO81xJJnONNOdZ3jyiCiJ5auwfBWOr8TxlZBJ67cvtO/tX2l8X5EHF3hwTgjnRXBO7MuLfVkJnBFDaRGYEIEJEZAXAXkxUJKAZSlUkUIVOVhQAhlbKKd3wFqdYerWwOJI90wPaox8cZJ8bphw7Bbx+C38sWHc0Zvo6mHM0VH8iXHy6RHCiQnq+THa+RuUM12Yo/Wnf3qu+k8bzr9HrP+wC3u4n3T0VvvZ+RsNi0NNs/11y0PNc311i/3XZjouTLWdnu04M9d5mj9W7xb1FSzXy9bBim2oYhkoGXoKms6SprOi6drSdW3ruze1nQUVpaShbZq6KsbOnJaal5LSQlxaiCspqNvazi1NR0VFraio29r2TTVtS9N2V99xR9e+qabe0bU/svY9sHQ9svV8au/91N77wNJ119BWUZOKCnxBjstJMXkZtqwiVtSkkpJQkOMKclxMRd1QUuIqckZNTitxKUlLStJSkGPyCjxMrwUZDby+quGWn93C7upper+vdddNzOlh9MlbrUdu44/M4vaqb50tarvyCmJZha+ocRU1rqzFl3WkspG2Ze2+Y+97qmm5r2j+1ETOSTEFJSnMrK8oyU8tXZ+o8HdV5E1tb8Z8O+oSu0CnFo6IfAk5XJT5ijJfUeIviv1FYeC3EfgLAn9BCOdFcB5ZjimHiyJ4S+zbFvu23yUcpLzzjyOGK2L/ptC/uQMGyC4dSbgsC5floaIqWNSECvpQ0RIq28IVe6Rsi2RdG3k4UQykSt/WcOLh9XggGvNFE9AaQjglS3TbEL2ji9xRBsvKYFkeqkiDZWlwUxSsiAJbYn9ZFizL/UWFP6vxZ4yBtC2cckfT3o0MEEt61uPutYRzLeWJZT2JvCdedMVLjvWyda1iilYMoYomWFH5SwqoqIDefhH+cfi+/Pfm9yUcIZTlgWk2kOVARbZ/k+XbpIOlVXeODWR5zjWhFarDU3/+4QenT1RdOnWo/nz1pTNnLl+8tMLiGiG/xOsTw1EeEJXAKZE3KXUnVZ6kxptQAzEVtK6AIzJfSG8DlAaHWGUSybUCqZorkNIZnIXF1dnZ+amJyeHBgb7Oti4aub+dOtzXPXlzUMub1HAnVNwprWjepGbbTDKbTWNzmkwOi97p0Lo9ai+sAoIKMCwHozIgIoLWJXBCCCQlUJ7vTEuAnNSd7J5h7D595uMT1burdx849tGxE3sPV32wf89PDu9/b/ee9/d8/AGVRjQYNX4/bDabR0Ynj544e+pifR2GNroikjrCEiAm8+cU4QrHm/whwmF5M2x3ctUanVd7JkTGgRUhqn/iDIo6skAfmpkfmpwWK5Wj4yNXLp+rqdpz7fKp4cHO+ZmRvt6O7t6uVjweRaFx1TqJ0T4isGJHmL0rKqZjg+mKMT1JcajMgbPvEE5uB2/+JYSzI6J426XmSHDMwTpy1wcH9u+r2r3v4E8OV//8xPkDxy7VnEU1TEtlimCMB8R43hTXk/qvinAQyOF5E0i4njgSjjvGcceYjjVpIL9g8PWzNHM6SBrIC8AU3Rb5IcLZgZwdwmF6YwzPBt0VY7jjbE+C447x3DGuI8q2BjhmWO9LyRwhns5NlxqGZ1mt5J6TF5uqT9fW1taeO3fuyJEju3d/9NH7Pz5+4IOOllPsGy2CgUuKgbO6wZP6oZPqoZOS/hOM9iMzxP2s9moGrWoGvWu88ecMWpVltglkEh2LKNcyyjrXaJiq1U1cMkxdMU5fNUxd0U1c8iw3AqvNEKMVZqJgJgpitIL0FpDeghwixRw/G4PcCHJxO3M4QQEhyMV5lhutty+bxs+75q75lpvDTEyUiY0ysetMbHilFZqtc89ccUxdRGKbOG8dv+CcrYVXW0IsHLTa6mdionxSmEtC1nr6WDikhuNabbUuNNiXmgAWFmEehHO+k6CQgtRnABbexyMHBFQ/n4Lc8PHIIJsAsgnIo84VlHMF5WFgnSsttsVG23yDY67JNH5V3n9S2FbFpx5i4/fyyPs45N0M/Hsc2keGseMRQUtB3/bUQH2sIz/QEh/qSE/NbS9dXa+9vS+9PV/AfV+Hh34TG/2/0lN/m5v6vwu3/7489w9bi/9Qmf/PxZm/zUz+TWL0N7Fb30RvfB28/pWv94WL9tJJ+8xKQsoszy2kV1bKCzPptY30C0/7N96ONzbScx0GIZwvbbTPTaQnGtxdaVOOfyXFuZzkXUkJatPCa/dUdZ/qm59bsZ87iV+4yV+4qa9dlNcuygsbERnIeWLEPNSgHqhbH2pQj7To+6orDzRN97Wkbd1AXje9ruMARrXB7JDag+8SDsO+zrZF+bb/5udw/kg4/+aEE9xm+Us7hKM0GaVChnRxRDnRaZqgOm9TwEUayGzzcGlWLsnIJSjnsRZ2u26FJJ9FGxlUBG/MrDYLu93EpFnY7XZel5nVppzHiiabhBONwlsNvBvXhLcalNMo7RwOWaejnkXrF/EI5FjoJN0CRj7VKBmvQ/bhBHikuLIzqeiISylxCT4hwiSEqLQEmxKjkqLWpASTluEyKmJBSysZOyr6tm1TJ0Isjz1DSJvZc3jkm8QiYhdAOAep5GybOpG1Nq9Dk79OLn0Zvb3jXnvkGnjkGrhv79s2dSLegk/dgwggfR6ceOkfe+K98ej/Ye89Y9tO0DzNW9zhvh1wuL2dveme0NPTXa5y2bKCFWxZkuUkW7YsK4s5R+Wcs63InCmSYs45Z1JUZlKWcyXbVU6VejrMzt4tcB/+tqqmp3tn9zC42b1r4IFBkYK+mID46Pe+78/W9Ym981Nb5xNz2ye2tm/CI28Cg7+KTTzU4YPz1x9qcd+Gh94G+l/6hz5zDx1YhxjtpfDSf99eexp38wNSZcYQ+gp7BGcQzvjtGp/PI9eb5rmi5gneXaFF7IirQofS4IHQu8d27zJc2yzvPsP3znAY/h8M54f/Vu82UOsBNI4LfGmBPyX0pYS+lOgHydnkO5MC57bQtQNIjtC1I3ImJY5NUyilNLllcuVoX8d0f9NEM2gIc3McVz6EvTKCvzZOuD6GLxvBXh1CXh5CXh5EXR7FlY3iy/vQVztRl5ugJXVlJ28U/6z2xseQig+J4Px2dMlw8825gcbZnoaJ1jvTHbXDhPKZ9ipqdx17CMQfgzD7qnkjdUYWedvYtWfq2TP17Oo706rmpIyUlpF25U2PjV1PTN0P9R37avKBpum+qf3Q0JpSEZJCbFyATC6iD5VNj3TtDzStBwryvpywLyfsSnH7csJ9ddORirQrxR4oCE8MbQ+0pIc68mND82ND80Md+UCJ215CJhahuzI0YDgHStyhCr8rQ+/K0EdqwrqauKkmJrWkPQNpW41JLkHi4sYdGTQtg8UEjatilHigdATxcT8so6n2w35MwQjq5hCibABcNIG4MAnLkfZd21Y2p6WYR3rSQx3+SIc70uEOdYQDU9N9S/sDe9dLLeyJtP5LK+lAhtheQoYpVQcy1EM56vES4qEMc6RsTRknY3aB02NW+sKLvlWJF2jP3F70/77k8PxpgS8teG84QKbxg+H4jxb9R8cmI/IfiPwHv6833ncjbYDk8AK7gtD+YnhvMbwnDu9KQrvS0LYiuKMObeuDO8bwnjmyrw9vWZYTzrWUbz0dXIuHYuvh2Fo4thaMrAKrOMeGo44cKsOH0uCuJAQYzr4wtC8MHgLjc6Lgvji4Iw2klYGENrBlDG/aIpuO5bhnfcu5sm5ZXjNHV63Lm9aVuDWWNMdSltiOKbZvXD7QRQ40oT2lf1fq3ZG4/6jJ/EsZDte1xXZtMpxxhivF8O3RvXsU1/a8Nc72pGj6wILUUFbX+MuPPrx2+UJl2YXGW8V3rl0pvXBuZm7WFgrJPX5ZaFniXxP71hT+uNKzqXCsLFnCQr2HpTZRFdpZmYrG5M3M08cnpgcGR3u6B1pa2rBoDBwMQoLBKFADqqEO1ViDBdWREaBuAmqwhSCndopn2ziTZPZUM2+uV8SakAoXpBKmWidV6tUKk1Fhs8udbrkrIHeH5O6QyL8m8m3wXRsid4pvT4hdKb5lGTt47xcF5zJLC3NKcnKLMkouny0qzjyb/UHW6Z9nZZ/Ky8+qvFM+MjogFi/Ozs6CwNDC4ssl126fu1xxG95EHJprnxfeU7gE3iTHvXWsN79nOFzfttC/zfdsMYyhSbGx5R6zAtOaU1Zdi8YROruxza00FnNgsAfSWFVXdQ1UU9bThmklI8rLLtbVV0EQcGxzK1emoIqWQN1zF6EdiCEGzRwD+sGEod0F2+ofNBzBHzccwEOAph2ud5fj2QFeFblTAmusgdh+5lzB2fOZOXm/PHfhROn1vOLyC0V3yruoNIE7zPOs89xxln2D60z+KxoOw5X6PcOh2uMsR4zliDHtywAMWxSAbo0I/VsDQh10eKFfoBX6tziu1WmNm+VZY3nWGK4VujNGtUcXrOF5S2jeEqLaozTHMsO1cgzNsUy1R9muTY5zk+Nc5zrWWOYITeenyB3zElPvLK95cAbbPowg9dypR+cX3fj4zPmTGed++Yuff3jilxmnP87OOp2X/dHVwjPE+kvzbdW8rgpJ51VV92Vdf5lu+KZ6+Lagq2yBXELBnb8Lyx4HZSzgChTDlV4mNswnBzg4BwVmnmnUT9Ua7tYAKy7ANkuIgwRyGzcV5FxocMzXOxcaXJTG4ym1KB8DxDvAY6Dr089BhAWYMBdln6tTD19f6rpoHK9wz9SFaNBjwwnONbomq9wzNeaxm/qhMvPYTdd0dYACDrMQMR4mxsX66bAAA77Mw4bZGKCTJ8hG+7kYPxcDDKq5GPAgHxdZJIaFhN8Tm2O8bIyDBrdTYUBEA1gNMJzmZWM8LLSXjXHSEZZ5sHkOZKNAXQy4gwZ10WAeKsJ6t0HRc1NIvsjFn2ej83n4Ag4+l4HO+LHhfKLEPFWgH8qRjxSoz3SEr+wtr13tX7nantlIr3zt3y/3/2Z95Lebw7/dHP715vBvtkaAJOf/2p76T+mp/zM58R+2Rn8d6/8u3P2lnfjCRvjcgH6qgX+mQbwwYr804Z7p0V8ZUN/Yid87SK+N6GdK6AsV7LUe/bWZ+NqA+0KFeiBuTPHubLErN7l3AMN5oqz/XAd5aUW/deLfOHBvHISvXaRvPU2vbPjXdsIrG/65EfW5Fvm5FvmFDvWFDvVQevuxouGpBv9Y17eru7eq4bh1iv9fG84/u+Ly7njlP6cNf8wQ/h+svrwbJfLts337xz/kv9Z8/ugP9+0wvdtM7/YPxWfe7fd/1P8D/Gd+o//h5rvgQ7Z3T+BKyJwrSpNTKpUucRbktLGl6Vb1fIuZ0W5ltxoYTWoaTkHByag4wVi9aBKknEHoKFgjnWCg4fUUrG4Bo1vA6ClYEwVnouD0c2j1PbhiHCwdaeAP1XD677AG7vBG6gTjYP4EePEuTDqHNnBatHSSmoJVzSLld8GS0WrpaJVqqt7FgAb5mBUJcUNKTMhJ2yryjoKQkKCTElRCjNwSIbdEyE0JJiHDp5RNaVXznoq0qyTuqUgHmqYjXcuhtnlfTd5REB6bOz9z9L0Kjn+/OvvbLerv4rTfxWm/3aJ+vzYDnIoG7OW5d/Cb2N3/uM0Ebgx85ux9Yu0Ext7exTje4eeeoeeeoRfe4S99I888A59Yux4aWr9w9nwbGb+vIX4bGX/l65+u/Xf2sYuvvf3/6WBmWwvds5CDIvgs+Sz+1k/rC//XpsoTxFsnusHneKNoBWOQNTdIody9tzDX3Nt3E0GcFmtVoS2mNSAMxCf1AWZohxHeX/DvLXh3F7z7NPc+07XPdh3w3IcC9xHXtcV1bfHccZ4XuKWb5PqSbF+S5UkxvSm6DzD/XYp7j+Leo7gPaJ5d4NQSw3vI8B7SvXsszy7XFRe5N9SeZRpP2NvTMdwyYEWDAAAgAElEQVSJn2iFTRCrKe2N053gYWJlN+JKB7SkA1zY3lDQC78wjr/cBysYI5T2Is+1gc62QfIQFR/VX/s5sfFsU2MGueH0WPOVfmzJWFM5dxSx0F3HHkJQOhvYg1DOAIQ3DBFNwHkjdfyhWsU0fE1O2jF17xi6EsrmLSkhxkMss6FbIuyunHSkaT3Utu6pSAf6lqeO3kf27j198/uxtKYH+pZDDXlPhtuVYg+UuF0Zel+GOVRgjpTY+yrcAxXuvhJ7pMDsKQnA9NqekrAtwybEyLgIsbUI3xTCNgTQdT5kUwhLSlC7CjxQI7stx+8qiQda8qGGvKfEpWWIuAS6JYZtSBBRPnRdRtJM3rmHyxuBne2H5AwhCsZRV4ZhxYOgvGlM4Rj4tGW6ZnMJH5diDnWkQy3+QIM50GCOdIRHpqZPrB2fOrpeGFCvbaSvnB2PTa1AYLgnxzzREQ4lsCMJ+kDemtLdXbVLvB6Xwbcu96ZkgeSSPyXxJUXelNCXFvh2eL49XuCQHzx6B7B1827TJv2Dsfxj/lhvDDe4yw2+G3sDTksL/duL/rTEv73k35b5d+SBbXVwVxPa04X39ZEDoCHUvpJwrSTdqynPWtqznvKtp90rCfdKwruy5V3Z8sQ23csbrui6M7JiDKWMoZQ+lFQH48rAliwQl/q3JP5NWSghC6akgaQ8mFIF05rwjiG6b1w+sK3tAFhXty0raXMsBdT1mJe3zcs75uUdU3TbEE7pgimNP6H2xQHT43jfNUKyvTtc/x4vcCgMP1gMPRAG778Lsrx7Qu+O0Luz4LlP8T6g+h7S/I9ogQcM/wNm4D479HDGGqe6tzmhI0HkiBc6YPnSDE+S4UlSPCle9Ijt32Z700z7hsAVV/iTc2LjFHPJ7F2mMPlnMrPz87KLC89eKs4tyjt18WJefU351PiAXiO3mw1mvU6nUEj4fDGPJ+KxhUwaY27q7kjXSF/TcDdhtI/QQ4K0oGpIsMpmRCUZVoGtvYK6U4ypKmppvNxUX9oGutQLv9YLvdwNLh1AXJskVrppbWFen7CnTtQL0k3hF/sg8km84m6zcrZLQR1UMqdUvAWNhGfUyCwGrdlk0HltBr9ryaBxREI6l0tuNOscLnxrx99++HFmXl7e+XPniguKSwvyz5/Jyf+oqCQrK+tMcfGFsrKrEAioubUJBGksvlR6+caN8urakvJbNxph7VPzTK1D4IzwnVGhe5XlXGG7VtnedW4gwQumuYEU07NFs6/xfXGxf1PsWl40+UQ6O42/hCW1FRRerATXNyAhtxsrm7tJs7RxLLHh8vWzZeW5CHRlbWPZzcrS67evQNCQwanxyXlKU0/fh5XIUsIggaqYtayzffsM9y7Nucvy3Kc7D+iuPbprh+7aprmSNFec5tqkuTdo7n2G95DjP+T5DrmuXbY9zbGmONYU3ZRg2XdZ7iO658GC5+GC9/Gs7+m07wnDHqCb3UX1kL/Oyf6oICe/tCC7IONq2YWr1y6W3bqOIJA5MpPSHedbk2LPA7b1ELAjtnub5dphOreZ7h22Z5/jPWC69pmufbrzgObYpzkOaY5DuvOI7jxiOxM/hulK/Lif55+208y60rOu9Jx7ex64G+7doXt36b5tmitOdycY7i2ac4NqW6PZ11juLZ4/RQ2k591bY2rfsMRC03kV7lWJ0TPPkbAXZRqjlS0QIXC4gckxndMqUMl4apncGaPLrZMcxT2+ekFipMksfL1X6V4VmYOLpoDA4BMa/YumgMgcFBr9AoOPLTXP81TDs5yOoRlCxxAc31EHxd+phZ0vuZpbUJSZlXf6VNapUxlnTmdmncnMzszKPHX6bEbGhZyM4swTFz76SfmZn7RX5Qq6q4VtN2Rd5cru6/rBW7bJKu3AdXFrkbTjoqTnyl3ox0M1P2c3nbfNNgRYKKBD00WB+JlIoLszxMEEWKgACxXiYGICbJSHjnBRUR56RYhbXcTHBNgIFwU8ExNgV4S4FSFumY8Jc5AhNuJ4LSfIRnhoYNPdO+qRG6rh686FBgA3FeShgV2URvtcnflelWGyUjdeYZisdMw3+BgILxPpY6GCXCyQsbgYSBcL6+MR/XySh4N3MjHHJ6EDHAxQiRMREKJCYoiHC/PxwBVp4N6Ah4HwMpEOBtLBQNpocCsVZqFArVSYg4F0sdB2OsI4B7JQoH4+ISgkAd/j4WBDUoKVAXJyYGZao3a6Sjp6g96Uz2o9TyWeZRDP0ggZVNxJFvm0cqgowq3b0xEfaXAP1ZiHStQjBeK5Afetu/W3wc7fBNr/ztf6m0D73wXavve1vnU3vfW2fhfu/s3KwD9sDf+HzaG/3xj87Vr/r1d6f7Xc/XeRrl+FO1+7ya8cxK9s+C+tuBcW7JdmzBd6xKca6GdG9HMr/ksr4Qsj6pkBeRzFfKpDPlLBD+TQlKhxmX3HT70VYtesi+GHyoanOthzK/alk/jSSXzlIL5xkb/ztnzraf7O3fy1jfjKhH1jwX9nI31txn+pQTyR1n+igH+qaXmiG9rXL6zrBG6tSqszi01+tiVKs65QzSs0c4xljPL14UV9hGraAlgwby2Y4/PvWbACbC6YNxYsaxRTDIBq3KQaNynGTYpxc960OW9anzOvz5nXZy3r09b1e9b1e9b1Kdv6lG0VYNa8/I8wrfyItfds/MA/t1fzX8gPjZ9/Mpx/WcNh+e+zPLsCV0LuWtVYPWqVQilkaDlTamqPntZhZrQa6WT1Al4+j5LOoSXzaOk0TDYDV80iNfNo7QJGu4ABam10CxjtPFo3i9LPofVzaM00QjEOXhquZ/dVMrpvMfpuC8YalqaRslm0goJT04lqKkExj1XMoVSzSMU9iGyiTjlZp5sBB3joZTFxXda0vkRYF2O3lrAJCXpLjNhV4HcV+F0VYVdJTCtJKQUxLiNuSQlpGS71fj09LcOlZbjkEiYhQR9qmw+1zff1rY9MHZ/Yej619z61dj8ydXzh7n/mGXgVGvt6eeplcBRYv3nhG3obnXwbnXwTmQDimkfmduBowRNL12Nz52Nz51NbF/DNn1i7HptaX/qHnjt7HhuaPzG3PNQRpS0Z8rbMhxrC5x7ymrjWw65kdxWQb/0f+Jt/Qbr9t/jyvyXeOlFX+BNcRdYgsbqDCEKjwfVQ8KVbFTfA6BG6kGfycqwB7eYhP5iUrN6n+pIU/zbNt0v17jLcuyz3Hte1x3ftC9wHPHeC9/6cmsD3bj7nR4UhQGi5R/PsAtdjmZ49hm+f4T1k+o6YviOWd5/t3eO5EyLHisodpXIF3V2tg63oIWJDP+LGBK5iEF/RCb/a3HChqf5cS31+a11eN/T8CObiILJwknylH13YAcnrhJ/DVJ1uvP4LEii3DZrdDMoaJpX2YYrHmsrZw7D5rlpaL5jZB+WNIDgDEM4gSDAKYQ9W8wZrFNNwNwu8LMGtSPBRAWqZjwgyQAFq/RofucaFbQqQWyJ0cgmzp216bOt+6up7ZO/+3NH3qa3nM3vPF86+T6xdD7XN9zXEhzryvgJ7qMABenP/vd4cKVA7ctyOHLctwyYlKEBsADYE0DUeeJULAi6zJSWobRl2V4HfURB2lcR9zbsj1GkZIrEEi0vgSQV2ZRERXcTo7lZPonPuYgv7ITnD8IIReOkQtGigMXcSkT9Qe0I/cXtdjI1LMQda4oEGt6dC7SqR+2rsoRb/0ND8yNz6hRb+woj9wtL80NCcVuGTUvSBEvdERzhagt9fwhwq2n5sOApf+l/LcMS+9LHhqAI7gOHowvvW5YR1OWGLJe0rKUBy3Kspz3oKMBz3SsK3Gv+x51ijO+bItjGSNoRT2nBSHUooQklZKAEgDybkwZQ6tK0L7wKGY1/fPca2tmNZSZuXt03RtCGcNEbSAIZwSh9K64IpbSApCu4K/e8kh+NN8/w7fP++MHgojjyQRB9Kow+XIg/EgX2hd4fvTHLtcWbgISv4iB14xPLfBwyf7t1jenYlK0+F0fsc3zbVvjlvWaM5N3jBbenKfbp7i+1LUqyrXE9c7EvLAkmhJdo1xQLhOuQGu0AsLS4uLi0+V1VxBVZ/q67yMhpZi8M0DPS2zE2PzU6N3R0bnhodGuvrGenpGuho7W4htBOQLTgwGV1HQN7BIyqxjdexDWV40A0y7BYZXI6vu0xsuNwKvd4KutJUV9xSV9QBKukCXeyFlo7jyhfa6yKCbtUomNVUbl0gRUUDqgmUZBimnWuRTjUt3m3hTLbSx9qY9wYEjHvyRZZSypPopXqXSWpQmNw2jdVksNnMTieORD6ZcTr/XN65wrzzhblFJWfzCj7Oyvnl+cKPs7NO3yy/Vnbt0rmCs9fKLlVVV5TduFZy+dKN6qqLNyvKQfDWiRm6xrLoiPDtEZ4jwgtscXxbLM8Gw73J8G4xfXGmZ4vh3GC71vnOGNfs52hsPKWRyhM1d/SU3bxd1VhVA665U38Liq7vGSCjcdVXy7LvVBc1gK7cvHW+qCTr+s2L5Dbi+L2J1u7u6gbwJUwnZHhhWGJhOtZ5njTbmWLaUix7mm5JMKxJpj3Bdia4njjfFxf4twT+rQXjCtW8xrStc+2bfNuGyL4ldSbl7rQqsC/3H4i9+1zXLtO1y/Qc0LxHFN8RxxEeF2k+KLr8v3/w4Ydns/OK8nILztysuHTlatHV8itgNJaxpFV5t3iWDYFnn2Xf5bpTXHeK40qyf8iF9rjefZZrl+naZTj36I5dumOf4TxgOA+YrsN/5Dbv9eZd7ONOA3rzY8mZ9+zMe3Yo79imurepnhTdnZq1rFJsG3TXJsO5SbWtzZuXKeZlqiU2bV/rWbKhpgWwEUoXdZGlskkMToFcNzlDZQtEVCYLRSA0dXewlxY5MrFEr2Yp7GP0pe677BGqeEFkYCsdQr1PZosqnSsiY4AutUyy5L3TXPLgHKJtFETqv3IHWnKz4dzlyuwL1zLySj/KLvzgdO4HJ3NyC0py8wqzsvMyM7OzzmRnncnMzDiTdTojO+NMXmZm0dkzJVkfFp386bHhLLaXy7rK5Z3XtP3l1ok7mv6yxeZCcWuRYvAGp7mQQcyX9ZcBqQhgNYDexITElUXSsoAQ5eOXBYSYkLgixMUE2GU+JibAri7ijw0nxEaE2IgwB3kM8EyEhz7ezPHSIbbZWtPdO+Z7VcfjbYDhAJLjmK8336vWT9wGDCfAQgU4GKDoBhgn83GwXi7BxyP6eEQvl+Dh4I81BjgMDRiRn40GQqfjc2ouGgz40s3GuFjoY8mx0eAOBtLNxrjZGMB2gkJSaJHsZmMcDKSXi3PzEIaFWgcbaqODjfN1msk7zJZCdut5CiGHhs+m4DIo2I/YTRmakZIIt25XS3ikwT3SYB+rMU9UqGcm/Pfe9r8Pd/8u1PnbYMffh7t+F+n6VbDjG2/LW2/r14GO78Ldv1ru/j7a9V2k85tQ+9fBtjf+lrfe5rfe5lcu0ks7ATCcL624ryzY50bU5zr4J1rEF0bMczPmCz3iMy3smQHxzID4Qo94oobcV4B2JPWbvJow9aZn7nqAVhkTNN5XNHyih7+w4V65SK9cpFcO4msn6WsX+VtP8/eelm9dTd/YSd85m753NX9jIXypQTxeqnsigz5Wku9r+nc0sytaHpDhHBvOgmWFZl5hGWN8fVRoiNBMG1TzOxbMW8dQLJsAC5Y1qvmd4VBNMapx/RiKaZ1iWp83rc+ZV+fMq7OW1VnL6rR1ddq6es+2es8Wu2eL/clw/j9rOAr3mtbmBQxHw57U0vsM9E4jrVlPJSrn0fJ5lGweJaNi9AyCjo7XU3HaBYxmHq2ZRwN3n7XzaNUMQjkFVd2F6WZR2hmkcgIiGapj9lRQO25Qu28KxhrkcxgVBa+k4lU0gmwWvTSNlM0gVLNI1QxMebdRc6/ROA+Lqzt2Tf0HloEdXUdSQU4piMC1aGCV/IG+5aGx/cjYtqdtSSmb4jIiYDgJCfrYcADh2VeTgXjnUNsM5DmfOfo+tfcCJffAFelH5vYn1s5nngHAbb5duffrzfnfbC18vzbzOjz+3Dv4uavvhW/omWcA8KIXvqGXweHXwZHXwZG34bHHBvIzR+eRGrcjha2xq+jwv3BMlDx1EPcN2AC/jt9fQqr4KeranzfXnISU/KS7IRdz/STk8ke1l89Aa66MjPRMzc0gyU2lt+unWEJ9aFUVWBd7Vybkljlz+J4xQvel6L5toMab7d7leXYEnt1F9y7Pk+Z7t983rwPDSztcP3CKYIfl23n/XtoDAPZ52L4Dpu+I6T9g+w44nh2+JwkYDo0n6OtuG2hB9WKq2xtKe8GX2iCXyPVFxJqCppr85rq8tvr8HljhMLpkBFN8r6VsCFfchTjfjy0hN56F3DxBaMhph+e1Qs8O4ksH8Zen2m6zh2HU3gZ6H4Q9COWNIFh9IHpPLau/htlzm9VbKbsLdTFBEREmIkSHuPAQG+Kl1HnmqqOMxqQYuylAbgqQySVMWknYUZN2dU0HxtYn5o4n5o5PrF2f2XueWjofaJqO1ISHOvKhCn+kxAIcKjCA3hzKkbsK/I4cl1pCJ8TIrUX41iI8LkLERYh/KjkJMTK1hN5REHYUhB0lfkeO2Zah0zJE8r3hrIlRXhbEOFM3AsuYIxd3N5wZhOYNgIsGwIUDjbkT8Ly+6l8aJisTctKuhgwYzq4SuaNAbMuRu0r0vgq/ryF8ogR/okU81RPu68g7GuKuinCkJjzW4oE9nANlZ1p/b9Uu8XndRv+G0r/9/4LhHJ8u+JHhbAOGIw28MxwgxtGE9izRuCUaByTnOMxxrSSdsYR7JeFZTXpWk961lH8t4VuN+1bj9tiuLbZnXd41L+8Ylrd10bQ6mlJHU4pQXBECKneSmmBKF942RXfNy3uOjR8AJMe6smuJ7eiCcX0oqQ8lDeEUYDiA5IjDu6LQjtC/DZzDFvq3RcF9cehgMbC3FDqULx+pYw/UsQfK8KEsuCvxpSnWJNWWojvTTPcO17svCBwsho4k4UO6dY3jii8Gt5fCe+JgWuCNsx1rTPuyKJgQh5I85+qSP6EKJrWBuMwWHppl3m6A0zkCNpcDaqyFg6tImIZWPKgZV0cmNGJgVThEDQndiIXV4eCNLVhECwbVgkUQ4A3oxkpk/S104y00qBxZewVaVYKuvkRsvN6BruzF1XQgb5Ebr5AbL3XArraBStsaStrri7pAxX3Q0kHEpUlCOaW12kHB6aegHgbJRSNoJ8Dy0Ub5GNg4T1DP4mUzRM4YeqYHdq8XsTDezJzrZc8P8BYX9GapSivWm+RancxmNzqc5rZW0ulTJwoKMovOZxVfyCwtyT5/7kTmmZ/mZP5lYX7GtUvnbl4vqblzAwqqrq4uv37j8u07N0uuXs4vvVR8qxLS3DXCFNC1dp49JHTHWO4thnuT4d5kehNsf4ob3OYG0lxfkmVfnVU5+qiCpuG7bYOjHQNDxOYWEATcAK6qrrlZ11BecfsiCnkbh7l97crp+toiUMPF2uqia5ez62quDQ11jE8M4XCY+sY6WM9YP2ORqXcv2qNi56rUsyXzJJdcSVVgT+nflvsSUs+G2BkT2sN8q59r9hrCSX0ooQtsaDyrantYaw/r7RGTK6Z3RlW2iMwcltqWl5xrYnd80b3Fd24t2ld7KYs/OVXwb3/2wcmzueeKC/LOZZbfKi29cq70Wkk1DDQvFCsDK1x7lOvaYroSHCcwtbX1DleS50nzPGmOK81xpdmObbZjm+ncYTp3WK5dluuHa+C/N7f2fvbsvd68/4gC9CPRPLvvZu+daaozQXMkGK4Ex5s+Xr3jeuJcT5znTYhih3OW5Q6WEj1Cww7O9kwzKDzpolx/d446S6HfnZ0jNjcRWpomF2bnOAyakDuywCP2ToCJXej2ofbRua4JStvIbMvQNLy5rwHXXgHBX7oDKbhWlVl846P8S7/MKT55tvijnKKPsi6cyDz3wen8D07nfpRx9tSZvOycgqzsvJyc3NycvNycs3nZOdkZp898fDI7Mys/K+vYcG5m/rS9KpfXeUfUcVPaeUPWcVXbX+68V2seu63ovqzsubLUe1U+cF07dts6U++lw0McTISHi/BwYS72uFVzZZEEPFgTN62JCKuLeCCoAQxnmY+JcFEBJszPgHppYAA/AwoIT4SHBjZzAM8BxMZLhwTZCD8TdvyljwH1MaBeOsS50Gi+V22cuuOigCI8XERAAPIZPxcX4OGDfIKPR/Rw8AA+HvG40NNFgzkoEPsC2EGBOCgQ2zzISYUC+Q8AEPJ4uTjAXqxU2LHhuFhoFwsNRDpeLi4gIAIW5OFgrQyQfrbaxYY7mFA7FWScqeO0FjGbC2j4nAXMmXnUx1TMR/yWLMPE5RVew54a/1iLf6LDP9XinmjQz82E7zxtvwt1/S7U+btQ5z9Ee/7jSt/vlnu/D3V87Wt742t7629/G2h942955W36yk164SR8accDfOX4QW9e2fDHPTZPNdDnRtSXZswzA+ILLeyFAfnCgHymg3+ihjyQg3ZFdRucysBCmePeJe9C+TKn7khe/1QH+9KOf+0mA7nQSzvhjYP41kn6zt38nbv5e1fzr9wtv3K3vLHgP1dBH4prHkpA92XYPXlXUjG5rGa5dQqtwSoy+1nWKMW6Mm9doZpXGKYYxxATGJZp5pUfMP0wjUazrL/DvEIzr1ABvTHF6Ib1dxhXqcZVqnGVYlqlmGLz5nfMWZbnLMuz1nfMmf4p72fJjGs/YgPgT4bz37rh8IIPOZ49oTshd62qzC6ZVCJmzUopQ8qFLt1Ci55C1lOJOjpByyBomUQNm2TmNJnYZBODaKQT9FScjoLVvY9xZFMQ6VijfAKsmUYAhiMerGX3VVI7btA6y/mj9fI5jGIeuzSNFE3B5HMY6QwKMBzlNFQx1aCaqtfNgEMC7LqiOaFu35ASl/mIZR50XQDbWoSnltA7ctyhhvzA0PbI1HFk7NjXte5oWvdUpD0VaV9NPtK1PDS2PzS239e3Hmqb1/jQdQFsS4RMSNBpGW5PRTrUNj8wtAFtng9NbXtqYkqGiUuQKRlmV0V4bOn4wt3/Ojz+/drMrzfnj/kqMPTCN/CFu/dzV88zT9+X/sHXoaE34eHXoaEv7G0vvT2fWpof6vCfW1tYqL+iwX7yyEp4Fux94h1IW/qoHaWg0n+HLf9l/YU/R5V9gLn+cVtDSRf69kRfk0ol1hj0Q/emQUg8jS9WOwICvX2UI21f4M0bvBzfFtuXYHkTLG+C7Ulx3Sm+O73o2RZ5d3i+PeBA8HH/CT+wy/PvsN3bPx6RZ3l2j2G/e38esH0HQMGOwBWXuNZ0nihbIBrs6xxqw/RiqlvrSrobL7aCS1saSpobLrQ1FHaBL/TCiodQF0expaP4i7Pt5aPEy/3YktHm622IQljFR8jqM83g7HZ4wTD5ymTrzdnuGvoghDEAZg/D6L2N7EEIvbue2nWH1VtF67zJ6K6QTIBs1LoAHxHkwwJscJgD9dMafAu1MRZ4X9kUX0RvCGAJCTohQa8KYWuL8IQCty3Dbsuw+yrifV3zkbbpQIk7UOLua4hHagLgNgdy9IECeShHHilQRwrUgZoE+PAxx5FOUoKKixDArNqGABoXIVJLaECJU0vopASRksJTUnhCAt0SQ9bF8DUxyscE26mgwcaTc+TituqT/eCzvQ3nByEXhiEFk4j8/poPrDO1h8aup47e+4amIx3hQIPZVSJ3FKgdBWpHjtlRYp8qQI9V8AcazKGGuKdt2tWQD9SEByrcIwX6oQJ/qOo6NhxTYFPp3/2XMhzgffIHCPzYcN5JzqIfOG/wQ4yjCO4AnmOKJADM0aQ5GgciHetywrEcd8YSrpWkey3pXUv51tO+9bR3LeVY2XOs7NlWdi2xHWNs27Cc1sfSmlhKGU6oQwl1KKENJ3WRlDGSNke2zZFtYETtOMOxrm5bYjvm5W19KHFsOPpQ8jjDEQd3xMEdUWB70Z9e9KdFgW1xcGcpsCP2paWBHUV4Vx3Z10QPNKE9VWBH4UtL/Dti37bQnRS4EjzHJs++wbbEWOZldXRXHkyIPet8e0RgDUvcMVVoSx9LS70xVWBdYg8JjV7qko4iVLAlmtF7CzhSc39/f3dHMxEL6W1FNaGrEA1XSPByeMPV2oqi+soSWE0ZpKoMWX+LjGxoQTZ2YKEtyAYiuBLXUI5tuIapv4ysuQirKsTWlDSBr/VgKvrxd/owN9uhV1obL7Y3FndDL/VCSwfgpcOoK+OYqxPYa3cJZTPEG4u912TDt1KavjCfuNR/QzV+RzlapZ8BewXNLn6bjkbiT0DpQ2D6KJI+jpkfRsxMNnMZwyzqAJs2xJgfFLDuLgnme1rQ+Wd+cbHg46K8D/Iz/+p8zs/ys36a9fG/PZvxZxkf/Hlext/cupJPQNSSsY1VFZculeRdu1bcAKqtrKspq6q+0QhpILcTx2Z6qPxBrozqWKc740xvihPY4YX2OIEdumuTYl0ZEhlaZ7mQtv5KOOYOGNIIhUBhjaDGGkjDzdvlxZC6q9dKM0A1Re3EqttXPgZV5tWWZ8GqL9y5nlN3+0IrEUxENYDrKluI6LsstthgNvpDKrt3yeiUW7xys1+kdUqNXrnZr3YEde6wyR+1hKLW8LItElXodDKVWiJd4vF4LBqVMT/PXpjjLFD4TCaXyeJzBXKFxmB1Gpw+rcOntHkU9o1Juuyj3Mt/dSLjzNn8i5eKzhfmlF7OK750tqTs/PW6W8P0Bak/wHX52e4oy7PCdawB8JzrfNeGwBUXuOJ8T5LrinOcWxxHAoDrTPNc2zzXu7Wuf8pxoQ3Dlfrx55MfdnHfBTtJhiMJVHOyHHG6dY1qilGMyxRjlGaOMayrM4bwPY13TGxqn+EiOkbgTd29Y9MsvoTO4IyOTXR1deGJBDQe19bT1drdiSThYeSum42oovKaklt1V2pwNG8AACAASURBVKrApbcb8q9UZBZd+zC3+JfZhT8/U/A3Gfm/yDp/4mzRR3klJ/Mvnj5bfCavOKvgYlZucUbOuYysgqyz5/ILLmRl5WRl5eRkZefnZJ/LPVuQnZ2beTrr1EfZmVm5WZmF2aeLMk8UnfxpedZP2+6c5bTfFnXcXOq6sdR51TBUEaBA/Atg+1S1a7puqfeqfuLO8UzasoAQ4eECLNRxaANw/BiwGsBwgDAnwkWFOUhAb9yURtdCg5vS6GdAwxzkMh8DZDghDnJZgI3yMYDYBN9nO146BMhwAMPxMaABFsI+V2+ZrvHQIMsCQlRIDHAwHgbCw0IDJwE8HLyDgbbTUS4W1sslALWebjrcSYXaF8DHOKlQLxMZERBiIvKKuGl5kfSuCZRP8HCwdjoCMBw7HeFkolwstIeDBVIdNxvj4+HdbIyTiXKzMRZqg3b6jpMOsVNBNgrYNF3HaS1ikgoY+LMUzJkF5Md07GlJe6793vV1IfhATXisxT/VEz7R4Z9o0J/pMW/s5O+8Ld+5m773NP8m1PEPsd6/j/X9Otr9XbDz60DHN8HOt4HW177mlx7yCyfhhQ333IoFAIbTXliwL624Vzb8Kxv+q3ezavCXVuwbG/6VFf3ShHxtQb+2oF+akC8MyE810CNpQ5J3J0wpc90r9cxdi7Kq9pdqHmsgL2y4N56mN56m107SKwfxrZP0xkH82kX+xkn+2kH6xkn+ztn0yoT9VAF+IL5ztFi7L4anxM2bS6NhBd2llepMVpHZy7JG3+3hWNZo5hWmcYVrXGGYo+8wxRimGM0MsEK3rAIwTCsM0wrdGANgGFaPoRtXgSeppmUAijnynhDAnCk6Z4r+YcP5fclZ+5Ph/HdgONzAEWA4Cveq2uKWSSVLzNmlhUHlXKd2vtlAIZsYTSZ2k4nbbOA06dlkDRWrpeH0VJyB9j7JmUOpZhDKafjSBEgyUi8bBwGGoxgHL/ZXc/rv0DrLGd23BGMNilmMfA4jvgsXTkDUVIJyDquaRalnkcopsHS0RjZWrZ6qt1EaQ3z0mpS4JsFH+dAoF7TKgwDrE8BH0m0FbldJ3FE3vUNB2FOR7utbn1q7P3f2f+7s/8TW89jcmZbhAO3ZV5OTS5jNRURcjErLcI8tHZ86er5w93/u6nts6djXkBJLqHUhNC3H7qoIR/rm4w2crwIjbyITL4PDL4PDX/r7X/j6vvT3vwoNfRsb/9XaxMtA33fRkeeu9pe+7hfujq+D/Y6JYhrsJ87Zyw/t7d8maF9tsAUjd8Clf4699SHo4t9U5f15Ze5PxsnVfh3PY5JxmPO9gwNIIhmGxOHIrXVwTAO2Gd4+OMgQLXpWFgNxnneL402wPXG2J8HzJPmepMCbFHlTvMAh338oCBwJAkfADjfwcfbH/Q9c9zYwXMF1p95t4np3jvtDue6UwL0pccZ0niiLvzjQ2zbYih7AVnU0XOwFX+qCXe1GXOmBlfbAS/oRF4exl8Zwl8bxl0fxl2bby8dIVwZwF6c6KrqxF6G3Pwbf+ohYn9mNvjDafH22t3qup3a6s4rW18gYAFO769n9YGZfPbu3lj9Uz+qtZPdUyqYgqokyG6XaTq1xUWuDLHCQAQrR69d58DUuLEyvDdFqVrjgVR4kzKlf5oPiMnRaiklLMbsK/KGGfKRtOlThj9SEx4bm+xr8fRXuQI7elyP2ZPADGeJIgbqvRAPbNfd1zY+MbU/MHY+MbYcaMiA52zJsWopJiJHA3FpchEhKUKklDJD2xEWw5BIsuQRLSKCbInCUV7+xhFoWov1c1DD41DShsK3yw0FY7gC4aBRxcRR2HjAc+1z9fXPPJ86+R+bWR6am+3r8oRa7r8buqTB7StyuCveJEvxYBb+vxhxo3xnOnpJwKEc/VmIeKQnvDMcm9Xg8Rv/Gv4bh7AKGcxzjHEsOgD6U0IcShnDSEE4aw3FjOG6KJEyRreNg54f9nLW0Zy1tj+3alnessR0LMGy2nNYtp3TLKXU4rokkdJGkIZw0RlLmaNoSSVsiaXMsZY6lLCtpgOM9HFM0bYpuA1Nq+lDyeA9HEkgBiP1xiS++5E9I/QmpP6GNbGvCaU0wpfIn1L5NpWdd7lqVu1blnk2pa13mXJO71lXeDbVvU+1dV7pjEmtQ6Y6awpv2lYQ5siF3+FlKw7xQtiBYWhCKx+Zp/RPT5M4eHLm1vaMLDocTCRgcEtxQdRXZcJ2MqEDUFlde/hh8+yyyrrThVgHkdhGiuhRyuxhZc7kZWtkKr2pHVrUjq9rgt8mgMmxNCarqPKqqAFt9nlR3gVxfRK4vam640AYu6YGV9iEuDyAv9UKKeyFF/ZDCAeiFEUTRBKZ0Bn91Bn9V0FVyD/mxmwHZ1neviYleOkQ1Vm6dr9tQtK7KOzx8omK6gT9WszgFWrwL4Y41MicxrCk8ZQRJHcHMDaHmh7Dc6Q7qKIk73TE/hMfWFV84/Wen/up/+vAv/83pn//P5zL+t6LMvyw7f+J64ckLZ/6qKOtvqm8UoEC3IA03a2pu1NTduVVXfa26+jYMje0b7aPxxnny3/tNRHMl5y1r88bImNg0wpUP0TjDM3P9o4PtHSQCDoSCVVVdzb1y7kTjzYIbRSdQNecmOxvRVbnoqlzYrUxSYzHyTj7iTmELshJbfwPTcPNuXyuXx9DplS631WI1mEwGt9vt9/vdbq9OZ1Cr1TKZTCDg0ejzd++NDQ339vZ1TPSTJnuJk92EyU7MVDtqpgND6SHQ+8mMgaaFHiJ1qE1CmTRIOFaNxGGUu2xaq2tTsGS5eqPuww8zT5w4UVxUUFx89tz5U4UlmRevn7t4u7RpvI/vMHM8bpbPz/JHuI4VnnOV51zlu9YE7nWBexOA79ziOTYB+M64wJUQupPC901B/3nDYbhSx/ctgAMGDEeS7UyxnSmOCzilkASKpBY9KaE7IXDF+c4tnn2Da1vn2mIsS4iitA8zRNjOkXoEEYoiNLd0dHZ2Y1Do+tq6mpqqysqKmxXl126W5RXmn7t0I7vw0qncC6fzijLyi0/lXjiRmf+L02dP5xWdzDl/IjP/gzN5H2YVnMq9kJFffKag5FRW/pmz57POnsvIyjt1Ouvkx2dOnz6TmZmdm3M2LzsrNyszP/vMubNZhTmZ57Iy8s+cyjqTmXMmoyDr48KMXwKG01qZw26rEHVXyHpuSruuGYdvB6nQCAMRpEKjbLTpbo11pt4+1+iYB/kYCMBkANUBODacKB8f4eFi/B+IcjFhNirEQoZYyCAT4afDvFSIhwL2UiFBJmKZh10VEiI8TJiLXhbg1iXkNTEpzEX7GDAfAxblY4NspJcOdVPBHhrkmCAb6ZhveN8riglwMG463DYPctDgLgbSzUQ5GGgLBW6hwAHJ+XGtJwDwjJeJDHKxy4ukFXFTTESOConAPFtY1OTj4Z1MlJ2OAObTvFycl4sLi5q8XByQ53g4WGAzx0aD66fvKEbLjTM1uqlKw90a871aQXsJm3SOSchl4LIZ6AwuMUvRVeieuRkXIY60pEc6/FM94YkO/0iFfKJGPDdgXlpxL82YVxbsN27yb0Idv432/Dra/V24+/tIz69ifd+E2t8GWl96yF85CM+t2GcWzDML5rkZ89yMeWZCPzOhv7JgAcN5F+MYYG+smG8c+Lc29NcW1Lc2zLc2zFsz8pUZ9VyPeKIE7S5Wx+jXvdOlvrmrUXrFjujOA2XjMwvmtZv81t30xkV+4yK/dTd97SJ/7SK/dZLe2Ahv7cRvnORXFtznGtjR4q39xTs7QkhcSFwV9QdlC07Nks5kFpm9DFt43r4yY1ubs64tWNYYpjWWaZVhDv9j3gkP07zCNK8wzceGA/jM6o8Nh2FYZRgA81mmG5fppgjdFKGbQgBUc4BqDrw3nP9SyfmT4fy3bjgc/yHHsyPyJNXedZ3dp1LKFVyKkjGmoXTpKa1GapOJRjQxSHoGUUXFyuZRokmweAoiuwtTTCMU0wjZXZh0ArI0DpZNQpfGwdIxkGISqplGqu8hZKMgYV81u/c2rbOc2VOxOAFSzmFVFLx8DiObResYZPUCXjWLUk7D5RONSyPVstEq9VS9hwldFuGTqpakgpyQ4ZNLmNQSOilBbQohm0IIMHe0JUJuSlBbS9itJWxcjEpJsXsq0gND21NrN7Bsc1/f+twz9Co4/jYy9TIw9pmj74ml6xNbz+fOfmA+DTgt/cwz8FVgBDiVBmzd/LgedFuB21MTn9raPnV0fO7qeubpee7rfhnq/zo6/P3q2MtA7283Jj+zNb/0db4OdL8N9DzSYSwjBUziB8sC8Gehu2ua7lFMAfTKz7AVp+tLfgYp/QBU8sEwvlK8MDAz0kHAwhrBoIrqumtlN8srqi+WVTSgyIj2/im+YtEVY1nDPO8Wx7fF8SYA+L6kwJ8S+FO8wOE//rx7yPMdcL373Hdis81zpfjuNN+TBOB5ksBgGzCkxPdu8z3JRffWkj2qcQbpbE5PO7mPBO1DV3Y0XByEXupDlw1hbgyirw0gLw2iLo3jr04Sr04QrkyQrs51VAzjS7uRReOt5T24y9DbH9eXfUAG5/XiLw2Rrs5010x3VY+Sb8x31Sx01zL7QfwRKHcILBgCicchgsFawWCtagZho1T7OGA/C+SjN0TY0BC93j9fHWU0hum1QWp1kFodYdSFGDV+RnWIXRcTgIEQZleBP1AT9lX4fQX2SE14bCB/Ym55oic/UOMPFMg9GXxfCgdinH0F9kCJe6AlfWJu+9zW+aml/YGWBFxOA17ak2NSYnhiEZpYhKbE8KQEHRchgLacHSliVwZPLkG2ROAVXsPWEjquIAV56AnEmbuYgq6akyPIgiFoyTjq0ijs/Dgst7fqF9aZ2j1d+6Gh9bGl7bG5+aGReF+PP9TiDzS4AzVhX0P4TA19qkE+0GD3NaQdNWlbRdxTEo4UmEdKzCMF6UDZmdTfjVkkbrfb4P2XzHD+qPkE3sH/wXB2fy/GAcbVpIEdmX9HE0r8iLgu+A5AdcxRYHQtdYw1mrJEkuZo0hxNGqMJfTShi8S10bg2vKWLxI3RhGk5aY4mLZGkLZK0RZKGSNwQiRujiWOAuSNLbOcPXhqQBBJL/sRSYEvq35L6N+S+DYVvXeVdN4S29MFNQ2BT798wBTZNgU1zcMsSihs8K1pXWOMMGd1Rq3/FHlyzBWNWX1Rrc4tU+nkWd2jqXtfQSNfQSM/oSP/EOLmZhMVjQKAGJBKOQSOxSBgeBbtdVtJYeQ0DqgBXFoFvFzTcOIO4kwMq/xhZldkMvYyuLgQA38hF3j7fBrvRg6nsQlX0oSv6MDe7EGWtjRcBn+mCl46TyoewVzshF5prctvq8wcRpROEa3cJZd0NuV11Oa13TrVWnOyqOT2GODeLL50nXlaP31COlkX48C05MSaEhzggH6MuJoTHFaQtOdHLgiyNXBf0X1XeqzFSIdoFiJZBkNxDsAZrWYP1nGEwawDMH0fK5si0AbCO3e2Sjhu4vfy72C5kyc2Cf5/783/zN//L/5Dxl//jrcK/QVXmo6sL0TXF4Irz14pOFeaeuHz53I1bV29UVyKbm6e5AqnDp/Evc/17TO82zZmmOdNMzy7XvycI7omDOzNK+6xYPctfnGFQB4a70MiamtuFlddzywt+diX7J6Crp8BXT3aAimh9jcOYK13gwrb6/C7whebagraGkmF8ZR+6sgNeMdWOYt7tFiwM8ecH54fbxjqww62YPhK8HQ3qIyEHmpBDLejRdsxYB3a0AzXchhhqhd9trp5traN2NrC6GwW9EMkgXDGC1o3jJf0wdlsds61WOIRSzrUbWIOOpemwnumyhzQyQ31Vw+kTJ/76J392LvfkpZLMwnMnzxWdulJxIf96QX0ral4n4wc8vHCIHQ4BYiP0bAAAksN3bfBdGzznOs+5znNs8p1bAld80ZNc9CRZntQfhO6M051xxvEMmyvx7jScbYNj2+DaN3mOLZ5jS+CIC11xoSu+oAnSdRGOObbo3JR4EiLXlsCyytZHVIFNvsE3wZa2Ds/AiR3VDbBrZbeKikoul1wsv3a1tOjC5ZLiwvMFZzJOZWdnnjlz+qOMrJNnsn/MqayzGTl5GTl5H2fmfHg688SpMx+ezjx+NS+/MC+/ML/gfH7+udzc/LPZObk5Z/Nzsgvz887nZhfknDmffaYwJ/NC7pkLORmF2aezzmRmZ5zOzzxZmPHLolN/cSvnL9uqcjnttyW9lYq+Cll3mW7gpme2wbsA9lOhawKCn4m0TNcpBm/IB64bJqtcFAiwihPl46N8fExIXBWR1yXN65LmlUVSlI8Pc9FRPnZZgIvysWEuOshGBtnIEAcV4qCCbGSAhQiwEEE2MsLDxIT4VRExwsNEeJhVEXFL1rKx1BThYQCrifAwIQ4qwEL4GDAvHeqhQZwLjbbZOg8NYpmuMU7dsc/Ve+lwQG/MM/V2KsxBgztocCsVYaHArVTEseEc794EOJggFwvcGIgKiTEReVXSDAQ4wEGCiIAQlbT4+QQnEwXoDXBXICgkhUVNHg7WQoGaFyDAv/qZBvVUjXK0XNJ/RT1+SzZ4Qzt223yvVtx5id90gYXP5eDPcgk5i0256t5i30xFSoR8pG96qMU9NRKf6gmP1ajHKvinOuRzI+q5EfnChHptx3/ja/7O3/ZdsP3bUNevYn2/WRv81XL3t+GOt95mwHC+MKO/MKKOeW5EvTChv7JgX1pxX5kwXxrRz7SgNybEtzbM11bE12b4t1bkt1bkWxPstRH+Qg/5TA15IK3b4twML1wJL1xbZVUChvOFGf3SSXzjIr92kgDD+dbT/J235Rt301sn6WsX+Tt38xsb4ZkOcSi6dSCs3BY0xvnYlcXeoHTOoVnUGg0iixswnGn72oxtbd6yQTWvMc3rNEsQgGEGeOc5PzKcNYZp7f3uzeYPU2qG9ffa80clh24K/chwfs9z/mQ4//0bjsHu1SikCi5FRR/W0Xp0Cy2aWaxqGqmcQchm4OJ7EMEkiDdSxxupEwy/QzhSvzhcvzhcLxkDLY2DlVMwzTRSO4NSTsGWhhuEfdWMrpu0jhus3tvicZBiFqOcwyoXcGoqQUslKmYx8ntw2RRENt4gHa1RTdYZ56A+NjwixK4vEdZEmLVF5OYiYlMIW+M1bi8ht5eQqSVkagkN3BLYlGA2JZi4BJlYQiWl6B0lfl9DOtQ1HWjJ+xrSA2PrfUPLfUPLA2PrcW7z3Dv4JjT+Ojj23D3w1NL5ibXrS+8Q8MyX3qEXnsHPHb2PTe0HatK2DJtaQqeW0FsSUEoO29OgD/W4IwP+vhH/2Ex6am16Gej9JtL/0tf5paf9TbDnS3fLm0BnSlzLIn0k6sqzLNQxOi7Dr/5lw8Wf1Zf+ourcXzde/BB08ST6Vn791dxLeSfLr5bUNdRev1XRAEYMjN6dpfO5Uh156F7PLI9l8ov9cb4vzvEm2L4kAMef4gbSvOA2YDi8wCHPf8TzH/F8h1zvAc+9x/fsCzy7As+2yJsWeVMSX1riSwIflBf96UX/9mJgZzGwB/ypXuLdkjujOqefwqC3N2O6cI3diPLOxpJh+JUhzI1RfPkovnwIfWUYc2WKdP1e0/Up0rWZtpvznbd7kYWkhpxe/JUOzEXI7VP1N050oi/2E6+1IYomWitmumsmWm4xhiGMARBvFCqaQPJHwPyhetEIiD9QIxis1c2ilsXoDQVxTYKNCZDrIlSMAwlSapdZDXEBPC1GJyXoDQE0xm2McRuX+aAor3H7/2bvvaLb2s8sz9eemTXdVVPTXTXlLtvX9o0SKeacc84Jicg5EGACmHPOASByzokAkUESBHMmJSYlKl1lXek6VNnlstvjeTgSLbvK3e1Z1e7pNb3WXlwHf5yFAz7w4cf9fXtLMfsi+FVZ55EYcapA39OTXrlZz231D03k22rMqRxxIqk+lVafyeC3ZOhbMvSZEndXR35opl8Rzi0Z+kJN+DhC+lAEP5YggY0dAG9OFegzJeqmtHpXCNkRwjYF8D0FyTpa1YsK6YSHNFYEtMEiWKA4IEutDRzSWPyjheHKEx3jppp0oSff1hMvdLhzLfZMgzvT4ADCeaCEXaoRdzTYEzXxUEU4UhJOVcS7GsJdBfZCTjiR1+5qelfMQrvdrnFtST3Hfz7C+dCK874A1H14BTlXnCP2HCkX939P3h1A6qVdwNsx+A4AngGG2cy+fdPy+8E2w8qe1rer9e1qV7YBGf27Zv/evH/PurJn8e1alnZ0yzu65R2AcwABrtFVltoHyDkCBtUki7tS765scUexuK32bmo86xq3X+fya+xLevuywblkci6bXT6Tc9nkXDY6fHbXknHertDoRWL5HFc4OTXTPzjQ2dlZX19Lp9OoFAKRgEGjYBBweUlJTm5uKrg4q6owoyQ7CVVVSKgup8Ar6JgqUG4CJDcWW5GKKIokVsVB864RysOwpTdqETENyAwqKIEKSiBVxFZnByLzghnQ5BZcbjsurx2X04rJakGlNSFSmhDJzciUFlTqIC1/mF44SMvtwaV1YVL6iGkDxPQ+fHInIqYLGdsBj2qHRvRhYido6ezanBl6lmMSdGJqPNbW+OfgnqmKpemKXSFyRwjfFSF2xKjFqUpNR5qiNdUyUubhIJwzMMs4Qtldxm7ImKAl85sKxO3lnMZ8NqtogpGrGkIZJ4mKYZRyBK0ew6oncIZZch04tjTmO/kR/6Ey6ZP8qO/kRHwHnH0DU56Unx5SkpeQk5OQmZOKJOEnhUKNw6m0OWec75fmp51Hs87jGefBrG2HbVnlL/i4OgtPpeKKOMODLfVUMAWVTcfkILO+QmV+RSkOra+MbEckjFNzxijZ3Yj4FlBEU1UkqzKqGZLQgcxsR+W0IXNbUbmtqOwObF4vqXi0FjLbjBZ0kcQ9NHEPbbIBMdWInGlCzTShppiIsTrwUE3FALVsqiaHU1sgYpYomyrUzeW6plI9q9TQVGZqqVDU5UsY+cqmClUHRNEB0w1g7DO1RrFAMDYMysuID/r8q+/+RWzIJ2nxX8XHfB4V+0VWcVJoakQ6tKRDOMdfWhSsrrGXV7juba5rl+fe47n3uK7dOecO2741+4FtrvCG59jjO/cFroMZ594fiO3YYzv2Zh07s46dGfv277SwNbOwxbdsAhK81zoghXtf5tyVLmyJLRsC8wpb6xmTWgcFRmB/JrccnpBZkJiWk56RkxifFBYUHPjFF6kJsSEBX4UHBcRHhQd+9XnojeuhIUHXAwMCg24EBt0IuBEIXIeEhYZHRoSEhQaHhgSFBAMvo2Kio2NjomNjoiIiI8MjIiPCoiLDYyMjYiPDYiJCo8OCE6LDEyJC4yOCEsKDEiOCEyNuxIcFxIZcCwkKDr0RGBn0VXzQ50k3vlcU+UldefRcQ4mgPh8gHAUzy9xdbBuoWJyoPpDWrMzhTH1lEmaGrClL11UE1Gg6x2GeKYR3GunjYDeE5F0ZfU/O2BJT1/jEpVmkj4P2c7F+LnaZjVqaRS6zUQCuABd+LnaVh7vSyhxmZQ6zxsdvicmAhwPwDEA+y2wUgEnOcYhlsBwAG2NvsbG32DZS5f4QEmAfh9knEUDK8+/YZhbnnMVdgc17gOER/Hyin09cF1HWRRTAvVniYIEbVniERR7RMYMGGMY6AXexsZ45vGcOD+zhaPrK1b1lQKiacRis6SvX9xUrO3JNfWWajgJDT4ltECKpy+CQYqfR4Wx8BI8YJaFGqRvinX25+7zqe1rqHQ32gZH40EC81KDvqxGP9QCfYF6Y0a+tuDcOIrAP89pFe7dc97M11i83mn6+2vjjRfprB+m5FXdl3TzWI77WI57o4E8NyOcG1Asj+pke+bUW/kRZ9soAeWeGvzXBvjXBfmyu/tYE+0YPfqUDv9BCnmqhj1SQE2HJzmzuNrvgUFBxKim7p4Z8bUa/WMC/tOJfWvFA2MAbO+mtk/LWSXn3gXZeWXCPNLAzXvYpr/CYW7nHRW/wa5fEvVYFR6NTC80L0xbvsNXfb10bsGwMmzfGTBsTps2x+UVAH3HO8qRpZcrsnzKtTZk2x41b48adUQOgPSBL7YMA7FkfM6x/WNTxjxk/Rh3fiHHlD2Xwf9DaR9oA9D8J5//rhMPxnM+5bgqcu0rnhsZsl4sFwsle0WCDdrRePUCQdlcL26uEnVX8rqq5zgpOR/lcewW7tYzdVDLDLJphFrGbSrjNZfzWCmF7laQLou5HaAdRmgGkvBsqaqngNhaPM7LHGdkzjQX89kpRT7W4Fy4bQKlGcIohjLQXLuoCi7tAko4KWWe5th+0MIbcllMPVLQDFW1XStiVYA+l2EMJel8AO5FjgAmlMzXpTE06UZGAULVjBe5Ait4TI/fESGDS7JaKcEtF2JegNriQ5amyVXbVvgR1rqMAzHNHT3toqf/azvraznrpaXu30vPW1/3C3frC3frK2/56seOlp+2JjXnfxLjQUs7UpBMN+raR8GCB9shOf2ijPVigPrRSHy3QXnjrnjlq/mGz45WH8Xa54esF0is3/UJdzaOH0LP/bWP590n5nxRH/1VhzHcyQv66JO5HZQmf54Z/F5oZRqzKghSmlhZmlFcU5xYWtHYNSDXzWqtXoLXmw0j5aEbbnFa8eDgHZEC7D6fdh5Oewynv0fTi8czSzd8RjvfsA96czDlu8d1nQteJ0H1T7D6WeA+l3n2pd1+2uCf2HEi8h0AP43t5D2XuHZVr1eD0TkxN1pLR9ZjyBnhOfVVSBzKzDZvdTcjvIuS0otM6MBn9lNyhmrwBas5ofdFIQ1ENJAJZeK0GHk+DJ0ALA6pyr7GIWY34DFxFeAs5Z4RVNcKsEA8TBb0ofjdC2A2fa6mYbizmsEpm6wvmmMXqfriXA10Xolf58DU+fE+K2xWit7iwQyHqpgR7V0u7r68BUp5vjFueAQAAIABJREFUqQgnauK+HLUrgG1xwVtc8JXNcqHGPZqv+elq19vFpmc2xn094UyBOJHAAAEuzYkcc1tDBKo/AaQBZtseW2ofzTPu6sinCixg6RxK0Eci1JEYcSJH3dZgb2uwJ3LEvhiyL0GscsGbQoyyI6cPGdwCDmBWBjaBQurKIlmgGGZFaCsouKnsc/ck7M4880xPO9UQrtKiT9XYUzX2RIm7pcJdKqD31ag7WtyJmnigJB6qSGda8gMDDSCcm3LGjrrHZxLZbDaNa0vi+jMRzsetOADhcN3HAOQADAxI5DmSLR78vvbknl25Z1e5uK9a3FV/2KsBsES3tPcx3rwnnA94o/PvGP3b82u7ltVd68qO1bdtWd76mHAMK3t63y7g4QBTah9Bzk3jyk2D71jh3VEu7agWd7RLm/rFdYN31exZMbu9+gWH0Wo3Wmw6k0WpNQilCjZPOMXmDvZ0drc1tzTWsupqmLW0BhqBhkcSkCA0uBhRWVBdkVtdkQsvz64uywIXpVXkJyCLkrBlaeiSFGJVFrIoCZYTTaxIh+dEUkHJyPwwUNrnTdg0GjicWhmEKfi0CRPdScxuRqe24TJY8CRsXgAy60tqWXgjJL4Tl96KSm6CxjDBUU3QmObqaBY0sgEUVl8R1IdPZjOL55pKZ5mF07W5o5T0flw8uz5X2FIi6yxXdlXqB2DmUbhuACxpK1oTEQ40td4Z6Km+9sVS974Yvc4G+ybLdgXwYxl2h1/tGi50DBausCFrPOTiNHhTiFuagZl6i6SstIXhymUuRttdzG/MmK1NUfdWKHrKphlpE/SUOVaOorfKOo3zy1uN4wReW0UHOgGd/Rm+MIBcFl6a+CNoXmhpVlhi9JeR4V+CYWUzPLbZZdcuWOece1zXPt9zxHUdTM5v9Eod9RNycvckjtVd09ze0dc1MdEz0stoopbWYdKbSVndyIQBbNIANmmUmDqAjBtARE+T0warI7i0rDl6trixRFBfOknJm64pFrCgPCZE2QYVMysE9aXSpip5C1TYUMGpKZqlFvDrygT15aLGSjGzSthQxqst5tQUzFByBYxMWWOutqV4vr3U2l5sbSm0snItzBwrK9dYl2Fk5to6y80dpfKGXHF9jqqlWDHcONGEgaQHliR8lhjw79Mj/y499geJMT+Kivk0tyw1JDE8rjineXZGtLQi29jjLG7MeQ/nvIfcxSOe95DrOeC49mYdOx/iB7Znbdts++8RDsex+0HbnA8jbVzHNtexybVtcG0bcwvrc7ZVzoKfs+BnW1dk1lWZdVVq8UvmVyTzK2Lzssi0JDEu8dTO4TlNfdcUnNKaDyYl5kHDU0oCY3NDYlPi0/ISUrODQqOuBwSHh4ZFh4eF3bgeHvBVZmLc59/7j9d++P30+JjosODwoICQgK+Cg64HB10PunHtRuBXwUHXIyNC4mIj4+Oi4mIjY6LDo6PCoiJDo6PCoqPCIiNCIsKDE2IiAaqJiwxLjIlIio2MjwqLC7+RFB2aFBmSFBmUHBWcEh2SHBmYEHYtNviL0NDQkOAbEcHX4kK+SAn+pDj2R41VcXxW+RwjR9KQK67LkDVkGDsLbQMV/ln0uY61xicuDIMMPSXAKs7CMMjcX74wDFoYBjnGoIszqHUBaU/OOFDW7UhrNoTkpVnkyhzmil4AS2eVh7sin3UBAdAqDweA0NX5Kg+3OINwT8I8U9U+DhrwgoAbXBNQc3+ptjMfWMKxDJa7JqDAlBoAJ+5ZjH0SYR2DWcYRjhmsZ47o5ZI8c8SPTRuAbVYFpCvTBtjhsY1B7eMwIHXgY5IxDoOvYgasE3AAaXQDlQuTCC+X4OUSnLMY9yQMyK22DFbaBiGuUbi0PpODj51EhnJwEQJyjIQao6qPc3Rn73FhAOE8NJEez1MeGHCP9JhnZtxrG/GtnfhmAf/aTnhtJ7xYwH9txT61EV97ar711f/fex2/2mr5B3/DOw/ttY14lS4A4M0THfypDvFMj3xuQD3VIZ5oqp8qy1/rId/Ow39srv7WBPnJPOwnJuhbA+i1tuqVDvzSWP3cCL9Ugk9F5SeiyjsK2F0F6KG2+pkZAySzPTNjns9jX1rxz+exrxYI3zjIb52Udy7qWyflqQl9R151xs865ecfc8v3uchNPn1J1GWTT2vUMrHJMmNxj1qWhiyrQ+/zBjYmTJsj84uAAMi5snE+Jpwx486wYW/YsDdsOPiAOlfaHjVsA6Fqo8bNUeP6B71Plx4xLo8Yl//rIGdtxPBHe3L+3xPOn9qY+Qc3/BdJ41+r2fOPkc+k45jtPZtbugAOZ9wns57TP8ZLM+6TGc/Nf1F/KuEAfXYzruNZ981Z982rQ473bNa+z7dtqxxrKuOCkMvmDLbxehncNpSgFSZsqRK1VUh7IKohpHgANtdZMdNUJuiC8tqqxmvzpxqKJD3Vyn6UoA0k6oAI2kCiVpC0A6rsQci7qoXNley6ouna3HFG9nRDvqgLrB7GKoexkj6EqKea3wmR9yNlPTBFD1Q3CFf3gNS9lfYJ9K6SeqCiHSjI+zL8vhi9L0IeSpA3pagzJeZCjbujJd3VkS+0lBM18UiGO5BggGw0wL0B7BpgAu2pq/memXFTiT+UYW6pCLcNtLsm+l0T/UiKuaXAA/0qd/S0+ybGExvzpaftm+Wub/2971Z6XnranjmbX7hbX3raXrhbXy03vVpuernEeu5tfOJkPLTRHi3QntjpLxfrv11pemqn/eNO53Mn7aWr5rWH8cRKtA7kztEjG8o+ASX8VXHM34AzvyxK/DTs+/8mO+x72MKYJkwxNDeWgiiZHumqZVCqwJX1bb22pU2j08/X2hC1nRkQyrDKPWb0s90HE7bdYcv2qGN/eumEvXI+uXwy4j7keG/OLd76sIFzNuc84dhvzi4cXeGN2HMEsI1scUe5uKtaOlD6jpW+Y+XKicJ3S+G7pVg+Ui/tqZx+i8fHZs/Uk1F16DImMo8JSe1GZ/aRi/qphT2kvE5sJjCi1olLbUEmDNcWTLVU4EuDqnO/asCnkavjKvOu56f8gAyNJ4BisBWRXYyiiY7qEVblTAeU3Q6dba3itoMEHeCpunx+cxmnsWiEnK7tRyzzYBsi1L6CcKwin6goZ2rybR3tvp5+T1dzoSKdyvGncvy5hnjbQLljpN4xUs81xBMl7pYCe0uBPZIhjsTVZ0rMAxP5lbvx7WLTa3fjQxPpthp9V425rUSdSqtPFegzJeZchb2jJdzTk+7qiBdq3KkC/Wi+5rmj4bmj4b6BfKpAA7edyFEHAsSxBHlLhj5XYR+YyE8WaJcm4qkCucmt9LErt8Toudr4AXQoq+JLVuX1ZnBwEzi+vjyiFRLVDgltrfxqmY060TFumxjnOtKFjgB4OOda/JkGd6YmnGoIjzWIOwr4iRx1rCYcqckHSuItJfGelvz1PP1SS7ulqN1Wda+YxQ6nW+/dlXluid27gPkmdB/yPUc8z805z8nHWAuQyXvjxXP0pxLOnOdsznP2eyfe94QDIBPv93Qg8hyJPEci74HYc6U9iWcPQGi5Z1fh3VN495SL+8rFXdXSnh7Q8r7et6v17epW9rT+Pe3qjs6/o1/dNq3uWNb3rGt79vU9x9qefXXXtHpg9O8DbAPQzkebPwcfBUYfAXFqev+hxOFXedaWDs9VC26N1SbXasVSCY83Nz01NjbU39fV3tRQSyUSiAQcjUrGgYrw4GIcqAhVkQMvzUSXZ1HhJY1EUAsZSkcU0eB5NYh8Giy3DlXQiC2uqc5pxxWwEFl14LQ6cBq9MplcEkcoiiIURZCKwmnlkdTyUAYotAkV3QgPrYMEtKDD+8hZ3YR0JiymDhTBgkbWVgQzygM7kLG9uKROVFwHKqYbFduNiu2AR3UionvQcX3YuAl6Grcpn8fKn2ZkTNBSZ+uyhC0Fqp6KhUm0fRqrGwCZBiGuaaxpEMJhpLmmEHftnZf2rnvWtjsm1qmaeq6hHInQBwLEhZJ4IEAcCJCbc1D/FOhQit8X43f48D0hcnmy3D5Q4B0r805W2EdK7SOl84PFmyLinorunIIpOvKlrTnClqyZ2kQeK1fcVqToLlf3gTUD1bJe6GR9YSsmhVIZgyqJQlUkQctTIZW57e31KrVYa1CKXBt8+yrPtjZn9Y+rXM1TMkrHOJ7VDSPQkHg8Fguj4ctbasr7G8sHGHmdxKRhdMwIJnYSF8cmJfFoqQJampCayicnKxtylfV50rocIT2bR82ao2TP1eTxawu1LSXqpiIls0DTXGxoLzd2VOjbyjTNxUpmgbqpSNtSAlxLarOFNRl8ahqXEi+uSVY1pOsbM4zM9AVWlqct19dZ6GBmzNclWxrTvN3Frp5SAytbWZ+mZmXymMW8ppJeXFJtxY3qjB+AMj6Nuva/Zad8Fh72vbik4JD48ITiQlx7t8izwV7wS1duzbr22e6Dq8pdtmNvemF7Yn7j/QywY2/Otjtn2+U59kSeI+nSLZFrS+jcFDo3BY4NgWNDZF8DJHWui2x+vmVZvLAsc/glNh/P5J7RLPClRoHMNDWnGJoSDk+LOgamGU29tMau3NLqpKzS8Pis4Oi04Oi0oKjU4Oi0sLjMmPiUiMjY0JDI8PDIyNCQ8KCAqKCAhMjgpMiQ2JCAqBtfRQddiwm+Hh0cGBcWnBITFRcZHBlyPezGlxHB1yJDrkeHBSZEh6YlRmelxqcmvH8XOI+LDI6PCkmOi0qMCYuLDI4LvxEbFhgfEZQYFZISHZIUGfRBgUkRAYnh1+NDv4oL+TI4ODgyIiwy5Hr0jU9TQ39YFPNDSkHIVE2epKlE0VQoqc8U0pO1rbnLU4h1Ht43iwISoq8SBVZ5hJU5HNCK45qoXpxBrfGJmyLKhpC8ISRvS2jLczgAJJbncABXAHFnVy6Kj4u/8kx8XPzSLHpDSF6Zw3mmEIszKM8UwjkOW5xB+bn4ZTYGiG4DHgrw1cJw5cJwpW2kyjUBXWZjgA9cnsM5p1G2CfgV4QCVOG7O+6cDeQPArJpnBgVcLIxCDH1l2u5ifW+paaDCPFhpHqwEanAkbfmCpmzzKHSJT/JyCcBmjn0aBQSpAXNrXi7BM4cHvCzvNNIzifJOoOxDUFVT3hwhbgoVNo0K4RGjhKRIATHM3JK2y4GdyfGXRtLjecoDI/GOGvnEiPvZUv0/rjJ/tsz4yWLNtx7qtx7qt96aNx7qcwf5pYv6ZonxD/6Gny7X/thT89ZJeW0jAuwBtN8AePPcgHplxr4yYwEb55UO9MYA+dYE+7EZ+q0B/E4P+tYA/rER8lpb9UxV8bWy8rEKdF9RdSYuO5dV3VVWP9LBvzai3thJP1uq/eki49UC4fk89pWd+GIB/9pB+sZFee0gvbITXztIzyzYh3r4CTfjeDbrhFe2PQPe4tX4JZ1Gfr9tXi3Wa9nmhfF596DRO2RaHp9fmzSujmmXu7W2QaN71LI0Nr84anSNG10TBte43j1jXpk2+ScMq6P6tWHd5pBhe9iwN2w6HDHtAho27gwZtgf1W4P6zUH95ohpZ9i4PWTaHjRuAF2c/fq1fv3asGEJgJxRk2/U5AcIZ9jg+2OQ88caPK+IBQCY/2Jz6JX+RyKcP3gccDJhP5r1nLK9Z8AJQDgfezh/ZsKZWzxnOw74tm2Fza/QGrkzE5PdzJk2ArsZLmiFSTpA0k6Qor9aPYKQDcJ53VXslgphN0zQAZ6sL5xuLJb1ITRDWGl3tbAdLGgDidvA8q5qdR9K3YeSdUAFTRVzzCJOY6GgvUI9iDJOkvXjROUwVj6IVg1hdGME1QBS2QvT9MMUnRXqrnLbOGpbStyRkfZkxCvCORIjjiXwWxLEiRR5psRcqAkXWsqFlnKho13oaKcawrmOdMdIvT9Pf2CtfbhQB+hrJ/PSwjjTEm8qsccKDPDzUIa6UJHuaCh3tdS7WuodDeW2mgzomY310tnywtH8xNLweL7+ub3pjaf9jaf95RLrA97UPnYwnnnqn9jpt/W4eybi22XmCxfjF9tdT+201x7GT/yst0v1D+2sNQGGU5+Gzvxe8lf/JiX43+fG/iAj7LulyddKE76E5kTA8mIwVVlMBrajta5/oGuEI9TZlnjqeZ7eTm4bSQeTe0TmWcsm33vM8RzPeG5OeW9OLd6aWrw16b056jmasm9PO3Y4zn2u+5DnuSn0ngm9Z2LPmcR7Lls8ky3dUizdVPoOVSsHWv+B1v/+X+wa35Haf6z231Kt3NT4jnRLe0bvumPZP8edaaCgG7HlLai81uq0Xmx2H6VgkFrUT87vIeT0ELMGSFndhPQ2dFIfNXu4vhCZ/1V5+g+J4Gh4SUhe8icp0X9bXRSKLI3AlEd115XN9KAm26C8PhSvp3q6uYzTWsltLR+n57AbCqfpuQPYJGU3zNiXYx0udE+W+2bBG3PQIyn20sB44Wj5dqnrpaP50kA/V+FvyjHHMvShDLUvQZwocacq/Kkae1OBOpTCb0oRF2rMPT3hibXmub326ULNfT3+QoW6q8bc02BvqxC3VbhzBeZUhjqVoYC2HCBy7aGR+myh7tlC3aWeDCSwncnRJ9L3ezvnKuxdLe7xPPXpQs09A/5YAtsRgFfZVRtCJJceN4AObq661gwKbIOGskBxAOF0QMPaQddXebjb5sb71oYzLfFciz/XYgHCudARLrSkcx3piQH72IC/NFLODTUnBvotHe1ERTpT4u6qiBdy4rGMvqXqXTaJFmwOtWtb7D7+cxHO73OO94pwjoEU5isJvMcfdPSedjxHV7QjeW8Vvnd45EuH2sU99dKeZnlPs7yn9u1pVnZV/l3Nyq52dUe/umta3Zlf27Wu7dnWdu2rux8TDoA32qVt7eKubmnvn6dFaxcPtIsHC1u39EtbGrff5PX3jk929PQ2NNTVUPA0IpqKgZFREDIKQoBXYSBl+GpQDQ7ZgCmrQ5XQYLnkqkxCeRqxMpUCzmBAM2urM2qrM2qhaXWwdCYqk4XOAn62odJZsKQGcHwjJKEeFEcrjaAWhlKLQhqqYpphsU2wqHZUzAAluYcQ244O6yPH9BNSujEJLHBYEzSsGxvfgYpqrw7vx8f2YKJ60VEDuNhxasoUPX2SmjpJTZ2uSRe1Fip6yrSDIG1/laKrVNFVqhsAzY/BTSMw+zTKPokwDlaZh8HOadT8CETamqfrKdsQ12yJqYcKxm1j04W2/tLUcEdTcyrFX+rop1L8qRS/x0OujFdszSFXp6H+ibKN2Yql0QJ7f5ZrKNfWl2npzXSNFMhZcbahfO90pWO0zDZa7pmG2EYqVW3Z4uYsUVOmkJXBb8yYa8jkNmbzmgv4beVTzLKh2tImQh6+KhlZkcakI6ZH27mzgxytUWR2KOxL4nnPuETXPDhDbOxAkWvrWS00KgEPL8GCUusQKb2UrFFGxjA1eRoXOY2L5OCjBZQEKT1JVZuqqk1VMVJU9DR1XYamPltRmyllZMoY2SpWob6tTF2XoapNV9dl6JlZ5pa8+dZ8PStTXZ+qrk/VNKTpGjO1DRmq2lQZLVlEihcQYrmkaCk9Uc/KtLbm2FuzXS2Z3rbM5fZsJzPFWhtva0zydOa6O/NNzemGpgxLey6bFKrvytX3FUnac/twUbTKgMSA/yUr/ntRoX8XHRsQGh+ekJdfTW8WLvi51k2h64DjOQTwBshVBzbWeO4DwLQRug4AiZwHYtehxH2gdG6oXJtK55rSuSa3+2ULSxKLV2JyKqxescE+pzROSzSTAtkwW9A5MtXUO1zLaKxlNOJxZAQcg0LiIGBEcVFFUXFFaRkoK7sgPiE1JjYpOjo5KiopOjo5Jj4tMjwiPDgkIiQ4NiI0NiIkKvhadNCXcaHXY0O+jL7xWXTQl/FhAQnhQXGhgfGhwYmRYUnRN+IjridEBqTEBqfFh6bFh2YkhuekRuemxWQmRaTEBidF30iJDc5IDM9OicpJjY6PCIyPCIwLD4gLD4iPCEyKDEqNCU2LDUsID0wIv/5eYdcAvIkN/iIoKCgiPDQi+FpU4I9SQn5QGP0Dakk4u76YW5uraCrUthVp2vLn+0p9s6h1Hn6FjXaMQb3TyGU2Bti9AUIFrio+fRzspoiyI63ZElO3xNQdaQ2w3OLnE4H85fcYw8F6ZlCAnQLgDXDt4+L9XPy2hLbGJy7OoJZm0e5JOLDqAxSJ/gHh2EbAlsFyfXehuj1X313oGIMCpLTIxnjYWOc0CtjDsYwjLOOI93+k4zDbGNQ2BgVCogEBQWqWYZCup0TdWajvLZ0fqgLO7dMo2xRS1VMq6yi0TsABwvFyCY4ZtHMWAwytAWwD5EoDv9EyG+OdQrsnkLZBmJKZP0uIFVKTOfhoDi6CgwmeQV7XMhN32NALBemuDv9wnvzITH5oxD+3UX6x1vTrzZZfrDb8cp35c3/936/U/Wy14dtlxmtPzStvzbuV+p946e9c1Df29znOLyy4l/PYl/PYpwbklXvz0oR5ZcQ81yGfauAvtVWv9eB3Rui3Jsg7PeitruqdHvTOCH6trXqurnyuAT/Vwx6qIbdloAs56K6y+lINfaxHfOMg/3yl4ecrDe9c1Fd24hsnGRiWe7GAf27FvbQRXjiIj8yoc2XVfXH+KTfnlFu2NVGxycb75hr1Uy0mFVeslHKNphmzY3zePWlZ5iz4Z80rkxrPtN03ZVuetHonze4ps3PW6Jw1Omf1Do7RM2vwzBqWJw3+CcPqmGFzzLgzZtwd1q8DGjJsjJi23nfmmHaGTNtXGvxIv084vt8Rzh9xcv7/Szj//FsBJ6PW/WnXLcC3mXQc//cnHM8Zx37At28ChDM3PT7V08juIHHbUPIuhLofoe6HKwdgyqFqyQCE110xzSrldYAFHeAZZslcS4VqCGMcJ2mGsOJOqLgTKuuEqXqRukGsdgCj6KoWt4J4TSX85lJ5N0Q3gjVOkjUjOMUASjGAUg9jtaN4RR9c1gVW9oBl7WWqzjLbOGpDhNuW4oEmHGBE7ViCvCVBHIuq30uCvClF3ZTjTpSEExXpWIG5pcKd60h3TbT78/RLC+P+PP3+PB3Id364UHdpYdwxUs91pFsq3LECc6Ei3VaT72qplwb6Q1PtAyPjvr7mjoby0FT7eL7+kbnuno52X1/zdIH5xtP+bqnrqavxqavxsb3unpl6aaW+Wm56tFCzMl2wI6h852v+sb/11wf9L9213y6zfrLS/Npd95OdsU0xfowaV53+H7PC/qog4UflGTfy4z8DZQYXJ35ZnhqAKU2ElyRTMJWc2UGVStA1Mqactwl183ytldTSlwenDkssQuf23ML2nHMP6PScce9Pu/dnvYds302+d5vn2eJ5driuXa5rn+88AFKkZYtnssUT+fKJauWm2n+oWTvUrh/oNvYNK3sG34Hef2hYPdav3tL5b+r9R0bf3sLKtnvZP8eZrich6tGlLai8FlhqPyarn1wwRCsaohUNUfKGKHkjtLwBUlYHNqWLmN5Ly4Zlf1ac/L3qwsCi9E9TY74TG/JXufE/LM+8DisMaa8pmupCAITD6YRMskqmm4rZTSUjtIwpRs4oKb0bEStvB/t51at8+Cqvenmm0jtW4pssPxAgb6tID42MuxrKmRx7U4o6VWAvtKT7ppoH1tqbCtRtPfG2nngkQ+yJoLdk8HMV+lSBvKPFXRoIAN6cKRB31Mj7Osx9HeaBgXJHjT+VoW6K4bckCIBzbqtwl3ryk3n61xbGpZ58ocQCkHNLggDip88VmLta3BML9ZmNfk+HOxCBDiTVaxzQGrd6lhoxiApuBV9vhQS1w8KYVbFXhNMJCdwSky9tLY8cTXeM1DsG0h0D4Y6BAHxhgHAe6dDPF+jP3cyHdtZ9e8t9e8ttE+NEhrslQp5IcDeVDXu6wZV5yYLNoXJuiVw3/7yE8zvI4XiOP9LvCIfvvfWRrmjn+GqM7QPqHAL6YOnsypd25Uu7Ct+u3Ler8G2r/L+DHMvq7sLqjs2/Y/PvGP37Rv8+YOBol7YBwtEu7mq8OxrvrnbxfWY0gDca775pZde8sq33+GQGE4lOx+KQCEg5pCQbVZGDLM1AlaSjSzOQpVnI0ixcVSGluryDWNKMya+vzgRgpgGWygAlUsujeylFY/UVPaTcFlRqDzGrHZPKqo7vIWZ1oZPb4PEtsNjW6rhmSFxdWTitMIhaGNACi+1Axrcjo7uxscPU5G5cRBMsoA15oxcT342KbYGEdCDCRqnJ49SkQUL0KCV2jBo3SUvgNmbIO0u0PRWqzlJFe4myoxRYLAbm8o3DYPMoFFhBNg6DjYMV2t4SZWeBurtI31+m6SmWt+fND8P8fLJ3Frsjpd42Np1r6u4bGy8NdbekhPvamgsF6Z6OcaYgb3NRh2LCDg+9PFa4MlG8NFqwOJLrHskxdyUZOxI8Y3lrnPIdIWxHgtwWIw7kuGMVeZWLMPbkKtsyFK3pqvZMVVs2rz5pnBA5RY3ns3Jn6nIEHeDZVvBQfeVwE3yikzjdV8sZaeLKhCqzzmC3ynSGOYl8VijhCCRzXL5gbna8r7WNCquDZ7ShUyZqMjj1GWxGooASxSdHishRUlqsipGoq0/R1acY6lJ0jBRDQ4aZlW1gZqnr0rQNWeb2Imd/lYmZZWZlW5pz7R35ru4Ce0euiZWiZsQaGpMMjUlGZqqRmapvSFXVJMnIcWJCNIcQIWXEm1qyHJ157o4cT2uGpzltsTnNw0py1Mc5GpO8HZnujqyFlnRLW4arN9/Vm+obzbf1ZZp7c6RtmeO1qUUxf5kR+R+ig/82Mvyz8Jiw+MzsMiRJaFxSOvekCzuztm22dWvWuj5jWZuxrLEt6xzrBndhfc7s586vCq0bYtuW2LYhWVgXW9eE8/55z5rJ5dfZlpQmp0htYotVExzh2DS3rbuf1dJJr2eSKXQcnghHoCorQcXFpeCiAnBRQWFmWk5KUnGlnMnKAAAgAElEQVR2ZlFWRk5KUl5mWllBQXZqamJ0dFxUZFxUdGxkVFxUdGJsXFxYSFxYcGJkWFp8ZEZ8RHLUjYTw6wkR1+JDv4wP/TI5MjAzITw7KTo9LjI1JjwtJio+/Ku4sC8TIq6lxQWnx4ckRwcmRQWkxNxIiwtOigqIC/syJuTz2NAv4sK+BAQYNclRwcA0Wkp0UGpMcGpMcFzoV1eKDfkyJviLqBufRd34LDDoRmhocGjgF+EBP0gK+n5+9Cf08ihRK0jQUKDrrrSPwJyjUM8EbIWN9nMwS9MfDIophGcKAWzdrAtIQMyAj4Nd4xN3pDV7csaOtGZbQtuTMzbE1E0JbVVAAro4AYwBCMc7i/5jhLMuIAFFou5JuGMM6uNggVhq4AIoFfVOIx1jUFNfibw5k8dIENYn67uLHRPVQN2NexbjmEJax2DGYahhCGIYgugGQNr+KtNABUAv1hGwaaDC2F8OnNjGoKaBCk1Xkbqz0NhfDnTjeGfRS3zSEp9kGa/WD1Y5ZzE+IWWJT1oRUa9MGwB4gFBp2xTyw7Qb1jmJdIwizH0gaUPODC5OUJMyg4mYRAWPVweMVX+hqo/bYkMuVOQLNebSRHw8T3k8T3rtov9yo+U3223/tMH6zU7rrzab/nGd+fMN1k/89W+89NeL9Hcr9T9dZPzYU/ONgwy4N0CowMt57HMD6pke+UyPfGlAvzJiXhrQz7SIr9XVz9WVr3Tgb4zQd0boWwPoG33VW13VWwPopbriqbL8ibrqax30gQpyLqk8FVfdlkPvyKseaqu/cZB/ucb6T1ut/7jO+vlq489XG3+xxvyZr+6Nh/rSSXrjoX7jpT2xYM4UlZeSgtu8vAt+2f5kxdY02jlC5LAQU731MzMjk0L+hFIzpZ9nm1y8eS9X756WW8cN1iGloU+sGJQqJxUatsbA1eg5Ki1Pa+LrLDy9nWfwzBmXOaaVWdPqjHl9wugb1S2OaL1jOh+Qtz5hXgcoZci4NmxaHzJtDpk2B82bQ+adIfPOqHFx1Lg4alj+SCsfyf876ddG9f8NCOdP3av5UwnnT/38P6Y/2AW62hEasewBYAOc/HcnnFnn8ezCHt++qXL61YZ5EXdWONohG2mU95L0QwTTCE47iJT3QaR9YGFvFbezbKgmZ7a5XNAB5rVVibqg2lE8QDiSLpi0u1rRDVf3obQDGHUfSt4JuyIcSUeVog+u6EOKuqCCDrC4G8ZvB0m6YOL2KnFrhaKzSt5WquwotY0itySEPRnxUEU6VpGPFbgjKepYgrwphl+Vn9ySIY8lyH0Rck+I2BXAD6TIQxnqphJ7qiFc6Ml3jNS7Jto9c80Da+3XTubLxdY3vo5XS21Ap80jW/0DI+PSQL800AGj5pWr9YWj+ZmN9dBU+8hcd2mgnyuJ50riAyMDePeBtfaBtfbSUnOmxV/oia+WWi50BFl9sHMo442X9bP1jt8cDb/zNf/U3/bKVX9Xi13jw6Yo4ejU/yMv9H/NCv8/CxM/zYv/LPb6X+fFfQrNCUMUROEqEqtyo2oIFXLJ5MRYZwUcqjKbHCt+tkQGwVGqcDUCo1PhWBcu+EX2DaFzm+/Y4jo22Y4NjnNzzr0tXV4XL64L3et85wbPvsmz7/Jse3z7vth9LPEeSxeP5Ev7St++yr+rXt3RrG+bV3ZNK/tm/4F59di4dtO4dtO8ejzv37OvbDoXfbNTozQMuBZe0IzIboIk9iDT+0h5g9TC0ZrCEVrBaE3+GL1giJrVhU/rJmV0ktKhOZ+Vpn4CyvsqL/mT9Li/iw/764SQvy1I+QKSH9JMLhhpAY82VXG6YVMtZROswunGgllm4Rg1Y5qeM0xI6a6OUXZCl+dAa3zYhhC+OgfxTVX4pyuBeZsLJfFEij4SwoGUs30x7FiOvKVEn2vxj221jxYYJyrMoRR+W4O9q8OfKpBnKuSFCnWuRJ7KYScy6IUSfk+LfmDAPZmnX+rJ5wrMiRR5IkWeydG3Vbg7avx9HemhkfrYXPPAQLmrIQA+z4kUeUuCAuzBOxrs11baC0ftfT3+QAQ6lsNX2RUrbMgkMaQPHtgKvt4GDmqHhbBAcY2VUW3Q6HZIaCckcFtCeWBvfWBjXloYl/O0+2byXSPxjoF0oSOca4inGsKlGvHKUfdupev5cuez5d5Xq4NPXG231eQTMepCQbptaD2xTm7YVQtOj9q1LXb/2abU/mUn5yO975P95/NsgPgfMqb5nsOrvR2h+xAYYJN49yWLu9KlPcnyjmR5R7a8o/DvAJBj9O+aV3fm/TvWlR2rf/vjEbX/DOFcNX6qXSuWlS3rkl+i1WDxGBS8CgsrwVbmUCC5pMoMUnkaoTQFV5qGK00jVmSRQblt6CwmLKW2Kr4RltiGyejAZTZVJzEqI2abQdIe5DAtuxURO0TN6MUltVZHjdNz+onJ3ZiELnR8DzaxC53YDIqoK7nBKAqoKw1gVgYxKwPb4aFDpLgeTHgL5Kv26oBxatoUPX2MkjxZkyJoyeM3Z3MaUvhNafKuPFVXvmGg1DYBc0zBrWOw+SGwZRi2MA6dHwEZByuMgxWmoUrjSJVxpMowXKnsKRK35fCbMgTNmcKWLEFzpqA5U9Sa7eXg1iU13ln0jpR6omvYlxJP1dQ7OsapnHBpYNzRUB8vMB/OM09UlLvGhnMtAwhDX2dXbnHBW7wqx3CGpS95ZbZoba50S1C5I4TsieEnauJdE/1UTd4RINyT5baRIsdYiXOsXNuRyaZETJMihI3pfYhQflOBsL2K3wnTTtBVk3WiIbpimiUVT5jnJTabRqeTKBVig15tMepMKjlnpG+io7aHBurG50zScyTNBbKmLEFtgpwRKaNHyGjhClqUmhGrr4s31iUYGInzDamOlmxXR4GlJVtbl6yuTTK3Zrv6SlzdRc6uQld3gae3yNtX6OzONjcna+qijawEU1OSqSnJxEoxMlN19UnKmngpOZpLDJfVJphbMuwd2a72TFdzqoeV5GHGe1kJ7sa4xeYkX2fmUlemoy3N1ppq78zYGsrYHs1xdibNt6dq2zL4rKzK2L9KD/nLjJgfJER9kZgYmZKRWVAJFaotJs+uwrLKm1/mW3x8i09gXRFb/ZKFVZltVWFb03l2dK4NjWNNafFJjW6RxjYnM82IdEPDE/0Dox2dfUxWK72mnkAgoZEYVDUcAYVUV1VBy0rAJUWQ4kJwUUFVYU5FfhY0N7U6P70yI6EyIwFRko0uz0MU52AqCytzUvKTYlIig1Mig1OjwtKiw9NjIjITorPio3MSo/NT4ooy4gvTY/NSorITQzPjgxMivkyM/CotLjg3JTo/LTY7KTozITorMSY7OSwzMSQrKTQvLTI3NSIjITg1NjAt7kZmYkh6fFBKTEBy9PWUmADgIinqWk5yVE5yVHZSZFZiRHpcaEp0UGJEQHzYteigz68UdeOzyMBPIwJ+FH79hwE3AoOCAoMCPgu7/klC4Hfzor5fD4rT9KM1vdCFEYRnEuWdRCxOwZdnkItTcMcYeJmNWZxBuSaqneOwZTZmU0QBEgXW+MRVHgGIGdhX1G5LaB88HMq6iLYqoCxx8Its3AqPtMIjLc8RfFziCo/k55OBl0scPHDonyNuiWrW+ZQVDmGFQ3BPIJ1j8FUuaY1HXuWSruRj490TSNsw1NBTBBAOj5GgaMkx9JVZhkHWEfDCeLVlFDo/AjEOQ00jMCBObX4MbhkGOSaq3dNI5yTcMgwy9JUZ+8vnh6pMAxW6nhJNV5Gup8Q6AnZPIwG7aU1KX5PSgWDoRR7RJ6QsC8hrUjqAOsCIGkBBQCuOl4PxsLGOKaR1BGoehBi6K6TMXDYpcZYYNwIPGoMHjiMCJ5EByob4TU71hZZ6ocNdmoiPLJQnFvIrZ80/+Jn/tNn8y3Xmb/faf73d8qut5l9ut/z9OvPdSv27lfofr7N+ucb6hb/xp4uMdw7yKwvuuQn93IR+acIAyWkvjOhXRswbM+61CQtAzjMNQDiwd+bqb02wd0boWwPknRH6VFn+SF5yX1p2V1J+Kio95BUd8UpvikEX0opLNfTVAuHnKw2/2W777X7nbw+7f3vU85/2O3612/bzDdaPfbVvl+ivPdTHFsy5CnSHl30xl3NfWHnCAe/OYMyd0FZwIqUyo5aCqGUyGnq7WsYmume5g3PigSlB5+AMvbuX0NyMZzY2dHUMTI5Nc2dneTOznCmBiCuQCkUKhUSjl+gtIqNNaHIJTS6+2TVnsM9qrTM6O8fo4pi9Uwb3qNY5blgcNyyPGpZHjCvD+pVBwwoAGO8J578Scgz+fy3CubrhfxLOvzLhzDiOZm07IvuW1rmqMVokfI5kols92aIepJhGyaYRnHagWt4NkvaAxD1VvK7yHmLGZGOpuAsu7UHK+9CqQZyiDy1sh/JbwcJ2qKwTrupFq/swql60ohMhbYMJm8v4zaXC1nJRB0jYDua2VnJbK0Vd0BlmiaANJGqrlLZXqXsgyo5yVXvpwghiW4zbkxGPlKSbCsKxDHskRhwJYUdC2F0t7p4Of6knX+rJ9/SUMzUBWEk/0xJPNYRTDeFMSzzXkYD9jXvmmgs9+dLCeO5pfuPreOvvAjjnhbflpbPla2vjQ1PtQ1PtE0vDMxvrmY31dIEJXDyer7+joVyoSPf1NU8sDU8XmIAL9MhWf9tAOdMSXy623lSgRqr/TloXct9A/HqB/q2v9Y2X9bPVjud2xh0Nxtyf3Yv4DJn8F4VR/zY95C+TQ/8mJeK78cH/V3LIdyozAyG5IbD8sKK0QCIyb3SoEYMuzi/KlCr4dpeld6gvr6SoGo0Tqwxyw4LFu2HwbKhdqwrHiszhFzuWBQte7ryL53By7S6u3c2zLwsca2L3rsx7JF+8JXYdityHYs+eZHFXtrwjX9lU+DeUq5vzy1tAdcn86qF59di8ejy/erjg37WvbDo83qnxIRqqohZe0IrKbYUl9yDT+4m5Q5S8EVrBCK1gjF4wUVs0UpPTQ0zrIWc2o5MhWZ9XZn4GyrtekPppTvKPEiL/Ni7ob4rSrkMLwmoxmZ2Mot76kul20Biz6IpwJmqyZhi5I4SUPmS8vh/lmSpb5UH3pJhDKXZXgNjlwg4FiFsSzB4XtseF7HBA2+yqTXb5Oqd8Y65ii1d1oSM8sdc9sdeda/EnKtRDM+XrBfoDM+lCgwbcm1M57JYUciqD3lEjL/XYR2bKfT3hthpzpkCeKZDnShSg+3rCpYH4wEh6aCLf1xMuVGjghlMZBphYu6vFPbXQXthrLg24YzHkRI5Y41T6ZqvG8UE9sOutlV+1ggPaoMFN4HhmVXQbNLoVFNwOur4lJt+zNt02MYAstdt6/IUOd67Fn2vxwB7OAw3yjavhJ2u9r1d7X60OfrMx8tTTcUdDOVfg7mno9+c7z5yz2y6tzeVVObcEjqP/9oRzPuc5/89ADucP9YeP/hdR52p1R+jZF3r2Rd4DkXdPsLgnXNoVLu2Kl7alvh35yrZmZVfn3zH6d03+bfPKtsX3O8IB8EazuKXx7nzIpN4DptQMvkOD71i/fKRfPtK4VxxrO07/mlyrRqNgCFAhFpRLqMwklaeQyhKJRTGEwlhiURy5LIVWmVlTlcWCJdaBougV4Y3Q2E5cah8howOdwIJGDhBTp+rzOtGxLEjwGDVtiJjUDg8do6UMUVL6iYmD5NTRmsxxWtYAPrkLGdsBj64vC2yqDG4BB/djYzgNWZzGzClGEqcxXdZZbhiG64egmoEqwxBIO1Ci6i0wjpRbxyvmRysWJkCu6WrXNNAPCF0YhVnHQKahcn1/iWGg1DRUbhwsU/UWStqzJe3ZPFbqXGOqsCVL1JrNY6XzWOmi1mz7TPWamOThINbF+H0leZ0HP5bjL/TUe0b6Q0v9XUPNU1fz147mMz3tvpV5e77+ga3pwkg/UhJO9ZTbZsqOFOJnF+9LIQcy6JGi+liJOJQhDmWoYwXmVEM611EO5Dg/B+yZKPVMlFoHclUtyZrWdNtwBYcWq2grELAKZhi5gjYQrxU62wSRDhC443U6Sa9VN62XT8h5w8LpwZH2RiYRQQblU8rTqcWxTVXR44RkOTNH05Qpr4tX1oYrGGFKeoS6NsrYEGdhJtmYyTZmso2Z6mnL9nbl2dsydfUJakasgZVs68y2dxYstOdZ27NtndmO7mxbV4apJUnbGK1jxuiYcTpmnJ6ZYGAlaxuSFDXxYlKUhB6jaUywtKQ7OzLdbanu5sTFpnhfU8IiM2aJFetrTVzvyVjtyfC0p8wzY4z10VLI3/ra4vdGC7cnKuY78+ZoSWVh/3t2yF8UJX2WkXAtMzUyOyetpKJcKFOaHYs6i1tjX9Y6fDrnitHpNzh8etuSzuLVmJ0ShZEvUk7NCoaGprq6B5pY7fSaBjKJDgdBoBVV4OKSivyC8tyc8tycyrwccF42KDcLlJMOyUmF5qbB89JRhVmoogxMUSYqNxZXmIjKjUXnJ9aAchmQfFJlNhWcV52XUJ4aWRAXVBAfWpwUUZoSVZ4WU5UZX5aZWJ6VWJ6VWJoZW5QRU5gRmZ8WnpMamhD5eXzEZ8nR1zMTw7ISIzLiI9LjwrMSY/JTI7MTQ7MSQnKTw3OSwjLjgzPjg3OSwrISQjLigjLigjLjg7MTQ3OTw4Eb8lJj8lJjclOisxIj0mJDEiMCYkK/jAz6LOLG51cKD/wsLODT0Os/Crn2w2sB1wMDr9+4/mnote/HBv5dbuT3GmGJ8+Nk6zhuYQRhHQRbByodIyDPBMw5DrEOVSzNoj1TCPsoxDYC9k4jgWxoPxe/LiABhLMjrdmV0TdFFOAtDxu7zCOuCMg+PmlFQF4VUVdF1GUecUNK35QxNmWMdUmNX0hZ5hGXeUQfn7TOp+xIGBsCqn+O6GPjbcNQ6yDYx8YDYOOfI65wCEszWNc4wjoINvVW6LsLNR15ytZseXOmoiVH1VEAbNFYRqGWUehVlpptCu2cxbk5BKD3xsfFe2fRgG8DeDgA3mi7i82Dlc5J+NXK0JqU7hfTHDNo6wQc4BnPHN4vpi3xScBkmpuDW+KTlgVkIGkAkH0SMT8MMw1CjP0gdWeppDFH2pA1S4qZxoVP4UInUYGKxsRtPvKRtfGhlfa1reapnf7MRnvlrPl2qe7nq42/WGv8zW7br7db/mmn5Ve7bb/Yav7ZRtPfbzb/Yq/jn9abfrnG+oWv/idu2msr/rkJ/cKIBrZurvDmrYXw1kJ4Y8a91qOfa8Cv9LC38/AfW5DfziPemavfmavfmeHPtVWPZGXnwsKb3IK92bytqdwdTvGRqOqurPK+CvK1EfWNg/wPvvpfb7f+dr/ztwddv9pt+81B56/3O/5+nfnGS3tmJ9w3Ic414LvcrIvZrHu88lM2+GAaZWwur8u7AU2+XpweWVSUUQYpq0Ih4UQSmkxD4ihgGKYUXJpXnFtclk8gVHe3144PNk8OsMb76jljrbzJLgF7SMQbF4s5EplQLJeJFDKZQS/RaYVatUinExtNYpOFb7TM6S1co4Ntck2b3JNG94TBM6b3Dus9w3rPmGkJIJwRg3dEvwQQzpjR9+cjnD9GFL9Dgt/Xn0o4/1r6H2VKje26yXHsiR3bavuKUmvgzU7yhlrlQw2yHrymH6vtR6p6IcpeiHIAIuuHCHoqO7Ap4/XF0h6kahCnHMBKe5D8VvB0fclMQymHVSFqhci7EKpetKoXrexCKjoRopZyQVOpoKVM0gGSdMFEXVBxN0zWh+C3g2Q9cGVvtbq32jCI0HRXqdpLLUPVm0LMjgS/L8MfSrEHYtShCA4QzrkceUeFudSTH5trnljrHltqL821902Me2bqXRPltoF0oSeeafFnWvypBneqwd1Uos+0+LsmysMFxhNH/RNH/SNb7QMr/cl8/QMD/a6GcltFuquhXOprHplqH5vr3no7vl3qeuvteGFverbAfO1qfbfY+W6x8+Vi+xMH6+Vi+yNb44We+mqp7USJG4Z+dwz+yR4ffCiCXRopT22Mn/rbv/Gy3niYuzLMBDkYnvzviqL/XVbU/0Pefca2nad5gn97OOwBMzuhu7q7qruCs+WgnDOVRYkKFEUxiDmJoijmpJxzIpUokWLOpCgxk4q2LNvKwZJsOWe7XKEj5mYPey9Y7a7u2endWdzezeCALwjyrz/+4CuBHzzP73n+MTPms4z4L9Ojf5WXcDY/4auCpDPgjMsgwKWK4ngyDlRcmIBBF7a1MjrbuTQqCpibXg4p7u3tnpiQWqxzBrNdZ57VWR3GeY/J5TO5fDqnS+qwSx32KYdL6vBOORZlzhvT7tsy94bcsynzbsp9G3L/+kxgfWbp5szSqmJ51eJbtfhvmhfWLYu3LUsblqUN69Kd2cV119JNp9c31NtOx5XzCMUt5OJmbFYnIbednNNFze+uBnZX5/XRCwZZhf0MYDs1q4GYXlsRA077Apx5tiznYl7aVzlpZ+PCfxJ1+R/zUy4UZ4agS2KoiCQ2Pr2LDWqnZw3yC4fYQDEXOFCTPUzP7SKktFXGWzqwt2ewOzrKfRvzyRz3kY35wEA71lDuqUgbY7CtCcT2VOXONHJbhtyWIYM1nLvT8H0N7kCL3ZpBbCuQD4yk53P0Fw76AxPxRIe7p648VCH3ZmB78op7KuSpAXeqJ55ocPeU6IOZyuCGnIOZyn058oGOcKLB3dfiT/XEBzrCkQoT3BB6oiU+0JMfGIgPDaSnlqpnNsp9PXZHBttXotbGoMujFYPE0Cb4BV7JOUH5ZRHsOr8ikQeNE8Fi+GVXhWUXb06Rj62cXS1lS4HZUaJ3Vag9NXpfgzvQ4g+1pAMd6amJ+M7F+nqh4fViy4tAy3N/86mdu68mHWsoD3T0E3Pd3tzIDZd2zuVVONbG5jf+3xLOXzhnb8y7P+oLZvfHGfEcjHgORjz74j9lV+L+YdbFR+d8PMAz4fljfBsTvo0J353JwG2p//ZUYF2+sK5cuKVdvG1YuGVaWDcvrJkCN4Mj14IFHK1vLSicPyLnzsdhA8FBasaFbaN3cW75hnNpWWfWkwmVmPICQllmVVk6swLAKk+jlyZQQXG04gQGJI0FzawtB/DhcRxoNBsawYNH16ETGnGJ9ehYITJKiIzopqR2kBLaibFDDEAPJbEeea0FG9Fbk95dndpHz5TwCsaFJWJu4QgTOMzIF7OAEiZwuDZ7ggc0dFQYOqCqpiJ9e5mxC+mSkBxivKUHZu4pN3QWG7pA84Pls30llm6Qtat4tqfM1l1mais1tpaY2yG61gJ1U56iPlvZkKNpzlc05k3yAWJm0ig7RcxMEjOTRjnpY1yAhJ02ykkf52W4RhHrOuqyDH1zBndHhV+dhG8oMTtaXPD/25Ya89jJfurl3bPRH7l5D1285/7mx+76IxvrwRz7uV9wf65mR489spKObeR7FuKBHrulRN4YKwv0gwL9oJURiH+41Nlb4OgB+geKPb2F1qZMvTDFIMpQctMMDUBtXaGMD5zgFAzV5PRQsvpq8gbqIGMd2KneqrGO6uGm6h4BRUSB10Dz8QVJpPzo6rwwXtH1XnT0DCPVwE3TseKV9FAlPVTDCDdz4uYEye6GTF9Dlq8+285OdgkAnoZspyjDwknSs+JNvOTZOoCtLt8izLaKcuwNuc7WXGdrjr0xw1KXbBQkGHiJBl6iWZhqFWVZhNl6TrqqNkXHijfzUxx1AHcDwCNK8QkSFwWJK8JEPzs6wI1aFiTcaE5ba8sINKSY6aEzhPOjuX/rokWsN+fd7oZ4mkuU7Dxk/D8WRPw9IPynaVG/zEgKAeYlwOHF0imx1qA0WfRKlW5GoZmWKcfGpwb6R9pbO+qE9QIOt4ZcRcXi8HAEGlKOKi2Fg0CQvLzSzExEYQEMmA/NzYJkZ0Cz0iuyAci8DDQwsyIzEZ6RiMiIR6bHINNjkGlRiNRIRGokGRhNK06oKoyjFiWwKzKY5RlkUAKlKBGbH1eRHlqSdKU0+Wp5WgQEEFmeEQXLjgVnJZRlJ5ZmxhekReSnXM9LC81LC81KuZqRFJKeEAJIvJKTGpWXFpuTEpuTEpufnpSXGhnETHZS2EfqFGbEAtOjc1MiPjoHEHc1LSYkJepSelxoelxoWuz11JhriVEhceEXo6//oJqIK2fDrp4Nu3o29MqZ6yFfXb341dWLX124dPHy5YtXL58Jv/x53JVPcyI/4yCS58R0aw/W2FKuqwfpGgqs7SWOXqijFzrbCQ72pzn74MFZasGesQUJLiic1UlysHoTXIazPE50DqF9o4TFScqStGp5inpDXrMyXb0wQV5T1N5SMm4pGTfkNctT1I8EWpfR7yqYa1O05TGybwhrbCrR1YNcfZULYkIwQd7YOytMzaW6epCxudDcWmRpKza1gAxNIF0TyNhaYukocw6hXcMY1zBmfgg7N4gJCsczSvrYGuceQtl7Kj42qhlaivXNRYaWYltXuXsItTBGWJogLY4TA5MUzyjB3F1h7q4I7vqcH0IH29Icw5hgh6p3jBgEj2MY45TggsUcW1+lvbdyrg9l70Ga26GeAayhsVjJy5TSEwdw16YZ8bcmUC9cdS/drNde9ns/92sf+4OP+Y2f8esFxm+XmL9dYv56ofb7JcZvVtjfL7M+LDI/LLN/vSb4/QLzD4us3y8wv/fQ3tmJryzY12bsWyv+jQX3xoT9KJwPFsJ7E+6tAfNMW/7KCP9gRX9rR383iw7uw/lgq3xvrnyqgd6TFm1I8m4OZi3356yJC7emoCczZacq6KkG9kiHeGXDf+Ol/XqB8e1C7e9ucP+vjYb/ut38T7dF3ywxXrkpT+y4B+bKJ7KCI3H20UjhTl/RRh/cJijm5V9Dp13Jjj6fkRyeDkhIzUzJyMnOycvNyshOT0rLy4jNSLwOBERSEPntbPRQHX5IiB3iV47W40abCGMtVeOdteM9vLH+uvHBlnICsDcAACAASURBVPHhVulU/7RsUDYzIleOzWinFHqFwqiZMRunTaYpk3XcZBszzYlN88NGx7DRMWB09lkCvWZ/t/EH8HQb/L2mhT7z4p9Xcv6fF06XeTWY/zDC+Q8zacCzN+bakDnX1XMLcpVW3Ncx3MyeaqmW1qEVjZXqZrimFabrhGu7EPJWiFgE4iLiOqpzpfVwdQde3YGfaUFPiirEnNJhVvEor2xaBFM0VioaK2cakHIRXCaEjdTmDdXkjDDzZfXlqja0uh0TPIejbEXpuwn6ToyhA23uQutboLpG8FwP6qYUe2saf0eO35TjtuTY3RnMgQJzT405UmHua/GnRtITC+2Znfl8jvV0jvN0jnNsoty3UE9ttFMb7YG1+thEOdQT97X44Ou+Fn/PQArecN9CPTKSH+ir7+uoJ9qqeyrS/gz+QEG4pyKdaKuez7LfOAXvPXXvPXUffA2/WW77w82uP9zs+vXNrpdu0deLLS89wkN91Wtf3YmRJiFebIP87NZo+bYM9cxe+87L/36x4Wuv4A832/YMVQNVociU/wOc9A/FaZ/nJn8BiPsiMfzn5flhBUlnilLPg1LOlWRdgYCigNlh+bmRCEgyApKMgKQiIRkleUmwkuxGfq24t2tSMjw1PiaXTSmVSo1GozcajDaTdd6m8MwqPHMKt1Pm8kw7AtL5pUn7yph9dca7JfdtBPuC5Atr8sUb8sWV6aVlk2fZ7F0x+26YArdMC+vmxbuWxdu2wE3X0k231zPc18EkwhqryntqK7ooBX1UYGdVXg+toLemsJeWP1BbOMItHuYU9dTm1xPSKCWhhQm/KM04A86+kJv6ZVbKV+EhfxNx8e9zEs/nJp0pybiELLxOQyZ0cYu6WXnDwqJhbr6YCxyoyRykZbeg4horooytqLVp1F0l/tBIezLHfe0RvfPUvXUJXzu4zyy1z62MJxb6qYESnH62p8YeaPF3p+EbMtim/IfXexrsU3v1Wy/7ySz11Eg81qKPNKhDFXJ/BnakRjwy/SCcQwVqX44MCieY+1p8UDvHauyxGhtkzz0lOtjAdmokPdDhH+jwpwbciRa9K4cfqjF3pIhbUyhxVWQz4iK35Cs+5FIDPOyjcHjgKwLwhVuyqhMbd0dD3tMQghI70GKDNZzgOZwnRsJTS9WzefZjl/CBS3Q8yz0w1OypiPd11BNdzaFeuGUdWHVqHB6/yrU+7tj8Xy2ccfd/UzgHf+TNn4Qj8e9K/B+F85fOGfcdjPsOxrz7Y77dHzvn44HsMd/WmG9rzL8xHrg7Gbgt9d+SBdYVC7c1C+u6hduGhVvGwC1T4NaPW9R+LByN51awS+1jDScYs3fJ5lu0+7wWm5FZQyDBQSRIRg0UIETn1qMyBRWprNJ4NiRZCM8SILPZUIAIFStCxQorYwTIaD4iUoCIrENFNWBiOsmJw8wMqahgSgQc42YP0lP7aYnDjFSJIE/Mzx8VFshaypVtsJkWmLyhfKYRaurB6dtRsrrSmboSUxf8o3D0HRX2QaylB6FsBKlbCrRthYb2AltvsbWnyNRZYOoAWjqLjG0gdUOeSpirFuVNcFJGmYkj9DhxbbyElSRhJQ3XJgzQYvurYwZr4gZr4/uq4/pp8UO1SWJWqpiVOi8Br+tJi3LkqgK5acBv6TEHZuK2FrUyUXJLVn5LXvHIVftiUXA0X/vIxzv1cQ9tgvuOunt27j07+6lP+NTHf+iufbHA2dJU3pwqWx0rvjkBvjFW5u3NszamGUUpk7WhCl6MpRXg7SvwD4CcHXmmulQVO07NTdEIMmbbSx09CF0jWMYvHGcDh2jZ4roiSX2puB4yIKzo5cJ72Mg+Dm6IS2glgjuIxV24nH5s6gQlRccGWHhpFk6imhmqZYbp2RE2fryzLs3XkOFryPLWZzp4aR5RZqAx19uY46gDWAUpFn6yVZRqbwLZm0DzrSBPV4m/t9TXW+Roz7U2ppnrU4yiFFNdmq0xe761YL4VZK0H6nlZOmasmZfkEKV66lI9gkQvLybAjVrixSyxIxaYYQF2+Gpd3O3W9OWmJBPtyiTiUwvs4iI9eZGVsSgs8DWV2Zug1MwvwTGfZIX9Y27Clzmpl0oL4zGV+Z0d7Lp6anePsI7LFXKYPDqNTiKQK5GostKKQmB5bhaqqKASmIPMz8YU5hCLgaSSAnxRLiYvA5YNqMhKh2amlKcnlaXFlyXHghMiIQnhmMx4XHYCITuRnJNAyo4lZkYTMqIIGRG0gkhmSVxNYRQdFM2rSGNDksnASEpBDLkwBpVxvTz5Ynny5fK0K5CUq+Wp1yrSQ8syY6E5CeCsOFB6ODA1tCAzHJgRlp16FZgZnpcZDsyKLs5PKgGmFmUng7JSinPSwHnJoMy4AkAMKDMuCJsCQExxdkJJTmJhRmxuSkRmwnVA3NX02Cup0ZeTIy8GZwkkRF6Oj7gUF34xJvR89PULUdfOh145E3rlTNjVs6Eh565fPnvt0pmrF78KufjluQvnL126cPXymcgrX8Zf/Sw74lMuMsU5xjR2VJpaoabmUms7eK4bMt9TPt9TPtcNCY4TWJDggpMGVifJN6SUYPVmZYK0Oklem6YGqzrBgzTBGs6StCqInFUZLSiclenqVRkt+PEjb5akVTel1bema4Jdau5+lK4epBYCnb1I/zAuKJzACN4zgJ7vhlvbIKbm0iBvrO0ls53guW6ovaciuA/HN0rwjxF9owTnCN4+gLb1VdoH0I5hXHByWnAktK2r3NJRFizjzHZDLR1lwY61YA0nOALOP0F2DGN0bWBjZ/nHTTieUYJ/guwS4+YGUY5hTLB7zTdOco5gPeNEzzjRKSHYB9D2AbR7mOAZIboGsStSmmcA7eyDm1sKx2gxUnrswgj0vo390s164+N8tyz6zYro+2XeN37GN17atz7aN97qr91V773UDwH61/6aN17aGz/9wzL79wvMf1rm/J8r3N8FGB8clDcWXFA472yEYHPaWzPuvQn3zoh9pa18roI/1UBfGhDvrKhvZ7HfzmI/2Cq/tiK/tqC+nsU808OOZCWbowU3B3KW+rJXhwpuT4APpEVHstJ7cvCxAvJYj3w9R3zrIL+YI3zw1/zuJu+f79b/0926367xvlthvfFSH8/jXyqKT8Q5R0P5Wz2Fm73weX4JPzcEnXyuIPZcdsLV1MSw+PjwxISY9OSEjITEtJhYUOrV3Niz4JTLtbD0XiZ4lA8d44AnuKVTAohUABkXQkfrkOIGjKSJNNJCGWmtHuyslfTxJkbqJiVN45LWibFO6fSgXDkh08ikWuWkVj2u14/qjaMGy6jBJjHaBsyBfpO/1+Dt0Xt69J5eg7fftDBgXuwzBvoMiz/KUjD/vxbOj7/Yx4v/3qZFj3n3x92bctdtzfxiUDgjLZyplupJEWqmAaluhuvaEcaeSm0XYrKhuIeZUQMOa8CnSXhlwRY1VTtO0YKWN1VOCKFT9XBFY6WyCTXTgJwSVkxwysbZ4HZcUhs2sacKMCkoVbdjtJ04RRtK3oLUdGANPUR9J0bXVmnqROlboIZmiGsAd2saf1tO3FAQd5TEPRXxSEs6NVCemKtezdUG88LOeDHPfDHPfjbPfe7gHRnJpzbaMyfrtY//xi946eE+mWec2mgPZ2uC2gne8GSe8chOf2CtfjXPC1ZpTg20PTnu7jji9ijszhh8S4q6pyI9MtGf2VhvnILvFpp/t9rx+xudf7jT/9pb/2Gp9aVbtK+hvPQIH9mYM4yo9vKf78jRj630391s/8Ot9l8vNb52sH+32nLPUmNszx9kJHXQATRkQkn2pQLA5dLcUCgwHJwVAgdez43/ZSHgArQ4JjH28+TEcwnhP0mJ+kV+2sVyYGxZXiwanNXMpg6214m72iYGe2SjI9LRYclw3/BQ7/jYsGx6fNymmbQbpudnZ5yuGffCjGtF7ropd92e8W3IfRsy3+1p/61p/41J//JkYGEysGBwBYzuJZN31ehfMwVuBWP133AsrDrdrqHedhYJ3lxd0c+C9VYXDVYX9tAK+uig/hpQXw1wkAGS8Esl/NIBNqiBmE4EXQXG/aw040xp1vmclC8ykr64ev4/xVz5GTAtJD/lQjHgIqLgGgOTMtIEG2sqHxEVD3PzRzj5fdWAXgqgHhYpKL2uaYDtGag7OsqOhrynJu+rSXsz+M3JyvURyPYkcncKdSDHHiqxR1rCI0v1Szfn68W6ExPpUIc70GKDY8ruG4gvHPTvlkXP5mgPTYQTHeZEh7mnrjxQwI81yCcWwhNz1QMd4Z4SHRTOkQpzosEFsydD7E7Dg+D5+D54xOtIg72nRB0qKo81qCN15b4CeaTFbcpQGwr8eE1sa+VlbslXgvLLjYjwHwtHWHZxXU59YOfvaikPZ2sf2min1qr7ZvKPz+E80KCPNJgjPeVkln3Pzt0z1u5qqYdayqmBdqyl7Wn5G+a+Gy6t27+o821I3f/LJw2Muw9/hJx/VThB3vwL4fwJOeOBo/8mcn74Vt6tMd/2mG9rPLA5HrgbRM5U8EDOwi1tYF0fWDP41wz+tb8QjsZ7MygctXtN4/nTUZxgi5ohsDW7cMPi8VndLtusiV1LwkPz0AWJlKL4mpJ4ZklcbXFU8CejCJlZX5nLg2eKULH1mPgGbIKwMppbEcatuF6HimonxvfRUiScbHVbmboVLGEDRjkZuo4y+xBK0Q6RtZTKWyHqLqSuG6XuqFS0wtWtCGUzbFoIHq7NljCylY0lqqaSmXqQvrVU1w619laqm0ulgixlU76+o8jYAbT2FNkHiq29hdZukLWr2NBaOCPMmmKlT7HSh2gx/VWRPaSwHlJYHzVqsCZ2sCZusCauvzpmiJEwWBvfTYnupkQPM5JHOekSdpqsKdk5CrYNAj1jxdtm/AMn7amPeWDB3Zguva2E3lUjnvpZL1YEB7PUw3naro2yKqPsWrj7Nu6OhX7i4Dz2818sCj6sNf5+p/OFn31sIz+ao53aaLcmyvWCBAnxYjf6i9HqKxp+nLkx1dWZuzxcujYGWxuD2xqztfw0awtorrNcJShQiYrMHQhtI1TWUiprL1d0VsraMSMCeDutrIMK7WeihhjIMRZyil0uZ4LU7DwLP8cuANi4STpOuIETaeRG2fjx88IkpyBljps4y0701mcuNOcuteYvtOV7mrLtdekWfrKJn+TsKHN1lnm6yxYGoYtD5d7eIltLpk6YoBcl6oRJOkGyuSHT3gqcawVZGoB6QY6SFmZkxdj5CS5Bgpsb62ZGeGpD/bXXl9lhfsZVX+2VJX7ErZbk1aZEa03IJOwTC/TyHV7eXmvFRjvC1wAx8kooab+qiP+0MvcyDhwDK4qClyUg4elkIignJ7SsLAleBAymsqgAXVqAA4PI5UVV5cWYgixUfgYmL50AzCSBMklAACojAZoUCUlLhKUnI7NSUTnpqKyUSkAiIiUGlhxREnkJGhuCSr5OSIsgASIoGZFVmRHUrEhy1uXqvGvkrBBK9hVGSXRtUQw5L5SSH1ELTiTmRVZmXEWmX0UArsLSQipSr8DTr0Gy4uD5yRXAxLKc2NKcaDAwrjQ/FpgZXpAVkZ8VAcqNAxemloEARbkpoKyUouzUnJRQQHxIaszF1JiLSZHnYq59HnXllzHXPo8M+Sz80i9CL/ws9MLPIkM+i7n2eVzol/FhXyVGhXzkTWzYhZjQi9HXL0SGXggKJzTkXGjIuWshZ69ePnPl0lchF78880fhRF39Kv7qZ1nhv+AiU1zjLFMnKngOxz+C8Q4hHb3QoHMWR/HBVrSP09KC7/9COIujeP8IJiDGBnnzsQ9teYoaJI1/jBjsXlucpHxsUVuSVgUb0oKScfej9A1FunqQbwi7ICYsjZKCp3EWxATPANrZi5zvhlvbS4IbP2c7we4BZLA+4x3B+MeIQeE4hnG2vkpLDyKIHPcQytGPmO2GWjsh1k6Iravc2gmxdJS5Bitnu6HBes5cL8wnxi5NkFaklMUpalA45u6KwCRlQVrlEuN846QVeU0QOZ5RwoK0allGC0xS3BK8e+IH4cwOou0DaOcIwSsmuYfxfgnJO4hZHicGRiqV/HQpI87RDdpSkR/baS/dzO+WRb+/1fjbG8IPvtp3TspbB+k3i4zvA/TvFmu/X2Z9u8z8eoHx9RLr+5v8/3KD/19vif7ret0/r/K+99De2QivzdjXZuzXdtJ7K+GtGffGhH1rwLzSVj5VVDySQR6pIS/08LcW9NezmG9smK8tqPfmyvfmyvc29DM97FgO3horXBvMDfRkLvXn3ZQUbYpz9yYKD6ZLjmbKnhgq3zrI75yU53b8czv+jbvq20XGr29wfrvG+81N7mt/9eks5qWi+L4k92Sk4KC/ZGcQYecWMtO+BIf+rCDyi4yYC4nRl6PCL8VGhaYmxGQmxGfExpamXCiI+QKafI4LTRyiF06wi6Y4RXJeobquVCkCy4TgSUHpmKBcLIQP1yGH6lGdgsr+RvxwO3W4s6avjd7TzhjoFY6I2yemhsZko6PyyVHlzKhaParVjuqNYwbTvwPh/Cu/7IOrMD9uw/zvSuDfev9fbNv8uIXzXxNFEBL/Mn9FIP/N/Fuf8z8oHLFnV+zZlXj3Bj17I+6tCdfN6VmXVCEfH26d6mVr+2jKZri+DWHvx9l6cZo2pLIdPdmI6KgBVpdcZ0KjOml50nr4VANipgWtbMNK6+HjIoi0oWKqETbVCJM1I6ab4CPc4o6qzGZUfDs+bYgOnBSVTzcgJutgUw0IRSvGOlyt78bpO9HWPpy1t9LYVm7qgMz3Ie8oCNvaqgND9aG+aleN39fgTk3kF/O1z+Zoj21V983k+1bKIzv9kYPx0Ml6MM944GAe2+mPXMz3q3W/vtX0zbLonY/1xsN47aK9nKe9cNBeOOiP7bQTE+nISL5voT40Vh9rSEdq4rGGdKDA3Z2E35mA7cjRW3L0oZZ031T9wEx7Ms96t1D/zUrz+8WGV/6GV/6GVwuNj5yCYxvroYN/aKR7B8Ci4k+cnYXPHfzvFlt/s9z2/WLTB4/og0d031vvmcCMcbObcAnVoOtl8b8sjPy0LOkMOv9aUcJnpcmfo/NDi+LPQJOvVwJiL//t/xb12f+eG/pZ9pVP0BnXymJ+ySyKGqIVK0SVxhacd5hpasU7+2ss7USZoGJhXHhT3ryu6ZobZGtaKOYupmOk0TveFZCJb2hn1iymgNHotdgX3YuLC2su76rFsWiaXzRZF6z25VnXrVn3+qz7js1zx+65Pe9d9wbWbJa5oc4uUTWpmYbtZWD7aPC+6vLu2uIuelE/p7SPXdJJL+jnlA5wwc1VeXREIjT7UmHquaKsq6DsUGB2RGrS5etXfp4Q8qvcuCvgjKiKnFg6MreTiexkVIzwkV000DC7pJMC6CGnd+DimirDWIVfGdvKb0sxGzL8fTNzW0HalBPu6Wt2VZR7+prHdt7WDHFFDFuVwFcl8MWh8qVh6K0J1F1x/q3hnO0p8MpQzp3J0mMTbmMG9tBBOzARjm2UAx1hT4V/oK96oKUcyQkPVJR7euJDG+2hjXZTXLqvxOzIEacm8kMz5YmVujeD2JqCHmkwJzrcjgy2LYUeKiof6cgH04j9adhDLeqxHnWkAB/OlJ7oKk5N6AM16s40coQU3ouNbIReF4JD6ytiuOAEUUUSpzS0HhYuKP1qTYbf1pIezFXftxFP7cSHc5QHNsqRperIUn3fxnzo4D41Uk91VQca4o6WtKun7Buph3ryPTX5WEk9VLD2tK0bs9Ilz6zR4x/3rA16N340tfnP8uczzf4UsXfj41LCMd/WqHdz3Ls55t4c92xNeLelvp0Jz9aoY1M8d3fCuTXt3ftziuz8efllZ9K3J/XvS/37k769jxfH/ziiQOI9EHsP/xT3gcS9P+raGXNuTbo2J10bU+7NoflNsWtHefPRuO9gwHp3wnMo9d4bdezKPUcznkOl+1Dl3te49rWuXZ1zV+fcVftv/Cm+tT9mXRu4o/atKz1rKu+6xn9Ht7ChW9jQBu4a/aueW3e0s3Z3wCUS0Hg1SAIkpboigVOZyIFH15Zfp4GvMCvCBNg4ESFRgEvsIqZ1EdM6CandhLQBauYYq0BVV2ZqRWgbylT8IrUAZGoss7fD5tpg9taKuTaYoaVM3wzWNZXqm8HGVoixFWJoKdM1lZraynVNpZqGYl1TqbEVom8GK4QFk6ysCX7mlChH3pCvagGpW4vUrUWqFpCyudDYDTF0lek6SlUtIFl93jgvY4SZMkhP7MFHdWEjOjHh3bjIflLsICV+gBzXS4gepMT3EqJ7CdHD1MRReqqkJmWUnjrOSNc1g51DaG0zyNRevCzF7eirT+c5hxbq/VnaPSPhxER6MV/7Yr721Eg60mBPjaQDHfK+Bfd4jvxknvLITrlvIdw3kx5YyO8XBG983Bcu9vc3ml97ebcn4QZhohD4N/2EC/rGtBtSxJaGeFeJW52EewZLrO05+sZ0OTdB1wBw9Zf4R8oDIzDfENTWXuDqLJ1vK3J0lc62Fc9wAFOMtGk2YIKeJmNmTjPTVdzs2eYiZ1uprS7Xws+aFeWaeLEGTrSBE23lxTnq0zzNmd7mHE9TzmJbQaClYKWzZK0HGmgGmWpTteQ4Ey3Z0pBuaQCY69OD5Rp7c65RmDFTGy+riTfws/W8LC0n09ZQONsI0rCzZuhpKlaCmp2o5yYaeYkmbryZE2NiRRiZ4Q5BnJUVMSeM97cCfK2ZzoZUVU14d9nPR9BXJ0mRM/RkGSNVUp3Qjo7gll2uBl1AAX5FyL9MKQon5Idj88JJhfF0SDqrIocJSePCMnnwLDYUQC9NZpSlCitzW4jFfEQ2rTixuihBgMxpI5fWY4DVRQnojOsV2WHQrFBIxpUyQEhZxmVoRgg8+woiNwSedQGZexFTcIVcfJ1aFloFvk4AXcTkn6WAo4igUEzOJVzuRWrhldqSa/TiqzTQVREiiQtPqgHHYQqiYLlRsIJEOCgNWpiOB2diitMrC1MQwCRYXkJ5diw4I6o4LbwUEFmcFg5KCQUmXs2LD8mNu5wbdzkvPiQ16kxK5FdJYV8mhn4RTFLYmeTws6mR59OiLqRFXUqPvpwefTkt6lJaZEhqxOXEyEuJkZeSoi4nRlxOCL8UF3oh5tq5qCvnoq6ciww5G3H5XPils2EXz3zM1Yvnrp0/c/XsLyMufBpz8SdpoT/lolJ8M0LzAN4hId5QsbbNottqlmsYZe2umB+oXJFSb83UrisYK1Lq0gTlpqxmTU5fnapemqCsSKmrU9U3ZTU3ZTU3pmmrU9UrUmpgkrI4RQ1MUlxinHME6xsl+EYJHjFuYYwUHDDgG8K6+1HuflSQMe5+lH8Y5x/GBUbw3kGMvqFIJcif64IFRvDBeQOLEmJQO0Hn2PsQs71wSxc0OKV9rh/pE+OXJiiuQbRfQjA1l5pbILMdMI0IZGous7VXuPsrnL3lc11gexfY2Qf1DiE8g3B7L2S2p8w5CHMNwecGoHMDUO8oammKsCIjrUxjnUOQ2Z5SnwS5LMUtTuAWJ3A35VVLk4TgQZ3g7AS/hOAaxM71Vtr7y+cHK+YGoLN9EEt3qbUHPDcAdY0g/OMY7yjKI6m095cr6rPH2cmmzuI1JfXEgH9qr37v5363LHq/wH/pZj6epz20U5/7WG+W+O9uiN6sCJ76WaeumgdO2kM3/Wief+IUPnDxHjm5j+z0x7aqJxbCUzP6ubHypQn5xox8Y4a/NcHeGCte6ctf6iDPNMDXBtDXVvC3s9DvbOXfWiHfmMu/MVd8Z6l8ras4nS7dHgGu9+fd7APeGiy+MwLenCzZlUEOFOXHGvhTGzY4Nu21k/zWVf3GSXvjpL9zsT54ee/dvJezrMdG2msd5P5Y3omk8EQM2e6DrLRC6HH/ALv+t/lX/nNu5M9zYj9Pj/4iKezT1OufZkd9WZRwERh1Bhjxy9L4TznQ0Om6fF1rvqY+3dKSY6zL1AuyNdxMBTtzhpOp4Gcq67LVDdnSOuhMM3KmBT1ejxAL4WON6IlW4nhH9VQvU9LFHO5gSvoEU5IW1XSfamZINTM0odZOaXXTOr1cr5sxaOV6zbRWNanVTuhNIzprv8HRY/a3mJdFxlWh5bZobrvLshBMp2mx07TYYVzoMC50GBc7jIvthoV2w8JH5wRHt3UZFv96/j8Tzo9v/vGV/yjC+ZffKoicftfOsGtz0r0mn/NMq+ST4nZZP1c/QLf2k2b78I4h4mwfXtteqe7ESpuQHTVAUsFlRnlkNx042YiYEFVI6+HyZpS0Hi7hl44Jy8ZFkIm68qBzxLySrursHwtH1oiUNVUq27D6HrJ5sErXhTV0Yax9OHM3wtAKMXVAnAOou0rirr76yEw/Mdcc6smHOsKpifx0lvbGw3rlYjx3Mp67mS893Ode7mM359TB3DWSj2ZrHrmYz73ctwv8b1fqvlsWfB3gvPeyPvg5v71Z/182O/95q/u3t1q+Xqp/GxC+cfKezzIfGqtPtORDJX5bhtqcQm5NV+6p8PdN1U/nWC+c3Dd+0Tcrzd+utnwUzutA41OP8HSe99RTd8/C8A6A+7AXpbRIb2/JqZn11l33cp7/zi363WrHtzuj1gFoDegLePJP0YAzsNRzwMhfAEL+DhT/y/zoT0qTP0fnXyuM/lVu6GfQxNCUMz/LvvYzTG5YUfTnFclnisN/ikr+vB4Wr2tBu4eqTW1o9xBVxisdqsqS8UqneKUeMWNd3bowwfeMcPxjdV5JnaWbo25hadoEmu4WVU+HTjJiVartJsusdX7e4XX7lux2r93un50PWOcWTPYF89yizbXscC87XT6LwTjY0VxfjW2nYwbZmGEWXMKGS4QVA+zSAXZpH7O4q6ZgkAOW1MH6OGUiYjY870pB0pmijMug7NCc9CvxsWcunf+H8LOfxF36EYuZMwAAIABJREFUBSDiTFHKVSI4lYPJ5WPzOqqL6zCAFgJAUBFRD49qQkY0VYZxis6a2qF3JjEbU7hjPX1LRrgrxR6oqdty4qGm+rGNuzNDWhtF3p5A35Vig697SsqxAnYohz7Qo7dlZfsqxAMrcVMBv2chHdso9y3UPQ1uT4U/NVWf6qqPVeQn+ppHszV3p+F3JqDrY5BTU9XWNOJYh38xX/vKwTjW4ranYfsK5JEGs69A7shgezL4/hTyoZb00lb9apb61Iw91cFP1OWHKsixDrGrQKxLfxBOMyysDhLeAIvlQxIa4Cl8cHgzPFIIPnNjCntXiTs0E48t+BMr7sRKODIRDvXEfQP5nqnmxMp4Zat9Yqo5NlQdGKkHpuoDU/U9A+VIQzlSVO3LGduqpnXzmN9h1jk9Eudqv/vOvyaQvyIciW9T4vuTcEa9W2PuzeG59TH3ptS3M+nZlXr3pv0HE+4d8dzdPx+Y9pcZ9+99zA9XPHtB4QQrSH8hHLFnX+zaGXVtjbs3J10bUvfmqG930HF3zLc77juQuHcnA/emF46mfIcy76HcezjjOVS691XufY1rV+va1bp2Z/y3Zvy3FIF1RWBd5V9X+dfVgdtq/x2ldz0Ytf+OdmFLt7itCWyq/RuWwIr35i2TY95sNQi5VB4dwcTmcjEZTeSsFjKglZTaQkxurwb0sfL7OMAuRs4wPW+kNl9SCxxjFUxyi2YEYHU9xNAM09SDFdxCGStXyQWqeEAFJ0/OylGwclV1IFUdSF1fFEzwY/CKqg6kFBWq6kCahmJVHWiamzvOyBioSRhhpkwKshRNBdr2En0n2NBVpu8EK5sLFU0FM41AWX2eVJg9xgWIWanDjOR+UmwfMaaXEN1HjBmqShimJg5VJQyQ44Ly6cFHDVLih6oSgq+SmhRzR8XCBHl+AOEVo+5qaPsm+n07a89Ivi1H3J6G7qpQT2dpr12s5/aa5/aaNy7Wc1f1Myf14SzxngG1p0HuaytPTMTH9uonczUvXMxXHu5v1lrfBYRHesrGdKWlIdU3UnxHib5nrT4007Y0xLXpyoC4zNkHmu3M09SlaOvT9Y0ZalGqqSXbNwxZHkfMtRVYG/PnOornOkq1oly1IFdbD5zh5kwzMqaZ6TJGuqWhwN9T4WotsgqyHU35NlGiRRBv5sdZBUlz9Wmepmxvc463OdfbnOtqyJnnZ5kZKUpS1DQ2XEmKMdWmanmJOn6Slpeo4SboeClGYbqWmyqnx8lq4nU8gJqVrmSkmoR5JmGeojZVRktSMOIUjDgVI0bDjNExo03saAsnysqNnufHBoXja0n3tmQEhdMF/lld3ifCnJ9wMv+RmfUTRs4vanI/I2d/hs38JRV0uQYcQQNHkwsjCPmRlKL42rJ0FjSTUhDDhKTWY/KbCaAmfGEjrqCFWNRRBa5D59WCk6mgODY0vR6Tz0dkUUFxmMzr2IJYbGF0MGhgRGXedWTOVXjWJTwolAi6TgRdpZSEUstCq8GhlOIQEugSDRJDKQkng0Kriq4zyyIE8JjGyoTGyoR+ekEXtUCEyaoCJ6IL4ysLkxFF6VBQKrYEgC5KC/IGmhMHyYopSY8oSg3LiDwHiDibHn4mLeyr9PAz6eFnMiLPZUSeA8SeT485lxZ1LjXybErEmdTIs2lRF9KiLqRGnk+NPJ8ScSE5/Hxi6Nn4a1/FhnwVc/nLoHASIy8lRlwODoYOCicy5GxkyNkgb0IvfPUxVy6cvXb+zLVzv4q69Mv4kJ8Bwn/GQ6d65QLXRE1guuaGirWmYi5JqzxijFeCX56i3lGxtnS8TS13TU5fkVKDwrkxTfs4Gy3onBvTtCB1Pp7CDy6W8YhxXgnePYL1juA8w1jnAGq+G27vrJjvhnsG0MEOtMAIPjCCX5QQg+dw1ELgXBdsUUJcGad8FM6ihBi8ea4faeqAqBtByvoCXUuJtbvCOYDyDGPN7RDnAMrQUmZpLTe3QJR8oLEJbGktt7QVz3aC57ohjl6oZxAREKN9ErR7GLkwjluVUdYU1asyypKUuCQjr8xUrcxUrSurfBKkcxAaGMOsTBEXxrH+UUyQN4vjxIUxkk+MD9rG1gW3dsKs3WW2Hoi1u8zUUaJvBelbQaaOEmt3mVeCnuuvMLYXK+pyRhlJo4wkSxf4rpbxyFb7bJ792iN44xU+d3EfztYemqr29KQ9I/nAXHVgoW7ribdmKhel0MAEZGGyXNsOtHSD3COQ1Un4nRnUnhp9osM8MqAe6RDP9LAXRsRLAyyYV0b4axPiubbglaHovRn8wQr51gr51gL9zlrx61nkBwvyjQH+cAayNwq6PZB/sy9/baDox8I50SKezeI++Gu+W2R8E6B/t8B656a9sFNe2mveuzlfe/iv7OzHRtpLDfhYknM0AjwRQ3b6y2+0Q1lJn1RG/ENeyN/kRf0ClHIeBLgKSg0pSLwIjD8Pir9QGHOuMPpXkIRf8mDh8oZ8UyfI0Jw1254/315obSzQ8bPlTMA0M13OBShEWZrGHEMHWtFUMc4rHmICh9ggibBiqgWn6K6SddeMtVOHmkgDLVXiLubkgHByuG5yuGFAPDg0OiyeGJmcGptRSFVaudag1Jh00zrtmNYwpLf2m90d5sVG43Kd6Ub97J1/78L5s/6uv3r/Xzz2453/UYQT9My/fEKfc3vIuSF1rynmvHKNYmq0Uz7A0w/Q54aps314Wy/G2IVStcCV7ejR+opGUmZlxpdVRVfbqTkSYfkwDyzmgidEFaN8iJhXEhROsJgz3QAb44MHaoHdpPT+6twJHljZitJ2EjSdBEMvZXak1thP1nfjTD04ax/O1AXXNpWaOiDuIcxdJXHPQDuxMk5tjBNz9bGRfGoiP7FVv/Nx3vk4b3zcNwHe24DwpZ//xMN96GQdWGhPffw3yw3PvdxnLsYbH+frAOeNh3FqxD80EV44aN+v1P1uvfW71YbXPv5zF/s3yy3f+OtfzrFPDdQjLemehrivxG1NV+4osEd6yuNZxnMX941f9H6x4d1C/UsP/6Vf+NzLf+ETPXXzH7v4z311R1amZxA8zYivL/lUUPhJP/qSrDZuob/81Mx5Pl/3aLnT0AOhl5wvi/t7UORP80J/khP609zIT0DxnwJjPylK/HlVaQQeGFqWcLYiOQQY+lVJ/Bc8FACZcR6e+hUG8GVF7E9qCy86hymuIaKpFeoXk40t5ar6YnMHTCECOQdxlnaEpb3S0UtaGmMtj/E9A8z5bpZjQDQ31GgbbrVIugySXvlg11hv+1h/15RkQK+a0asVBo1ar9UZjUarze50u/x+r889ZzcqR7tFLQxUR21FHwPSX1M8XFssFkA6qnNbKVmdVTnNpIx2ak5PbUFbdV4jNQ8COJMe8VNg6vni7GtZqZdjwn916ex/jrr4ScyFT5KufVqUEoIBxZHBiTRoEgeRXF0cwYZEUvPPMUCXeOArjbBQVuFXxpbyu1PoO1LUobZqU4bdmMYcaqt2lcRjA+2bpdanc9wjffWRvvqejrqrJO6pSPd01Ida1H018qmJeE9deU+LemAhbymRmwrETSl0baJ8cbjkhgSyI8NuT6F3pzCPDPQ3bu6eIjhSHPnYStudQT2dpX+31PDKwXhgIO7KEdvTsEMVOjhsbXsatjuFeuvk/OFG87cB7ksb+bkV+8iMOtZW7CmgG7KKtQn4AOF6DyaiBR5eXx7RAIvllcY1wJMEZRFtqKgG6IV1GWFDiTs04I/MuBMz/tiEu2fEH+gIBzrSoZF2ZKa/sNQ8NtKO9JQ9PWVHR97RE/c0hAMF4VRLP1JxdjXNdyxjAafJ4PZNeG+NBP7VWs1/Tzhbo/7tUf/2j5evS5x3+yw329WBPtONKd++LHA4Yr/zVxrYfhge8LH3zLv/47/+0Cbn+ZNwJN4DsWdf4t79ocrk2ZrwbE2v3pP4tobdd0d9u+OBfYlnW+zeGnVtTfn2Zb59uXd/xrM/49lVenZV7l2Ve1fuvxPMTODuTOCuYmFDGdhQLWzKPOty722V764msKlf2tEv7WgCmyrfXXtg0btyw+33TU2JBSyCqAbeUgttoQK7agoGmAXDrIJhTsGooHiisXyisVxcVzrBLpJyS6YFpTN1EFVduaquTCkCK4WlhmaoSlSi4AIVXKCckztZmzFenTZBS59gZsp4eUHGqOuLgqQJakfTUKxtLNE2lmgaipWiQhkvb4qTM1SbImalTwpy5A0FyuYiVUuxsrloprFwSpQ3JcqTCnMn+NmjnIwRZtpQbcpATdIAOa6PGNNHjAkWcILCGaTEBy8OUuJHqpOGqYkD5LhhauI4I93cUbEkrXKPoBfGcRvamj1jzUMH98RO31CiNhWIAy326Tz9tYv1fI7+Yo7+1s1+4aa98tJf+2pfuGmP7JQHVuIDC/mhrerYSHw6T3/p5ny70vjcyToxUp87OCdG6rGV9tjJfuETPPfyHzlY92fpB0bqlpqwPAZ19YLmOvP19Wmj1OuT9Ah7B3B5FO7sLJprK3B2g53dEGNjgb4+39AEUglztaJ8Q0OhmpdlbSxcHUb7OsEmXrqjKX++MdVen2wTJtvrUh2NAG9bnr8DGOgs9DTleZryZnkZCnLUOOraFC5cS0u0crKUzHg1O1HFSpipjZ2pjVWzk9XsZAUjQcFI0vEAKlaKkpFqFuVZ6vK1nAwNG6DlJqvZiWpmrJoRrWVEmdjRNl7MnDD+o3C8zWmeZoCrMU1Nj+gC/6wHeqG1+Ath3i/4wF82lF1oQYY1oSIbKmO4sCgOPJYBjaMWR1cVxdDLkhnlqbVlqVWF0UxIch06pxGXX4fO4SMyeHAAH5HBR2TQiuMIuWFUUAyrPIVVnkIFxeBzQlG54VhgFKk4rgqcSIUkVJXEkkAR+IJrVaURlKIwctE1ctGV6pLr9LLQWkhYLSRMhAWIcGl12LQmXFobMb2vOmuYnidhgkbZpQP0onpsJqU0AZEXWZEXU54XD86JL8uMDpZrilLDilLDQCmhBUnX8hOuACLOBoWTHn4GEHE2I/JcZtT5rOgLgOhz6VFn0yLPpkac+SHh59Iizidc/SLx2pdJ188mh55LCTufEnY+JexiStjFhIg/5ePem6gr5yIun4m4fCbs4pehF766fv7Ljwk5f+ba+TPXz38eE/J54tVfZET8nFOZ7JRyAnL2mpZ3xyC4oahdnKQsTpJuyGtuKRl3VKwNDee2krkipf544vPSBCWY4HjoNTn9tpJ5R8UKTlsOTFIcw5i5QZR7BOsR41zDGO8Izj2Eme9DznZAbe3l9s4Kdz8qWLcJzoleGiUFRvDmFrBGVGDvrAgKZ3mMHBjB+4awviGsZwDt6EFYuyvUjaAJdsYYM10myNW1lFg6yq2dUE1D8VxvpbkdauuCG1shCl6+vqFEJSgwtRQ7++DBSdCL48QVKWVlumpJSr45Q9vUc7YtgrsGzk0VfVVBW56pXpRV3ZyhesSouf4K90ilfwzvEWPcI+gfDvlISJ4RgmMAa+tGmtorjG1QYxvM1AU1dpbr28vUzcWKhsKZ+gJlI0jdXDw/hDZ0QGSi/DF2xiAtaaQ2VdcGXpyibs2QN+Wk9Sn82iR2ZbTSP1zh7C21d4ImGLGTzLgxZuwwLaKLENKGudCGudCOvdiCCempCpvkJprbcv3DpeuT0B0Z7EBR8UANf6yFP9HBn2rhT7XwZzrESyPqjQX7TFfySg9+bSh7Y4S8NULem6EfrLDvZlHvTfC3xspnGviRFLwxXHijN29toPDOCHhnsvRAXnasqjjVwV/ZCd8Han+/wv7dMvufbvK/8dJfWEkvrJT3Tua3Ht67efZzM+2FuvRQkn00ArwvKd8dgN7qgvPSPsXF/rTg2t/lR39amHyuBHAFnBlamn6tJOlyUdyForgLxXFfQpM+58PDFE0Ftt5ia2fufBfQ2wueawXpBTkyRrq0NlXOBWga80zthbZuhEIEGmNkjrFyJ/mgCT5IWgdRtKGUnXhpC1pchxgQwIbqUeIm7EgzYbgJ39LAbG9kdTaz+tv5kv562ViHWjaoVY8rVdIJ5bREoxk22PrN7najr8m42GK58e9XOP8TCT5wxLs74t39+PB/q3D+rWL5tz7nX4vEu/dj5HxkVa9ja9h5JygcmXpmUtwu7WGpuqv0nRh1E1TdBFU0QmT15dNN8AEumI1Mgqd9Qci/3IBPG+aBxQLIeD1suhE5JigPbrmZboJPN8CCu3EmRWUj7MJBWo6EVTTTADf0EE19Vfoesr6HbBmkmQerTH1Eaz9xdoBg7ISpG4qN7WWeYexdJXFHR71nqjkx1xybqCcmyiNL1dNZWlA4b/28twv8dwuiN4uiV4t1LxdER/PMl4sN39xq+/pmy+sF4Wsv542P897PfuWiP7VXBU+lf7tS/+1q04flhq+X6n+32vbbldYPvrpnduYjS81jK/2BkbqrxG3PYA61pOCq0Jce/hu/6LVP+NLDf70gfOpmP3GxHjlYDx2cZ17RkZUZGIG1ws7yQT8XlfyqsezMCDn6jrzmwWyjrQ0saynoZaTyEGH4vAtFMT8HhPxdXtQv4FmXYFnngLH/kBv9N3xs0mg9vImUi88JBVz4u9zwf+Bj0iqzziIBv+KUh8Hi/w6f/pP5gcrAKN41hJjips31lfskKGMbyD+OcY0gVsXYhX5UoK9ycQAf6MW5ujDOLoKnr9rZS5/rY9r7ecZ+nqqbNdXBmuhgTnZxpQMN00MtMkn7zHiPQjqgkY+YNBM2g3TOJDUr+ia6GD0cWD+7bKAW2EvNGKJnTTfBu6qz28hp/Yy8vtrcnprsrursJiJAiEsDxn4Sd/E/AZPPlOVez0m9FBv+Wci5v0249ikg8svM6C9LAVeQ+RGE4lhaWRwy4zws9XNqQQgl9wy94AITdEEAvszI+1zfVHZ3Ark+CjtQErenMbty3Kmx5kRHfTbL/m6x5bVT8NjCCC4sOtJQgotZH6hQx0rkQx32WI051KAfWCgHety6tEInTDA3plqaAPNtOQu9xYs9xeti2GNj7UsH57GV/nyOFSzNbcuQbz28DwHRqanqvo50oMDsTCMPFJj7OtKxhrArqzzRVr33CP9ws+27ReELO/WRCfPAiLpvqNychtyZgq6OQnuxVzqQ1xthoXWQsDpoNKckuh6aICoL68LEtiOvbGuq9/SU+1bKfTPpvoVwYsYfGwnHRvKxiXrfXPvAwniqrzrVk4915B0tYVtH2Nbgd9X4QyXxiZH1QMvd17XetY4vOExGj3/af2t06Qdm/I9H7N2U+LY+Ckfi2xr17kg825MLB2LHRt20g9w1w5aYxY4N5fLJpGf3r/Pmr2TUd/gXkXgPJO7dYIL9bBPe3WHvXeny/ojnrsS3OerfGpy/NeK6K3bcCW4LnfJsT3m2p93b0+5tmWtb5tqW+jan/FvTge2ZhR3F4q5icVe1uKNe2lX4NxX+TZVvUxPY1C1uGxZ39AvbWv+mKxDwLy3eXFse6msWMrANtIp+HqqDVthDyx9k5ItZwCFWvphbOCYsGROWDPOLJpgFk6zCKU6RnF86IyiR84unOIVSVp6uEaISFSmFIHVdsUJYIGVnj9UCxmoBg1VJk+xsTWOJsa1c31KmaSzRNJZom0rVDcXaplJdM1jTWKIQFcr4+VPcXOkfhTPOy5IKc4OkGedljXIyPr4Xs9IH6cm91PguckwHMaoH/0OCZZwfp58UO1KdJKlJGaYm9pNih6mJk6yM2V748hTVOYB0DcFXJrFrMuw9C/2BvfbEVn1irnpooz5z1L50MJ7O0p7Za984Oc+c1Ne+2g/L/G9WBO8WOC89tc+dtc+dtU/n6W/9vLd+3oel+oc22qGO8MbHf+nmnM7Rn7hYrwKCd8v1X682vluuf+ETPHay9/SkTRV+Q4lbGi1XCxMn6RFaUYqtLcfemmdvBXp6Sh1dpdq6HI0wx9pabGsDz3WW+weQ8x1lnk7IugTjbgPpWMmOhhyrKNkiTDILEi3CJHsDwNWc7WsHBjoL5+qy/O3F3laQiQNQVsdralKMrAwDE6DlphoEAB0vTclMnKmNV7OTdbw0LTdVz08312XpeAAdDzDXUuhsL55tAs63gmyN2Zb6TLMw1cRPMnHjrby42f+bvTeNSjzP03znxcydOefO7emu6qyqXCtjj3APNVxAUXFXEBRkEVAQlB1kcQeRRZRNQMV9X1BZBUUR3LcIjQhj37eMiIyIXCMzMis7u7p7pu6Lf3VMVtVUn+4+M/f2vWfOeY7nz48f+Mpz/Jzn+T7fBpC3EbzQAPLUxi9Ik5cV0GVl5rIyc0acoMd9YCJFGEpCW3EhbcRIPTXewEjSMiGt9NR6UlwtCVRNAAlwiWJCcl1pei0pQ4hLqcFB6kpS6wlpNTiIAJXIQ8YJUIliTFI9IU2ASmTDY/iF8bX4lEZSei0+RVQMpubHVBbEsQsT+MVJVZhkHjqRgzrHRsZUFcfzi2MF6Ggx9lw9KUFKSWqmpcipyWpOvo4HMwrgHYKCTgGsS5DfLYL3iBB6VnYLLb0aCybnRKBTQgpTIwrTzhaknc0Hh+WBQnMTQ/LBYQWQSERKFCIlqgASWQCJhCdHwJMjYEnhb1Nq+eCwrMTTWYmnMxNOZyaczog/lRF/KiPuTEbcGYBzMuPDshLCc0CROaDIXHB0LjgaEhsCiQ1JjjmTFH0afPYUKOpUYuTJhIgTcaEnzoUcjz1zLPrUkehTx86ePHr25NHoU8cADyf6zFFQxFFI5AcZMe8KSkCuLr5/QHBhtvHqnHx/unZ7hL89wgUaAgB/BsCboKVypZu+3sfaHOAAybStQS7g4eyNCgAWujhbfzBTtz0mAKrG3no4QERtuZPmN1J8+tJFQxng3gTMVKASGhjFcatxM7JCT1sJ4Oq8ncBZNJTNa4muFqxVUTQqgfVVZ/aKMwbrcgAnB4in+ozlPmN5oIvu1ZdZZehJaZGhEjytRPm7aHvjwr1xIdB2APRBbwzzzk/XXLQ37FmrN0b5a6O81RHuyjBnc4jrM1Nc2pI5PXHRTPN3Vga7mWt93GA3a9FMn9NRnG2lDnWZQ11mU5FmFIRpNWFKhR+XY4alRQMNiP76gv76goEGxFhzcX99Qacw28TPMHDSdKwUc1Vmf31BPx/ayUoy0OI05OjW0iglKUKGD5FgTjViT0lwp+uxp2qLT4iLjlajjtViTzaUnGkqDW2pjOoQgCebs+Z1yFUzetNcuGUuuDFccnec+NBa+sk0+ZNp8tMZyqd22isX/ekM9vkM7vkM7tNpzHNr8YsZ7Bd2wteuss/tpZ+7yl86yh+MEy51I3eM+TtmxAUL+vpw8e1x/H0r6dFs6adzFd8E+UCx29/u1L1ZFX7u43w2z/1yUfi1v+ZLX/VnXvGrGfyd3vx73cgHPbgbHcR9fVlj1keM5PdLEj5AJnyQk/DrnMSj+UmnkJAQFCQclRRWlHQKBT5WkvrremL0hBLpM2PndQWLeqRfV+RVIW2S/PGazLHazClprl2N8OiLPW3omSbYrAzuM5QsGUtnlejxpoJpRfFsa8mUCj/ajB2UFQ/KsAMybJ8U09OIbqujtNVR2mpKtXXkjqaKfjV3uL16oks23tc20GfoGezumZqy2NztNp/Gtqxxrv5vwvm3TjjmpcOupYuD/r0x7/LwxEi3SdHTWjWipo/I8EMNRSMS9KgMMyTDDynJ7TVoQQmoLPsENf9MAzmlow47pCRb9cxpA2tYXjbWQp5so061UsdV5FEFcURO6JdgOqsRBnZWpxAxLi91tLNcJt6MjmnV0Gd0THcnz2lkzpmYHhPd1kaYlBUBhLM/VnlpknnVyroxzbo5w7xrZz1xc5/PCz5brn7lF7/wV3+6XP0yUP9qTfLFtuLrvZabc8KHi3WfbSm/u6j9br/19bbsu135319q+/GC4vV64+eBmi/XGr7dbv52R/ntjvL1rvL7TdWPu20/7La+Xmt+tVT/wlf7dL76iUf0wMl/6Kp6Mi9+sdzw+WrT15uK17st355v/ea8/MVq7dNl8WOf6NGC+FlA8shXd36U3oT9WII+IsOflmBOtTPAe2PVV2zN3YJsZuERcs57hIz3iZkniBmni1NPoFNP4LNOE3JPwEE/Q4L/Ul8LW5mSODurpGQo9Ph/Sgv5T0xUBDrpFyVpv1JUJFIz3mHmvOPSFd/3Na31EDu5kTZVVtCCmTPAD6bph3b2rUnOxf7yTRNuTYdZ1WBXNCWrWtKKjrxqqFg2VC7pmfMGpsfImTPybDrOVBtjWMMZ1QsmjOIxU82QQdyrEXa1VVlaucPt4mED3yIndzSg+6TF/Y2I3pqcUQlsVEmQlYOqcVFtjLR2Qa6en63lZKkYaTJ6Ojr5/fSovyzOOkNCxMLTQ0DR74ef+IuEsF/A084gUs+g0kNw2eFsbFJ1aUpO5F/CIv8LI++kABFSi46oQZ5pQIWI4cfn1MTzFty2GX11mHJliHxzvOKJs+qhjftyofb+DPv2JP3meMXtSfqdKcadKca9adZDG/fxdOX9Ker9Keo9a8XtKeojJ/exp2qvn2CinRirTrBJoY6mdHdThqc5Z8OAuWflP3TwDvqJlwZLgzr4ir5g3Vh4b5Z928q4Pk67OVl5Y6Li6mj59XHanWnmnWnmjYmK2zPcB07Bi6X6r1cbXywKb1nJV8fwNyaJB0P4C4OEje6StrIzCmK4rCSqERfdiI2R4sCKUogMf05fkaQvj75lE91zVj3xCh672Y9crIdO5kMH64GL+9AlfDRX/Wiu+pmN+9jOeWDn3nJwbjjYtxyce3buY4fgiU18b6rm2pTigqM76J2dWVweWN7pXj18ywx/pD8HHl2BK5bgVUvwavfKtZ7gtd8vsVm+0r96o2vpsmzczzdaG/o9vf4r41v3gN6Cfx3h/LGC13qD1wCa6l6+0hO4CpwoZxdHd64Ra+eJAAAgAElEQVRbls93+ff6Vi92L+2NbFwZXrvcv3xx8B8FVCkM+S8P+S8PrVwdXr02snZ9dP3axMZ16+bN6a0bM1s3bJs3ZteuWIOXpgP7sysXnWuHrvUrrvUrK8GljVX/jUs75tZGGb9MycOb60laLtzAzzcL8s38XAMnXc9JbxfkmsUwkyjfws21cHO7+Tl9wvyhGsRwLXKwGtYnzhushQ/W5g/Xw8ckyOF6uKUq3chKbmcm6ZhgiyhzvLlothVvVWHGZIVDjfChRvhgAwx4GKjP76nO7hSkm/lpJl6qjp1k4ELMAqilOqunNgdQd012T22OpTqrQ5jezkvRssDqyngV7ZySGquriHsLOW9Rx0BPeDuZ08FJNjJB+sp4EwvcK0xfaC/bHuIsdZQudZDWesgrlpKD8Yqr0/R7c7z7Lu6DOc6jOe5jD++pR/BysebrVenXmw1fbzZ8uV73Kij+1C944Rd/udbwZqf5my3Z93vKb7Zkb3bkz3zih27e683mz1canywJHy8KniwJnwWqP12pfR6s+WSp+tGC8Km/5tGC+Km/7oFXuDNA8OlhCzq4V5Nva0x3NmcvaVEeNWKsJm2sLsPbhgmay7xtmBVT2ZqpdMNM2ukgLchhttrUQAvCLU0FIMclSXNLoZ6mzAV5zqIS5pXlBNtQqxrsvAxur8121OXYa7OnBGnOpjx3M8whzZ2qSZ0QQ6broHZJll2SNSfP9yhgtsZMW2PmQgvCpy6Yk+f61AVeZb5HkedpzvLIMuYkqV4JxNsI9jaCfY3g+frERVkKQDjBlmx7LdiA/7Ct+HQr9owaG6rChcpxYVJcWAM+oh4fJcZEVeNjxSXxNUSwhJIur8xpombVECCSsjRJWVoDKaUGDxZhEsTYxDpCspQMbaKkN5BSakuS6gjJTZR0RUW2rDyjgZTCKwLxUAncongeMo6HjOUiYrjIaD4ypr4EXE9IlBLBCgqktTJdw0zXMNPbGNAmcpKyIk3HzjRys42cDAM9VUNNaisHq8hJTcREHiK6JPUEIvEoDHQSnhSWDw57yzDw5Ahk6tnCtOjCtGhk6lkAb35KOHmg0DxQKCwlApYSAUuJBJQPichPjspLikSkxRakxsBTYvOTo3NAkZnxYdDY0NToM3+INycBvEmIOBEXduwnhHPkLeFEhZ4+e+Yk4OEkR7yfGvkOCxUzqa2Y62RujosBD2e1jxnopi11Ur3tpSvd9LfbOd+yzcFk9f6E+PyYEFju+dbGuTAuOpip25+u3RqtWu6hL3bRAt2VQAEA8PH1PhaQRgNGcQABldDLpvJlUzlAOG41DhjUCXbQFg1lXg0BWIYz3YQcleSNN8EmZIgJGWK8qWBKXmhvxXr0ZUsdFau97JUe9vawMGBhujSksQZEdcGx/rp8j7F8a1S0NSpaHeCtDvJXB/mBPs7qcNXWRPXWRPXaiGB5iLcyKlgbF62OCbfHxP5uplNLdmrJXmOF38Je6ROsD4oXO9lOLW2iuWSsCTelIFoVpWNS/EAtqru+sLOmwCjM0/OztdxMDScDUAsjtZkKlpITJGXxjaVxdYSYGvzZGvxZOSFOgjlbjQgRwU8LEWfEhaEiZIgAcaYGHQGoujiiFhvVSIhtJicqqUkySqSqMtbETxqRZDlaYPMaxHxr3rwyfdNUsN+NvjlCuDdJfmAtfzRDe+pgvJjjPJ0tfWYjPbeRns0Sn03jn8+UvJolfuEoe2knfeakvHJSH02SDnuL9szwHTPiggV1awR7f5L4aJr0eKb0mZPyhY/5epn9tZ/1bZD/ZqXquxXhtwHh10uCr3zCrxerv/HXfuUsfTiEfNiHetRXcrOTtK8nNWZ9xEh+j5J6BJ30cU78hxnnPspNOA4HnyoEhaASQwoTjhcl/Bqb/EE1LmJMAVvswPkMSJ8OsahBLgDtI1LYTBPMpihwtSLdusKFFvi8CrZmxF4aqbwwQFvQFNmb810tCFdLoUtdNNdW7NZi3FqMQ11sbUaMSfP7paTeRnx3HcZSi+ptwAzJCGMq2riGPaQX9ujrLOaWvuHevulpi81ttM0bnf5/u4Tzp+/+aW7tf0VKDcCMP9W/lFj+3Pf80/pTpurwX7H4Lw0t7Yx4fAOjgxZDs0XJHlTSRmXEEQl6Uo63qkrHVaWjaqqxDicgJREzjpIyj1Xh4rRC5KCCMmvk2EzcEQV5orV8Wlc5q6NPtVLGlKQRGb6vHtUhhOmYGZ1CxISizG3meruEThPP3s5xmnhOM2dWV2HX0Zx66mxrCeDh+Duo+2OVFycYlyfoVyfp16Yqb88ygCWPwH+Q952su07mXQf7vof/xF/7fKXxznztPV/9k+XGl2vNX24p3uyq/mZf/Q+XNd9ty75arf8iWPvVuuSrTelnK42AFfP9dsuP5zX/cKn9x/OaLwKSx3PC577ar9flr5Ybny/Vfeqvf4s33x9of3vV9Ntrmtd7TV9sSV6s1j7117xYk366IrvpFA/XZzThTtGh71Agf83OO6JlpHeJkFJiIjH7PVTyX8MSfl6Q+B4y6Qgy6Rgy6Rgq9WNMxkeo1F9QYL/uVaA2ZiQbk5JeCRYd99cZ4f9nScavkQk/K0t/v12Y3lQabq4Cb49UONQ5WtoJE/O0iXlypC7Go8+ytaRsDWEv9ZXsdaK32ou2jagLXSWX+8iHfdTL/RXXR7mXBtk73RVBI9lvIPv0pQ41fkKKnGwtm9VVuDrYzk7erJk7pmX0tZR3K8r6VWVDLWW9MsxAU9GkqnhUBhtpzJ5VIaythFpcWGX2+81lsZ3CbEtNXqcozyjM0/KyabDT6NRfk2ARpIKz8LRTSdHvRh7/i8Twn6NzIlCZIcWZobjsUBEZquLCsyL+c8rRf1eZebQaFdGIi64vCpViwiVFp5cM1J2O4jU94lI/6XCw7MYY7f4M+9ZE5RNn1c3xihtjtBtjtJvjFTfHK25NVN6aqLw9SX88Tb83Qb09Sr5nrbg2Qr43y/xkThg0FMoK3xngxUw3pIwJQcP8+HFRskeWt20mXhutGOHFjPJjnZK0gKZgTpaxaSpe1RceDpXvD5Tt9RLP95H2B8oOBsn7A2Xn+0gXhmnnhyg3Z9jPl+qe+YTXJsn7g7jLo8SDEcLBcNl6D1FFPC3Dh8hKIqQl0dKSWHU5VEdLVxLijRVgfXn0bXvNQ5fo6YLo+bzgqZf32M1+5GQ/dvEeuUWP3OJHbvEnM+xHNvYDO/uO/feEc9/B+8QleOoUP5ypvznTcuDqXV2wO5aWh4J7PWtX/txf7k+6zv5AXYFrluB1S/B698qN7pUbAOFYlq90+C5a/Icdvot6967Fd2l8697I+u0O7/6f7Vj7w2Ta28Ra78pNILfWt3J9IHh1MHh1MHhlMHhlIHA4EDjsXwYK3w77lg+B1JzZG5w9uGGcW7bMr05tXx70b09uXBwN7o0sv9WFf9TByPLB6OqV8dWrE2tXpjauzWzdcGzfcO1c9+zcWNi76dk8dK3sO5d3XYG9+dXzvvX9xY2DrWXv9vLc3Usb3epaGQur5mH0ArSGnWvm53UJ8k3cTE0lpLUyWc+GmqqyzYKcbk6WhZ1pYWf2V+UN1xaMNRSO1iOH6gr6xDn91bn9dfmDDfCe6hw9K0lFO6eindMwQWYBtK8+b0ha0N+Qb6nOMgugRn5qb10ugC6W6qxOUQZwaOBCjNxUEy/NxEsz86FvZeKlGdgQPStZywBr6KC2ysTWigRAgFdjYoF/GlczscBa2jkt7RwwnGNmJwEeTp8oY7IJvmQmLxgJG720gwnW3jD10Mq4NsO47/l9P/49B/v2LOOOjfnEzX/hq/1yve6bbcl3e7I3u02vN6VfrTd+td74elP6zZbs2+3mr9Ylb3bkQOXADxdaX282PwsI73s5t5z0m47KW076HTfzwTzvyZLw1XrDJ0vVL1YaXq1J7nv412fpV6fpB2OUZR1ypR21ZSH6dejR6tQBYZJNDvdqimdk+Q55QdCA3+4iB9pQbknmvCxrpQ2xrMkPaGEBTcGSOt+nyp1X5Cwo830qWKANFWhDLbUUeWQwtxQ21wR3S2GO+jy3rMDdDLNLcqZqoFM1UFtjtrMpxyHNXmhBeJX5tsb02QaoR5njlGVM10OcsgxnU5ZDmumSprul0DlJqqcxGSCchQbQQgNoUZay1Jy6JE9fUec46pLaSz4ykaINxLOakihFcaik6HQ9OqQBGy4hxoixkTUlMQ2l8Y2UJDk9Q83JVTNzm6npqsqMFnpmCz1TWZEuo6Q0ksD1hMS6kgQFDSqnpjWRIY0ksKQ0CXgQY2KrCs/xEDHc/ChOXgQPFiUuimvAg2REiLQE1ERMlJPAKnJSKzVFXQ5RlILkhLja4qhGfIySDNJVQAyVyfpykJoY24yPaitPlpPAwsLo0vTTKPAxJPhkQXIoDBz6Npb21sABqAbgGQCBfipYSgQ8NRKeGgUIlhIJEE5eUmQuOCIHFJmdGJERFwqNPZNy9jQk6hQk9nRyzCkAbxIijidEHH9LOHFhx2LPHIs5fRSAnOhTx6JPHTsbdubsmZPAHA447F1I+M/pyKhRNcVhrFjqZa0Mche7aG4dwdGGcWrwLm2JV0+aN5QumctXexhAJm1vVADk1gDC2ehn/3QmZ32IuzHMC/YxgZTasqUi2EMPdFcud9IAUgIIZ6md7NOXLuhICzpSwExdNJR52krmtUSnCjMjK3S1YH360oCZCtxc0JE8bSV2BXqyET4qybMqkI42zNuyAZ+JutrL3h4WbA8Lt4YEFyZqV3q48+20MUlRZdovzVWZdm3Z+rBofVgUHKxaGxGtj4r9A/yVEdHKiMg/wJ/vZfv6ucFR0ep4dXBUtDXa4O+ucmhpM2qyra3cpa+ca2fOtTOnlKWDDcWdggIzH9YlRFhESBMvX0PPUFSky8pTG0jgOkLiW9WWJNQREkWYWH5RFK8wsgp1VoCOFqCjq1Bn5aWQJgK4Hhdfj4tvLElsIiU1l0FklJSqoih+YSQPGQHcF2Fia/Dx9URQY1mUghqr54AHGrLt6sIFHWpBi1xQ53nk6UFN3m4n+tIA/nCIcH2Ucm+a8cTJe2gtfTJLeeYof+GkvnSUv3SUf+akfO4qf+Eoe+kof26n3J8kXhko2uuC73YhzncX3h7FPbSWfmIjP5kte2Irfe4iv5gr/9RNeemhfu3nfL8q+m5F/Nov/NLHf70k/i7Y8K2n/JMx9JNBzMMBwq0u4oGhVJL9IQvyLjnlI2zqEWTKCWTqqaK0cHRKGCoxBBl7suDcEWTch2jQLwXo0yNNuYsdmMV25KIW7tci/BqUr7V4QY2eaylytSAcLbDZlvx5ZeaCKmtFX7DVgV7VF7qaM2ySVLc809Wc4VXl+nXIVVPxqql4WV84r853ybMmmtATksKxBsRYHWy8Hj7eiJyUFU/ICQNycreC2amr6+szDFnHem2OTtuc2eH7t044by/80cf/3Pf/6cn/VwjnzzUNdPkPe/wXBxe3R90L/SN9lvamnhbuaAt9Wk2dUpJm1aVWddmInDSooOiri/kl4JK0owToMV5xXCsf3t1EnNKxZo2cMVX5lIZmNzCdRuasrsKqJo8rCP0NqE4RzMjNsYgLAQ9nrqPKYeQ6jNy5TsG0rnJMSRpXEKwtxOkWnFWOBuZwDsbplyaZh5OMa1OMG9OMWzP0+zbGQwfr7mzF3dmKWzMV16zlh+OUSxOUw+nK63bWbW/dgyXpDYdgd4h8dZr5zbbq7w8N3+0qfryg+s2u/LtdxQ8XWr47r/xqQ/ZytfHVWtNvdtQ/ntf818vGv72gfeIRXRom37Nzv99tfb2l/Hy16fPVpi+3FK93W17vtny3r/ntVdN/va37zWXFdxebX+81vVyrf7UhfbUuf7BQH+ymGJiJ7NwPuPCTYkw0FxlVnn2GnHmamPtrNPS9/IRfZkS9kxz685Twd/JBH2OzT2KyP8ZmvUcr+rhVkDLSil0c4M3oKMSUXxbEv4NKeg8D+RU9/5iOB1XRYiabYcsWgq7i1Gh9wsFE6XpP4Uo34oaTtj9RcsNJezhLfzBTeWeSemO07OpQ6eEA8XIf6VJv6bUR2tUh2vnu0jVD8bIWvWLErZlLgga8vQXj0ZX6OysDvWx/D2e+k+UwVszoaRNq4lQbcVxZPKFE21uLpxUFM82wBQPG10WXlZ7lwn5t4kMdulKHrnRcjumrR6pZUBYylJR1nJQXgssORaSdzAJ9DI78ZU7yEQIyFp11hgALJ+aHV5dDjXW4wvi/Tj3+7yqzPq5BhUswkXWFp5sxYU2oM34D9VJfybap8Mog6epQ6Y1Ryq1x6sVe/I1Ryv1pxoMZ5oMZ5j0r/c5kxa1x6s2x8usj5Hvj5bdHyTeGyh7MMG+MUu5amU89ogVljhz1q8ka8Jw8d0KcNCGGOJtyFloQy1rMgjpPjfuwsyJkpiHFo8wZFyd6lDmzjamHoxUBA9olz/Go8hc1yIXWArci1yXPcarhHm3hshmz0Vuy1Yff7MXs9mP2h0v2R0v3R8vXe4hKwikZPkRZGq2iJKooYENlpoGeriDE6ssTtOSou7aax3PVr5bqX69JvgzUvfSJnnmFz7zip3PVj9ziB07hkxnGJzbOQwfnjp1zfZZ5fZZ+1856Yue/dNc+sUvu2NuueYc2/W53YGVk9ULfxrXuwPX/of7ZhHO9O3AdIJze4LWBtZsDazeH126NrN8eCF63+C79E4TTF7z5pyc/YZsrw8HLI4GLo4H90cD++PL+mP/CyPKFIf/+kH9/KHBpIHA4GLxi37k4vbFbY+g0Wh1LF69bl9dngpszyxu24JYtuG0LbtuCu7PB87PB87PB/dngvnVlf3blwL5+4Nq45Nm65Ns+9O8eBncP184fBrcuLK/t+IMbwZWNldXN1ZXNlZW1/WXH3oL13t7SgEooKc/XcoramHlGbp6Rk9XJzTJzoNoKsJqaqGNATPyMDkFWLyezm5PRy8saFsOsEvSMHGeVYcalhSMNBYMN8KHGgoEGeJcoS8tOVtMT25hgAxdi5KeaBdAOYTogswBqqkrrrcvtrsnuEmdaqrN663L76vN6anO6xJkWYU6XINvMy2hnpxlYqXpmioGVamClaunJb6VnprSz00zcdDMvw8QC/7Rg4O00jr4yXlcRZ6AndHCSLfzULl5KjwA6UJ01Upvl1WK9Wuz2YMV1u/DqDPeOW3DfI3jsEz1brH7qEz9w825OV16bqLgxRb81zbzvZH66JHqz0/zjgfqHC6pvtpo+C9a+8Is/C9Z+sdrwKlD7erPpVaD2hb/6x4PWb7ebP1ur+WSR98DDvD/HuOuqvOOseOjhPPeLXgZrHs/zn/vFn63WP10UPvJUPZkX3ndxb1pZ1ycZN6zsCwPlbhV8WpJpV8DsCphLWTBZn7GsL97roXiac+x1KYuKHI80PaCFregL1gxFq/rC5Tb4khq2pC7wtyLW9FivEu6Q5jqb8uaaER45cq4Z4ZEXOqUwe2PedG3WpDh9pj7T3QzzKGAuWe5CC9yrzLdJ0uxSqFeV45SlT9cnO2XpLlm2Q5rpaEyz10PstWBXHQhIqXlq4711Cb4myII0eaEpFfBw9LgPzKRzekJ0Ky5CURzWjAmTlUQ1k2JkZXFNlHg5LUlekayoTGlhQnX8HH1Vvoab08bK0LAzNexMNQMqpyY3kuKrsWeF6AhlRYqyIqWJDKrFx9TgousJ52rxMUJ0hBBxlg+L4GSHsLPO8HLDaoqim/EgdRlEhouX4c/J8XGKkngVMUFREteEiZYWRUrwZ5tLYlSkWC0VZKYnmyuT9JT4VmJ0Kym+uSROiIgkQ08Wg48XJZ1CJIXCwKEFSRFwcDgMFAYHhyOSI5GQKERyJBwcjoREFaacLUqNRqXFoNJiilKjC1POIiFR+eDQfHAo4Pn8o7cTnpsYlhF7KiP2VGZsSNa5UECZsWGZsWGQ2NNJ0SdBUccTI4/Fh7/VcUDnQo8CkPNWZ8PORJ0+EXHio7iQj8Bh76ZGvsMsih5rLZ/Vl7uMlPlO2ryZ4tTgrQrkbEvxnJ7o1pS4NSU+IxkgnI1+9vYQb39CfHGqZn9CvDtSBXSsvZ3JCfQygn1Mf3el10Seay/1mSmLHeULJvJCe9miieLvoAbMVABvAM214n36UrcaN9tc5FRhbHLUdBPSqcIAK3GAggEAgVwtWKsUMS7Jn5Yj7S1oIEjmM1MAvNkbq94dFW+NVG+P1sybKt162rgMWwF9z1SVa9NS14Zrg8M1y4PitbH61dE6X59gobfK3cm2GmgTWsqMsdJl4Tg6WVN66mxbxVgzqbcW3SlEADLy4BpGtrI8rbkM0kRKkhLBUiK4iQRpIkGkxOQaQrIQm8hDneMWxfJQ56qK46uK4/noOBEOVFUczy2K5RbFVhXHi3AgEQ4kwCRUoc4J0HFvJcIk1ODB9URILRFSXZIEXBPjwdUlSTWE5BpCci0xUlIW08oA9dRmzbagFvS4RUPxogZpl0I9yuyApiCoRQS1iPV21PluwuUR6pXBkpvjpEcztGdO+gs3/ZW74pW74pWb9qmD8txOeTxTenscfzhYfKEXeb67cK+n8O4I7om17Lmd8sxGBvyfZzbSJzOE5/bSz+aorxfZ3yxxX/t4r31Vb/yiH1bq3yzQno5hHw9jHw0Sb1tIF42kptwPOanvEkC/xEJ+XZx2EpMRhsmIwqSEA4QDj/0Ice49dPw7VYXHhqXZS53YJWOhT5Pn1yKWtUXLWoxfi1vQYDxtRU413K7K9cjTPPK0ueZUtyzFIUmyNYBm6xNtDSBbA8gtS1lqzV41wNfaCwLavEV11rwy3S4rsDXB7VKYTZI325g705Bjbcgfb0QOSbHdMnJ3a9VAr2bEOjJgt1tm5zpsC///IZz/WW3R/28Rzp9riwYIZ8i3OeKaHxzu6zbK+tuqJjVsu5Y+20qZbSubUBJ7GjEdDTglD8HExJGyTlLyQqpLIQZxcW9zqVXPdnZWzepZ07pKl4nj7eLNmVh2Hc2qLhuRYntrkEZuToegYKABO64iT6ppQLv0jI45qirrl2D6G1BjzdgpJWZaUezU4P0d1EuTzEMr+9o0+9YsB+hSu22l3bbSHrlYj93sBy72bTv96iT1YKxsf5xyMFF+YYp70123OUSdlEL9JtSbC9rfPRj8zXn1315s++FCy/d7yu/OK7/ZVny+0fTFpuybPfUPu60/7Lb+3YH+ux31TSsjaEBcHqG82VX/sK/9dqfl6x3Vd/ua7w+0355vBTycv7/Z+sOh/G+uqL6/qPxso+HVmuTlWvODhfrbHsmIFE7Peh8Pfoeed7oCFkHNjxTgU9DQ9zJi//LciX9/9uP/I/7UX2bEflgEPU2AhRLhJ9Hp72AyflZZ9GEdJXxCg5toIyBj/iMm5WNk/K+I0COVeSfqcJGMnHfbaNFtlBAx7L/sDZEeeKsOrWS/KW/VAn/k4x5M4J55eJ/OVz338h/YGDcnKDfGybcnK+7PMB/a2A9t3Gtj1A0j2qfK9bfC1gxF6+2oBTV6SVeyaiavddECZqrXQHa2EWfU+ElFsVWFmZAXzqiKPHqcR4PxGfB7Q3RbG05cdJSR9YsuIdRrItvaSjoEGfLyuAZSDC3/WAn0I2z60cLUo0XQ06jM0NzkY+j8MGJhDAJ6lFQQScgP4RFA7bXFxeBf5Ib+B1beMXHhmfqiM3UFx5uLQySIE/Nq4s2x8ou9+Fvj1LcMs9uButiLvz5Cvj1BuztVeWey4q1uT9DujFHvjFFvj5a/cAseTLM/cQm+8EsXW/K6K0IDOtRud+mipijYjr00zDoc5Zzvq+ignWnBfjBZA55pSBkRJvawzjpkWQO8c5fGWE5Ffjc7tp+fMF6fPlydYuHEdbJiO/iJA3WpA3WQTn5MjyDGpsgIdqE2+/EXRsv3x2hrPaVy4ikZIbSFGqepTNIxUnUVaVpaShM2qq0sRlMWfs9e+2yh/quVpr+90PabbfnXKw2f+eteLtZ9Ol/3eK76gVP4ysl7OVf13CN8OMe/7WTfsbMeObnPXMJndtGj6bpbs6rDud6NRYdjaXloeceycvlfmhb7KeH0BAHC+f0cTv/qjZ7AocV30OE93zl/oW/5cGT95p/ravtpQ/RPm6Pf4s1I4OJo4PzE8p7VvzXt35j2b1iX1qeWNieWNsaWdsb8eyPLe6OB/cXt/e7JaQyNrunq3r9xa2l9M7C+tbazsxhYXQys+gJrvsDafGBjPrDlDW55gzuewLo3uLGwtrG0vrWyubO+vbO1s72zs3VhZ/v81vreWnBv1X9+ZfFC0Le37NlZch8uTV3wDt3bsI2qOA3EVAMH3loB7eTn6yogRlaqkZGioSW0lsdpGWAjN9XMy+jjZfTxMgYE2RP1CIcC52gpmVFiJ5qKRqRIAG/66vI7RJk6DkTDhRgEUJMAauCl6DjJei7EJIBaarL7GvIHJPDu2pwOUYZJAO2qzupvhA3LkIPSgt76PCMH2s5O0zNTALYx8zIswpwecZ6RAwVk4qZ38DOBw74aGJBDe1sn0M5IBEoFNNRYNflsKyW6nZHYyYV0ciEWfmqPAOpSo4Kd5AU9brOfesXKuzRJv+ng3XXz73v4TxbFz5dqHnsFd+ycm1bGTSvjppV1daLsjq3ysYf7zCd45hM8XxT+I97Uf70h+WK1/tvtZoBw/vZi2/d7yu/3Za93Gr7aqvtys/b5suCem37bQbs/x/jEV3XPxXyywH8RqHnk5d1zse65WLdslY/cgrs23gOn4NYMd6+PvNZJXOsk+g2Y1Q7CrCRzzYi/NEB1NUJnxKB5WeYkL9rZCPHIoL6W7MWWvAVlzrwiZ16RM6+C+dQF03XQMSFktjF7ToF0NRfYpflOGdzemDdbnzNVnTEpTrdLchZaCn1qpEeRt9AC96py7VKoW565rEMsqHPc8vQlTQhK8NYAACAASURBVL5PXeBR5Dkl0NnapGlRvE0c56qNn6tPdFefm6uJm5ckeRvBXglkWZlpqwFpMe+ZyfEGYqyOEGMgx3cwIB3cND0zRV0B0rJTdLwMDQeqZqa0sqCGqhyTKN8kyldXpqgrU1oqICpaspKapCgHyykgRTlYw4RqmFAVLbmREFuPj24qjW8mJ0qI5+Ql4Eb0OREsnJd5gpN+jJd5QpR/ur4grKUkQYWPa8HHqUvi24jxbcR4dck5FS6mlRzfUnqulRSjp8R3ViZ10ZON5QlaUqykKKQWEcrKPkVI+rgw/iNE4vGCxNN58adhoLD8xFAYKAyRHImGxmIz43FZCdjMeExGHDYzHnhAQ2OLUqMB8oEnh8OTw//Q8InMB//+Zz4oKi8xMic+POtcaEZMaHp0yH+vVos4mhh+JCH0aGLYscSwY6DwE4lhxxNCj8WHHI07c+ytokJPR546Hn78w7iQj5LC34Oe/SWn+NyktmKylTSjIXg7qIFehs9MmW1BzbYUe9tLfUayz0gOWip3hvlAT/TuSNXFqZrL03UA5OyNCoCZHKBODdghE+hleE1kt4HkMZDcOoKjDQd4QQvtZYuGMoBtltrJy6Zypwrj1RAAfwZYhjPdhHQoi/1Gyno3Y7ufA9SpBTtoXg1htrloQgqbkMImm+AzikK3juDvoq33c7eHBVujos1h8eaweH1QbG8j2zTkSQWRmX2kvSpvWkNdHqhe7BfN91QtDYh9fUKbmTndXjnaWmZpKu5oLOqV44ZbS3vlOEMNvJWRq6RlSktT6kvAdXhQDTaBWxBZkXWqPP04PecMBx7BLYhkw8I58AghKrYODxITkquwiRzUOQ7qHB+TIMCBBDgQcMIrjgdORCVJwDV2UawIn1BDBNeVJteWJVeTwNUkcB0Z0khNqyNDgBMxEQScA88iXHhtSUQz7ZxZAB1tKnC0olytSJcS5lbkelS58y15ruZMmyTN3pS+0FqwasJudRTt9+FvTlAe25nPXaznLsanrsrnzopnjvIns2X3raTro9jLQ8UHfejzvUV7PYV3hvFPrGWf2mnP7ZSns6VPZ0s/mSE8msI9s5Ge20tfuqife+hfLbC+WeR/tyz+TbDmW28FQDiPh0h3uomHJlJz/q950PdxcX+FAr1fCPkYCTlZlHy6EBSCij+DOhcCj/kAce49dMLP+cijQ5KsQBdm2YT0afJ8rflLbUi/BuXXYhZ1mAUdyqtFzGkK5ltzvOpspxw625hskya55KkOGWSqLn6qOsbemOhVpC61Zi63ZS2p0xeUqV45xNda7GtF+dTIRRViXg6ba8q1SfImG+EjTcU9TWXdrVWDfdpR6/iAzdlp87bP/q8hnP/hPMz/3GGbf77+1WTyR+M3/7rU2T+flP7c7+1cPLAs7I36dyY8C739ll6zfNxUZ9Vx3e3sSQVxUkGcaSsHagbqaZml+eFFyR/xcYlqPrJLShrXsCb1LKue7ekSOkxsRztjRkubaaPYNdTZtrKRpuJOYa6BnWXk5ffWokfkpFEFuU9S0tuIH5aX9UqwA1LsaDN+XI4bbSoclyKdGnzQUnllmnNxgnFlinnXwb/v4t+1sx7YmU/c3OcLVc/m+U+8/Ede3l0H+/os/eos44aDvTPK2RxmWOV57fSIuTb4i6Dsza76i1XJmx3ld7uKL1YbPlutf7Or+npH8WJN+mpD9tuLhjfbLV+vyz8PSu/Msvd6Sw7HqUA47YtN+Td76u8PtH9z2fA3V9oBvTmQ/t0N9e/utX9zQfr5Zv3nm5I7c/xHS/U+E74Bf7Ik8S+Q0f8ZGfcOLu0oFnoKAz1TlP5BSd5pWnEcOiM04fRfpcd+iMuLQmWcIMBPlsA+xOf+ggL/Fb/kRH15VFXxybKMX+JSTxKhZ/CQIzjw+9T0D4WIEyL4R8y0v9CRz+z1ld6xc65OUvcH8XsDmJuztGvTZbdmKq5OkB+6OcAqzDs25s3pyk+Xau7aWTesFVfGqFdGKHvduGVNvleRsaDKWm5FB9qwa+2k3Z7K3T7WRnflalflmoW+2sNa7qSN1OdZmxFTUthQNTRoLtsZoPfVZdKzfq6iRnlMpGFp3owaIyVFsHI/KIP+qhT6PjnnOAUehs04mZPwUS74CCo7HJUXiskPRWaeKMo8RoKHlsJOl8NO8YujBOiwWkx4TeGpWuQJBTZMQ4rq46bOqzBXh0ov9xOuDpXeGqdeHyFf7MVf7ifcnqA9mGE+cXA/cfIe2dj3pxn3rPRb49Qrg6QrfYQHU/RPbJyHVsaDafbDGc6+heBsTG1Bv3dpgHq+l7xmLtnuLvvhwPJmz3xpjNNREWamhW50luwOUGyynEUdel5b1MtP9LQVGSojVcTTHaw4PS2qofjj2qKPpLjjaka0vDy0qey0inamnRNpEcSMNCbbVFn+DvT2IGXBiFOWhmgqzrVzIL3V+RpGso4BVZLiapGnNOTYdlr0pTHO5wHFZ4GmvzvQ/7fD9jeb8qcewSdzwsdz4sdz1Z8uNn4xJwAI5+mC6LFP9GRe+Mlc1SdO3lOb8Kld8tClvertX52fdSz6h5Z3uoMX/6WE80eWDjAM0xu81r18uT9wZXDl2vD69dH1GyNr14dWgIAZkDS7OrRy7U/19t2BwBVAg8Erg8HL46uHvXMr9tXzY3M++6J/Pri6sLriXPR5loOe4Oqk1zfhXXau7Xl2Lq5v7yhV6koGvd2gWwssnd9a21tfPtzd2A74zq8tr/vml9yOlaWF1aWlRe+8z+P1uKa97pl5t3XebV1wTiw6J4OuqXWPdXveuu2Z2HKPbjkHN23961NdyyPtiwPajXHt2qh6c1xt4hVp6bntrBwzO1tDTTJUJhsZyWZWipGRrKeD9HSwkQUx86EdzOQeHnS4OneyATnVhJqUFgGDN/11+T01uV2iLGMV1MBL1VelmcSZnbU5vfV5ZmG6gZfSIcroqcvtrs3pFGeahendtTkmAdRYldZdmzPUhBiUFvTU5XZVZ1mqsjq46WYOtJOX0SPM6RPn9YpyLVVZ/dX53YLsLn5mryh3uB4x0oDsE+eZOdBWSnRbeQxQDA2UDRiZIGDwppUSDRAOkFIDgmq25oJ5LWbNQtkbol+eYt2w8+64BUAB2pNF8ZNF8VNfzZN58cM5wV0H/7aNe8/BvDlNuzJedm2Scs/BfOLlPXCxbk5Tb83QnvkEX603frnW8MVq/etN6W/OK388UP9wUf7DRflvDprfnJd+vV3/xUbd5+u1X2zUfbFR9yJQ/dDDuWWruGalXJ+m3rJV3nEwnnmFj5z82zOsW7Ocew7BbYfwyhT7wjBtd4Cy3oHfsZAO+so22lFLyuyFJqi9On5KFDslirXVgb3N6fOKbE9zprspwy3PWmiBO6SZDlnOsg671UVeNRK8qqIZaZ69Mc/emOdqgnuViDk53CHN9ihgQT16x0JaUOfbpWleVc5KO3LdjNrsLN7twR8MUAM6lFee7ZZCXQ2QJXl6QJnurksINKeuKKArLZl+eZpfkbGlL5iTpOqw72twkd0VSYOcjG52Whcr1VKVYeKlqStAbcxkFR2srAS1MCAaDlTPSdexoRpmqpySoKKBVTSwnJKgpIL0nPROUV53DbyntqCntkDLSpMQY5rJ8XpOuqI8kZV3hJd+RFIY2VwcUwsLEeWckKGiDBRIR2V6Hzt7kJc3yMvrZWV1V0K7aJCO8iQTGaQvT2glxagJUVpSjKE0WkeM0hGjdKWxDQWn+NnHyiEfYeLfR8Z+BIs7Ak84BUsMQSRHAtbNTx0bAHUwGXHF6efQ0FhUWgxg4CAhUQWQCETKfy8kgCdHAB5OPjgiHxyRlxj5lnAyY8MyYkLfEg448hg48hgo4mhC6NG4Mx/HhxyJDzkad+YIoHOnPz53+ui500ejQk//dB9OauQ7ghKQp0e41F/l7azw9zLXBjlLnVRvO3HeWAak1Bbay/wd1PU+1s4w//yYEECa82NCoFrgYLIaKI8GJnb83ZUr/Sx/d6VTR5hRY9w6wpye6GjDeXTE1R7GcicN6A8IdtB2B3nr3Yz9UaFVivDpS+0KtJYS42rBTkkKnCrMvJa42cvaG+IDNs52P2e1q9LVgp2WIyeksGk50qZCzajQHgNpuYvuNVH93Uy/hb1o4XhM9OmWsqHG4i4x3FSVaxDAeiXYEWVpnxRnEiN0AphBVNAuRijZmc0MqIQGaaQmN9CS68rBIlIcHx/NQ0TzENF8ZIyg6JwIHS9CxwtRcVWFsSJ0fFVhLHBeVRjLQ0RVFUaLi+ME+GQeBsTDgESEFDExFXjJx4IZyFhqfmR5XgQbFS8mpoqJqdzixMqCaHZxRA05UVKZIi6NZ6LCWEVhIsK5RmpyFS6aWxzJLY6swkVX4aJ5mCg+9qyIcK6OFF1felZGjTXyU8ebkXM67Fwb2q6AuVVwhyzLWp86UZNsrU+1yXLmWgrm2wo9LTl+LWyjA73fhz8cItwaJz+0VTx3MV562C/mWPdnKJcG0btdiB0LYru7aMtSeKW3+O448RMb7bmz4uVc5ecLjM/m6Z+6KYBeeio+n2d+vcR97a/6arHqiwXet96Kx6PFj4Ywd7oxd3tIB3p8V2kUL/1dEvgdfMpHRckfF4COFCWfJkJjiClncQnhRQlHCKnHSiDvCoqOWZX5630ly6aCZQMsoC9Y0RWutuPWTcRlfbFLCbMpsu0t2YvtSJ8B4TMgfPqCBR3c05bjasl0yqFOeaq9KXlWArY3gT2qtIA2Z90I3+pABowlAT1u1YTf7CgJaArt9RmTNVCrFNFXh+hsIHS18Pp6tINT4z02l8m+2G5fbnOs/F6/Z5vfE47GsfGP+oNNoP+bcP6fJpyewGHP4oWxpa1Rl8fSa+42NI0Za6e0HHc7e0ZNnm2lzGhpY620ARVNLSpmYMGYtKPl8Ag2Jl7GyO1XUq3tnCkda9rAsmorJlrKxuSESRXJqafOGSutSkKPGKZjZpir4MPSkhlt5ayOCSzPGZaXDStIowriVEvptJo0pcQAcziLJsr2AHmrv+z8EOXaFOO2jX17lvHAzvxkjgcMOQAbP++7uLed7Gs25uF05Zy+ZEoO7+KDWslnpiQZ12c4T311LwONP1xo/X6v5VWw4WWg/rv91h8P9d9f0v141fjbi4bvdtRvtlu+3VI9W6i5bqXfsXM+W5F+s6d+c6Ht+wPtD5f031/Sfbvf9vVeyxfbih+vqX93r/13jzp+d7/jH27qf3tN/8Bb9elKk02Zx819pzj2P2IS/woZ9/OC+F/lxL4LCfkrUOi/Z+DizAqqjI9BZUQiUkNxeVH5kI/yk39FKDgiokYphZA2cVo9NRqX+jPQ0X+HAh0nQkPLs8No2WcqM4/TMz6iJf+s7Nx/6GLGXhgovz7JuDRMvjRIvDRYcm2sbLOrMNCO8OvhB2OUq9P067PM67PMgzHKHRfvyWLNvbmq+y7+k3nxE4/o+mTlrgW7okMuNBfMSWBuKcyrKPK1FPvUOJ+mxG8gr3VWbvdzfPrSYAfNbypzt2KCneU+HaG7OpWR/TMNI8bfU+4ylPi7K9sYiTz4x+j4/6s48WekzCNURAQu8xQ0+lfQ2PcQ6aHYgsiSwihk5okc8LtF0I9LYac5mMjGclC/FGVtKZlRYmxylLcNt6jFrxpLD/qZVwZJl/pKAMjZ78au6WArmrwtI/KRjf3MXfWpR/jUxX9kY9+z0q8Nlx304A57cXfHyx9aGfcmKh5aGQ+mmDsm9Gw1uJ1w9NIA5eIg7Xw/ZauH/NTf/GSxaW+EMdmY3sE8G+wouWETXhxnPViQfrKsOJwVu7XFitKQOvTHJk6Cnp1QjT4iQH4oIZyuJp4U4I7WkU62sqJ1nJg2RriRGzVYl2RTw4I9pOWuMgPznJaR0FoR3ynM7BRmaukprTRQIyaklRJtYpzb7a944Kp+tlD33652/O5a53dbqmcLNZ8u1j331T90ix+6xa+c3Bcu3tM53hOv4Mm88Mm88KmH/8xd9dwufO5sejynv74wuLHocPmXhwO7PSuXBoLXAb3tg/6n9+H8NEvWtwJ89upA8Gpf4PJA4HAweHl49cro6pXR1csjK5eGgxeHA1cAjQSvjgSvjq5cAzS+dmNs9froyrWR4NXhwJWh5UNAA/4LI8H9mY1LYwvBxc1du8czv+BeXnS77aOOmaH5uWmfz2mzW6ds1mmnfcJh16mVNCK+GJZdx6WPdmimu/UTRpXVpJwyKuyWtmmzasqocg90zI/2uYe750Z6vWNG75jRO2aYG9a6+1tcvXJ3d7Onp9lurLUbRHZ9lUPLd2i4thaWVU6baqKMyyjTKtqCqUpTka6hphiZGV3crHY6REtNMNBBJlayiZWsp4N0lYl6OsjAAHeyIF28tD5R1mBN7nBd/kBNbp842yLK7K3J6a7OAQhHz03RcSA6fmq7MN1SnQUM2HQI0y3VWV3izA5heqcoo78h3yyAGriQLnHmoAQ+KIEDQTVLVZalKquLn2mpyuoR5vQIcwCwAQink5dhqcrqE+f1ifMsVVkmdpqGGttWHtNKiQYcGw01Vl8ZD2zI0VBjNdRYwNIBkmzdVWluddGCDhvsIK53l+4MUg5GaYdT9KvT9NtO7l0394FX+MArvO8R3HcJ7jr4d2z8Zz7hYw/vgYsN1Kw9XxQ9cLFvWMuvjJden6LcsVU+muM88wk+X6n7dlv2wwXVdxea3pyXfrPb+PV2/VdbdV9u/h5yvtys/2K94bPVuheB6icLVfdcrJuzFdes5Q/szLszjFsz9Ht27mNv9RNv7V2X8PoMb7ubtN6BvdBfdnWEdt6C2zEX7XcWX+goWpCneppS5qQQjyzVLU2drQVZq0EztUnzLXnu5hyPIs+vQ68YcUtalEtZYG/OdzbluWT5XiViqQ3tUyO9SvhiK2LNiD0YpKybMYttsCUNfM1UtG3Bnu8jHAyW7veXB3SoBWWutzlzTpLqV2SstGTOS5JWFND1lswNTe5KS+aKOmfPVLSkzO4iH+8sTxzgQEeqsrrZqV3slB5BRqcgQ8dKbmWAWioTVBWJLZWgVkaShpHcRk9SV4BaK8FaJkTHSmmjJ2mZEHNVZm8trK8ObhHn9tTkm/gZKmpCCy3RxM8wV2W2VoIbCs60lycPCWD9vFwLPb2bkWGhp5uoSSYyqJOa3F2Z2k1L6aQkmctARlJCOzFeUxqrwkeqsOFaQqSedFZPiNIRowylsSrc2frCcFbWSRLkKBp0DAk6AQedKQCHFYDDC8DhiKQIRFIEMjmyEBJVlHK2KOVsMTS2GBqLTotBpUYXpZxFJkcCd2BJYbCksLclBHmg0NzEsOz4kDxQeB4oPC8xMjch4g8J5yQk+nhS1NGkqOOAAMhJDDuWEHo0IfQYYOMAijtzBGgaiD5z9I/aopcHhQsW+nIfa32I6++i+cxl/i6az0zxGclL5nJgqybg0gCzN9tDPEAb/eyVbrq/g7pooviM5GAfc2OYtzrAnjdT3AbSUid12VKx2FHu76DuDPPX+1gXRgT7o8K9If7lyZqdAe5mL8urIWz2smZkhQp8qFuNsyvQrhbsgo601ce+MCLY7GVt9DC3+znAtpyJpryR+pwJKWxKVjDeVGBTY9xaklWFnZRjJxTYsWZsfwPKLMhrY0AV5UmyssQ6Yry8IrWFmdFMS6khxguw0fziKA46go89y0FHsIrCGEWhTFQYvTCEVnCKnHeMBY9kF0TxCmME6DgxNrEaBxJjE0WYhMbS1NoSkBgbL8LECdCxvMKzVaiYalyCmAQRkyC15DRJRVYjLVNMgvBxiYA4xXFcTLyImNxAzZBUZNWS00TEZAHxbG15fB01oYoQxSoO4eEjasvjZQyIiBhdhY+swkeKSTHVpbFCwlkRMbqm7FxDWbSUHKumJ3aKMiYUCJcW49EUO1UFDnnerCxzqjFtsiHV2phhb851tcDd6gKHIsvdkrukK1g1Fm52oS70Yi4P4q+NlNybLn8wS7s1WXahD7Vugq2a4OsdiPUu5CUL+vYI8clMxacuxufz7DdBwd9sVv+4VfPVEvvLRdaXi6yvl7hvgqLfrNX8sF7/w3r96znqoxH0w8HiW11Fty2EfT2mgxjOTf0FBfILQtpH6JSPkUnH0JAzpLSYspTYkoQINOhIWcYpMvSD6uKTVmXuWi9+2VSwYixYa0cGtcgVHWrNiF814ec1CIcq26bIsLfmz+mRfjMm0IXxd6CXzCi/qSjQgfYZEHOt2TZ52nQTxKVIW9LlbXShdv9v9t6zuc0DTdOdD6f2hK3Z2Z12j6Ns5cCcwUwQDEjMGSQyEQgQOYMEc0DOgSAJ5kyCEQwgQII5B4misixZsiVZthxkW+7umek9fT7ArfHp6anaD2drtupM1VUo8OXLH3DxeZ77bi1a1KOGqmE2dmyfIGG8GjJRAx2rgg/XZNsqcwyVJbpGhtksbx/obxmb0Y4tKEeX/sNw/rpp/PrJv6/hdHhO2p273fNrnfZxo0ljUkq6NYIBBW1ERhyR4uwKwrCC0CsjdsnKZPxCfHZ4UcoVDMyfkBnExyYaJUhbA6GlCmmRILobMbbqoraK3O7qIrsSP6MlDzYgzByInAwysDO8SQPTRvawktLbVNrTiO+T4vubsSNyvF2JH5WVjDQWjssRc1qsx1LisZRstqGv95Fuj1DvjVG9SQPP5zlPZxgPJ8ofTtEez7AfzrBujlH3enE9NZkaaqSsNLAOeaWDF7/Vjrs5TPt8XvzMKX46x7s1TL45SPxsnvfcU/lipfrVZsM/HqjfbMt+t6v4w6H69WbT0znB0znB12t13vObH/fkb45Uv7uu+flY/dOh8od9+fcHdW+Om348bPjTXe3PR03frldtWgvvTTKvD9HqUVdxCX8nQAQy84MyAO+mBP0mM+Zsevy7VXR4u4peWZ6TkeCTHn+tABwEi/0kE/RJAfRMSfrHCOh7eaC/z4z+25TA/xR/5W+yAOcKYi9hknzJED9K6mVa6jlRxsWmYv9OVvxua+lBG3bTWLTfhjxqR+6YC8bE0UaqXwsjaEGTtddTejxYttODn9VkOg25Oz349TbkmrV4ow25047ebUPvtWOOO/CnPazDNspeC2m/jXJoo+3bynfaabs2+nhD7qIWM6sqWdCiHcriwep0Gy+pGe1fj/NDxf7vTYTAWSN60UrcGeS2VUCrMcGlqR+hU85Qsv056DhcVkhS6PuxAe9AYi+i8sJxRVH5MB9IzPvpcR8iUs6W5fhKsJET2tKVDtZmJ3Ojveyol3nSxzywkfbaCMc2zGEb6noH9rSHcGzDbOjz1rQ5uxbErgVx0oW/P0R9bGd+PsV97hB8Mc17bGeetJfc68U/6Cfc7cHd7yPe6cYvS+Gd1CB1ydlNI2LfhjvsIm3acDdGWCej7I0uYqcwvqrgjJUd7dAULppQR6O806mK/RGew4Cqwfhxcj5RM+PUzDhO7sWytI/Y+ZeYiCv0ogt89NUGalgjJaQad62R4KtnR7bwYoca00aas+TEYFV5pJwcZeanmnngZmK0khonKfarKfHVkEKnZTlrLahbQ7Q/nZj/eKz7eqn68RTn83nxFwsVD6Z49ye5L0bLn43TPp9mPnGwnsyxn86yv3CwX0xxntm5zyarnjhUt+dsm077lMvds7RlXT7qWLrh5S8O+r0//mveGpHXbd4mAXS4Djtc+x2u/Q7Xbpd778/sdLmOulxH3e7jniXvif9J/8rN/pWbQ+u3B9du9XlOepaue9/x0u85GFzaGXKttfT2948MWM2qDrOs19w43NIwaK6b7FRM9uqH2pW9bequVrVB08AlYbHZMFRasgBfaK5m9cmEvc3s3nr6YAN9VMruqS6ziko7qqntNVSTkGgUkXXcfD2vwCgoMAsKWwSFVmGBraKwW1LcXVHQJczt5GZ1cTN6uJk9vPReTlo3C2YsB3cKcqYVpYrSWDk+Sk9OMJcn6kixMny4ivRLyYyGGq0kAxSkCDkx3MCINzITTCygmZ1oYgH1zEQtPUFdHqdlArVMoJaR6L3AaSQCGggRjUSAgZPk/ZWBk/RWb1qEkPbKND0bpCyP9eYQeA3HIgCbWcktnNRWHqSVB2nhpJpZyV5aeRALO8XIAL3FQE/UlSeoSADvQloDKqARHSjFhahIgLcRajpqjJkJtHKSrJykVm5yOz/VqS52aYvdupJlQ8mKuWSjFbXbhTvqJ5wMl9220+5PsR5Ms+9OsG7bGbfHmHfsrC/m+U9nuZ/P8b50CV95Kr9aEn8+x3k4UX5rqPSwq+Sgs/jOCPEzB+3zeeZXy4Iftqr/cNjwZrfm9Wbl9xsVrzerXm9Wfbde+WpF9MpT8c1K5berkm9Xq75ernju5H82w/x0knbahzvpwZz0YG4NkR5MMD+d4t6zM08Hy7db0VstJdd7iHcGy67bUMftxff7Sh8PkY+sBTuGrDUl3C0Dz9Un2sXRQ/zIIWHURBVoVAIcr0meaYLNyTIdzenT0vQZadZ0fZqjMWNBluNWFSwqcualmU559rI2b7cNs9WC9OjynIoMlypr3VS0bUVuW4v32vBuVd5Cc9pcA2RKApyvBbkbk+eq45cbklabU9eV8BUZxCOD7Rry3FK4rcyvjRLfxUq2sZJMlFh9WbSJkWhkJ2mZQAUlVkaJkZb9ojfysjg5KVZKiJaRotTl8Rpagooap6LGGVhJFh64hQ8xc1OtAqiZm6qixjUTAL9sRTJBSjSghZrUwYKayxI0uEgDPtpEiDWWxmhQ4XpspIUYZyUntBLjLfgYMy7ahI2SIkMaC/0bC/2VyCA1OkSNDFYjgzXoCBU2qrYonAUPwCVeLYy9kh19NT3aNy3aDx7pkxblmxblmx7tlx7t99Z2vGKTHR/kdZuMGH/vC7Coa/BoH3iULzzKFxbpAwVcg0T4gMOvwaP84VH+8KhAOFYtnAAAIABJREFUWGQAFOAPifBLDfVLCfEFhlyKD7oQF3jeW5gTH3QpLvBijP/5GP+LXqJ9L0b7XozyueAl2O9amN+1cL9LccGXEkM+AUd8JMQC59oF7k7enKXM3U5b6aAvGEsdWtSCsXROj/Ouli3o8UsWssdK8VgpLhNxQY+f1WC8pzUuE3GllerdXtvqYm31cfeHRTsD/OX28sUW8loHfbObtWqjeayU3V7uuo1+2Me/MSQ+HhDeHKncbKd7zOQ1K3W/h9tfmV6Zc3GsPs/ekD9al+utxNmyMbw9OR4zeU6FHqzK7K4E24RJXWJITyWsswLWX5PTX5/Xwodo6CA1LUlOAdXjY0TFYZy8IEaWHz3TF59ygZruy8oNZuUG03ODmPkh9NwgSrY/KcOHmH6NkHaVkHGNmOlDzPQpTb+Kg18mpwVQM4MZueGcwihBSZwIlSDGxFdgEypxQAEyhlMUzi4Mo+cGlWcHMPNDBMgoPjpehEusJoPry+HVZDAPFccsimQhophFkcyiSHZxNBcZK8QCK0qTxHiQEAusIEaICeEcVAA1/zI1/zIH6S8uDZOQAHxMELfEn48KFONCK/BhQkywGB0swYVV4UJqCeFKWlyLMLWvPnOsOXtSlj0lzZxohI3VgYerk4eqkoZrU8bqYeONaRNN6cN1qcP1yWMNqZPNkDk5zKVOW1bDlzWwPWv+kQ1xYCta02c6lbAFJcylyXRrs3YNOacdqEfDpKf2si9naD96+H/crfrTUf2PHs73bta3i4xvFxmvl7hvVsS/W6v8/brk1RThUVfew/a8U0PWLVPhrjLPgPKlAX9DBH2ASfq4EHg2J+58YbwPOjEUkxCGigwqiL1QCvEhQc+Jiq4M1EPc5jyXFu7RZ6xoM13yjEVZ1rKmwKMvWlBnTzRDRuuT+2pS7LKMeUORy1K8aEYsmhFrbZjtbvxKa8mCPne8CTxcC7I3ps6pM1etxdud2BlNsZYaIcj4oK7gXAcrarwWOlabPiDJ6KktNFWh1HXlBoOsdWDAbJ/V2peko8v/YTj/s+5q/r8ynPal6+3O3Z6F9R77hNmis6glPVrhoJI+1FxqVxAmtWWDMoKtHtdSX1pDy8hNvoKE+tIQMRIyTFeJHNAwB9WMbhlpQFnWUYe0VRe1V+Z1VeePNKPtckxvVa6RkSwng36dFj2iog7KyQMyUr+stL8ZOyzDjSlwdgVqXFYyo0G7zaRNG267s/Sgh3hzkHJ3jPZwgv7ZJP3pNPMrl+Arl+C5k/+Fk/fFguDxHPfWOG2/D99Rmd6IDWrCBVYjLlnZ0btd5BuD1AcT7PvjjIeTrNMh0lE//tYY5dRefjJKuTPF/GlL+sNG0897ij/e0P/jkeab1boXy1Vevfl+u/n1nuynQ+Xvrmv+8ab+n24Z//m26Z/v6P54V//mWPqnh+Y3e42fTtOmm0H37OX//ZbFqS9SkkMdJpLTxiNl+EDCfsPDAKvKk2SCHAkNXgQJAAa9nwo4D4u/DAx/PyXmveyUM4iMc4WwM5nA38Ii/ysc8PcZ0e+iUwPQyb4keBArO4wOv0pO/IAD+bgJ4dPHT9q14LYMiBV1zo65aNeC8CjTOmn+VdnvNCE+Gm9M3evGn4yUb3Vhx5pS7c3gGVXGvC7HqcudU2bONMGcisy9duzDUdZJD+uog3a9i3F7iH9/THw6zD/sYex10Nx6jMeEXzbjV63EeT2qqyK1Ee1PS/0tM+sDRPT/JqOE2pUFcybcShfNKgLX4kIZ2Vfw0HNlOf5cLJCUH5UCOBPp905y5Pk8eEB+WmB26tWclEuF4EsFoDOlaReqSyOXO1k3JqpvjouvD3IeTgifTIvvDtIO23GnPYTrHdiTLvztPtKNTtyuBbFvLbnZXXqzu/TeIOXTUfpb7g9RT3sId3uxDwZK7/fj73Zj7/fiT9vRzvpkG8nHiLmwYy4+6iLsd+C3OrC7PaSdPvK8qdDKjxPln5ES/FoFwK5qyLwZ62wtnTKg+5tzREgfWs65BkpkEz1OgA6g51+i519iof3YWD8uxo+P9a3E+9WRAqWUUCUtXMeMahMnmbjx/LxzCkqEkQtqEUIaCeGNRICSFldRfI2b80kT1q+VEzNcA95oRf2wKX+9KX0yK7w9Qrs/xXk0K7g/zX3oEHw5Rns5zfp6QfDVkvjLJdFzJ//5LMdrOC8mqj6fUd2Z79haHPcaTuvywVu16HYf/4/wdq/M5r7xy3zGmwfgPvxFaRa3u1xb3e7tnqWdnqWdgaXDgaXDweWjIc/xyOqN0bWTsfWb9o3Tia3b9o3Tt8Wafa59LxNbR6PLm90T042KZpW8tkFIVlUQTBKstRJlFRfbanDttaUmCd5QTZQLcXxCFj4npQQej0gFkLPim6l5/Y3lU2r2tKJ8Xk1f1NDGatEdvLxucVGHGNHCybdw81t5sHYe3MZP6xCk94oyhqvzpppKFhTYmQbEVF3+RFXOVFXOTE3OXG3efF3+Qn3BQEXmVFPxmqXcUg7UlEaqCZE6cowSH+bd+9KURWnLYzTUSDUFoKBEyMvCjZwEAztez4rTMeK19DgNLVZdHqOixWkYCVomUMcEqWkJ8rKYxtKIelxEHTbcxEk2sEAGFsjMTTFzU4zsJAsv1VaR1iqEaukJSkqMgQVqF8NtFWktfLCJk2ygAy3s5DY+pF0AtXJTLexkCzvZyk1t4aRY2MkmJshAB+ppCQY60MhINDFBWkq0mhypIITLS8O84Wnels82XopXbNp4KTYBuEMI6RBCbALwignjMaJXTKh1K3qzDb3dgTnsI56OUu+M0x9Msx/P8T918O9OsG4O006Gyk9HmPfGqHdHKQ8n6M+dwm9WJN+uVr3yVH69XPHcybtvL7szQnw6x3i+yHkyS3/mZH+/IXm9WflqRfRyif+1R/jDVvWb3bqftutfb9T8uFXnzV576Ra9WBR86RK+dFd8vSx5MEK6M1R62oe7OYC/PUy+PUK9OUg57iWeDJQdduJv9ZMeDFNudqFPO1D3+/EP+vCfDRPv92JudRSftCF2jdkrcuhCY9J8Y8qwADDAB/QLokcqEybrwY5m+JwsfV6eMVUHdTSmLciyFpVZTkXmvCx9XpbuVGQuaXLXjEUeXf6cNM3RBHOpspY0OU5Fxo4V61LmLsoyXLJ0R02S13AWaoGexuTV5tQ1BWxFBlmWQre02YtN0E5qgIUc1VYe11IeqycDNKRwHTVGx4jX0hO0TKCGDtTQgVpGopaRpGck6xnJOnqSkhKrYyQaWElaOlBLBxrZyWZuqpmbauGBrQKoVQA1spPl5OhqZKC40EeYf1WNjdATovX4SGlRQH3uNWlRgBYdbsBFej9biXGdVFAHJdFKiLXgo62lMQpMuLQ4SFocpMGE67HhWnSoGh2mQUco0FHVBaF0mB8aeDU3+mJ65BUo4Bok0hcGuAaP9PkLz0mP9vO6za/1xvsCLOoaLOoaFPALkIir4PBrf9VwwGH+qaF+CcEX4wLPxwaciw049/82nF8kJ9rvQrTfhbeSExrgG+7vE+F/OS74UkLQmaSQ91iIqHEjw9nOnjWTl2z01U7GvAE/pSqe0aAnlSXePs0ZFWpOi/UOahxq9KS82N5cOC4tmlGhlizknR7O9ZGKm/aqm/aqvSHhsV2yPyxa7WQstVE3uphbPey1DvpmJ3Ovj+exUnY6WYd9/INe3vGA0GMmr7ZQtjuYWzZGrxhelXe5ryKtvzJ9QJIxLSt26Us9ZvLb/pzJ5qK+irS+SkiXMLmnEtYrgXdL0obq83trc/RMUAMeUIeLrEJF8AqC6Jm+ZWlXyLCrZNhVEvQKNd2XkR3IzgsRIAAV2LhKXLwIHUPLC6LlBdHzgxkFIUxEmBdGUSgtN4xZAOAgovmoGDEuoYqYVEcBN9GhPGQkqyiMnh9YnutPyfalZPuyEEFifBQXFSnAxkhIiVVkkAAbQysIpuQG0AtDGEWh7JIIDhLALolgl0Tw0FECbIwAG1NDAYhLg1nFVym552gFF3loPxEukI/2E+ECRWj/CmxgNSG0lhBWhQuuwgXXlIZW40MaSWFaZnx7RUp/HXyoHm5vSpuWZ8yrsmZkaeMN4NHa5NF6sL0ROtGUPt6cPtwIGaxPHawFjdQlTTSlOKSpjuYU71rXshru1qTPyyGzMqhTlbmgyZpTZm5oc6/bUPcHiY9Gy55OUr92sn9aE/1hu+rnTdGPa/zvl3nfLXFfe4Q/rop/WpO8Wa96NUV43F34qS3fazj76gIz1o+e+Pfk5A8wSR8VJHySH3ehMN4HmRCMjg1BRQYVxZ0vg/tS0i6KEVf76pKd+qwFFcSjT/doMtzytEVZhkuZu6jKdcjTp6TQKTlkqAHqHeM4tLmzurwFY+GKFbXZgfe0IJ2GvClF2rgUOqVIW9DnrlpLtjqwdmWRkhzOSX+vpuBsBydmog42Vgvvq4QNNiEtNRhVLVWna7b291vG57T2peaRJfn48i/YV37F6n8Yzv8qhmNd2Gud2+h3rg1MzbS2GVp1NQN60aCSPqWlzeioE5oyW3Wxipej4BcISbD8FN+s2HNoWCALlaDgF/WrGUM6Vr+KajcwbbUl3fXIvgbkQGPJcFPJaFOJt0pWRU0xcjI7q4p7G7EDUqK3DGdUXT6kJA3K8MMy3IgMM9yMGGtGzOqwq23lb5MGbg2Xe2c4D8coD0bLns9zvlkWf7ta9XJZ/MwpfLLAf+Dg3ByjtgphlQjfJlywOPe8hRF9b1L8YEpwZ4TxZFb4aqX21UrtM7f4c3fF/Rn2yRj17jTr+WLFC1fld+sNfzhU/9Ox9sdt6bebja93pH88Nf7hRPfmSPXDvvz1nuz1vvzHQ+WbY/U/3jH96VPrH+8a//TI+uNO/XZrfjvD56gb9YdD9Rfu6mlV/uGY6IFHW4GLhIf/FyEutpkLrSgDEXNCchKvpMVeSgWcjw54L/TK38YG/zd44hlkrg8u378IdiEz4UxG3Ce5oMuo1Cs4iA+vOErDSjOwYFJ8hBQdZCCHjUlS96zoTUPhuiZn11ywqc9ZksP62UE67Hlj6aU5KfSwG3cyTN20oadksHldtr0ZPKfOWjIULOvyF5VZi7IMtyJrRZW721G2YyMf9tDujAk+dVQ9nJHcmxTfnRDt99E2bMSd3vLDIdZqB7mzMkWQe6YU+H9R4b+lwN7pbUifNiCndKhRBaIOH0pJ/xib8kF21G9yYz/AZQSg0kPBkedigz5IirwIivkkLuzdhLD38sBXMJn+hUkfkzIva7iQnWHx7dm6W3bRfg/lzgjj0ST3zmDZsQ11f5h+s4d03IE/suF2LCUrmtwNQ+FxB/7hKNPb9XlviHZngHp3sPzOAPVmD+luL/peH+ZeD/puN+Z+L+5WB2pFBhlihw5yIm71Eu+O0Lds6J0u/HYvYb0b11+fpKKFVqEuyqmhcmqoihE5IM3ul+dZq+G1pFBKzllCxhl2iY+oNKyqLKqCGFmO8CUjrrKw/kyUb3nhRVFpgE6YaBCCmsjBek5sdw2sRZDIyvxIVhbeUZXWU5fVRIyQ0WLl9LhKlC8z86Ma9FU5wd/Gj3UZCm+Psz6bFz2c4d22M+5Pc+9Pc29Psu7N8L6eYH63IHizVvu77cbXW3VfLYmfz3KeTTDeGs4vM5xFZ7d7s3X54JcMZddBj/uwd+mob/m433O933O9b/n4r/LLstkvHHe7D3vchz3u/X7PQb/nYGB5r39pu39pu395c3B5a8izPbJyNLp6PLZ23b5+Y2Lz5uTW6dT2remd2zO7d6a2b41vnIyuHg97DgeX9r2Mr26PuZZ7x0al0hqjQqyvInY3EIcaMIsGypKhbK2F7mlhzBvpM3pGRzVGgknMTgzOBQXlxF0tSbpWjUsak5NWWnkeI2VOhnYpMZO1eUOVGY5mpFtHcuvJqxbGqql0WY91qUrmpAWzzfmLcsSaHrfXQto2lW7qsGtq1JoatalF7Riweyb8vrl0WYPdNJOPu9htjAQ1LkSJC1YRQmXYQAUhVE4MlRNDFaQwBSVCVR6ppkWpaVFGLtDASdCz47XMWC0zVsuM17ES9Gygt76mVQS3CqAmToqWBlKWxSvIcS2cFBMTZGKCLOxkMyvJyEi0sJNtQpiJCdJS47TUuBZOSocI3i6AWtjJRkaivjzWzAS2cpPbeCmt3GSvonQIIVZOUgsb5E1F8wajeWcy+vJYb9KAhZXofdjGS/H+iU0A9n5v56d6v1s5SR4jetmAWjWjdzsJBz3Eo37SrbHyTx3cz+YFT52izxfFj+eEdyZY14eoh/2Ug76yG3344x7szQHCoynmswXBly7hNyuSn7YbXm/UvHQLXy7xf9iq/m698osF1jMn8/uNiqdzjEfT1IeTZZ85aC/dwu/Xq19v1Hy/XvP7felP2w3frEheLIqeLQheLIq+Wqr8ZqX6lYv/Yo71eLL84Rjlvr38nr387hjtzmj53THacTf+Zi/+wTDlbn/pvT7c/V7MqQ3xZAj/eAD7eAD72SDufi/mpK3wwJK3Z8l31APHK2OHhIAhccxkXdJsM2yqETxSBRyuiLdXg6YbwLPNsDkpfF6WtiDPmJelTzdAXKrsJU3ubDN8ugEy2wx3NMHGa5JX9Yi55gyXPHNNm+dRZKwq0rY0GRuqtE0FbF0G8RqORwbb1GR5DUeHDzKRwkxlAD05XFcWrqNG6elxGlqsjpWoZ4MM7GQjB2zmQCxcaBsvvZ2fYWImtfIg7QKYlQu2sFO8IeNWLtg7uLMJ4V0VGW18qIIYxc+6SAb9Q2P+NQ0m1EKOaaXGWylxFmK0HhuuRgZrUCE6VIgZF9VOTrASYvXIMA0iWFcSqsIB5MhQWUmwBhOuxUaoSkLkxUGykrBGRIQoO4iS6lMcezELcAEacQUS4QOO8Pu13vxacryTnF9Pb/6q4UAB16AAXyjAFxbpB4v0g0UG/IXhxAefiws8H+N/NjbgnHeMExtw4c+Gc/4XvfG7EOV73ms4If4+XsOJDboYH/gRKPhdr+E4LLQZI9HTydzs5bhbyA4talaHnVajppXIaSXSGxjtMhG9Axyv7XgDoDc6GPv9fG/wwE4P59czHJe1bL2TsdnNWuug7/fzDwYEbjNptYWyZWNs2Rh73RyXvnTFUrZkJE7Livsq0uTYkE4+uIOXOliVOatEeRtyHAqkN0h6SooYqc0ZqcsYrIYP1WcM1WUN1+dOKdHDzQgDM6UOC6hGA0TFYZy8gPJMH0qaDzXdl5rlLy4BiJAAPiKMUxDMLQwRIQECJIBTFMrMD2IVBHOKw7gl4TxkBB8F4GMiBdgoHipGgIkT4RLEeGAFIaGGktzEhCh46XxMJAcZykQE0QsDygt8ywt8eZiwGmqCCAcQ4QBCbAQPFUrNvYaFfoKBfExIv8BDhYrxkRWlUTxUKKckWIAJF+MjhdgICSlMhA/ilFxjFl3moXyrCaFVpSEitH8dMbymNLSWENZEAjSTIxsI4Y2E8GYSoJEUIisLN/Liu2ugww1pow2wiWb4vCprtQXhNuQ5FGkTTWB7I3iiGTolS5+SZwxJYQMNqb21if21oNH65PHG5PE64FhN/FQDaKoBNFELGq9LdjTDF9TZ86qcKVn6qib3oBV9p5/8cIT6ZJL+5Tz3u2XR61XRm82KnzbEP65X/LRR+fNmze+3636/3fC7rfpvpolP+4ofdxXdMmbfNhce64vaiMHslHfKUt9HJX6QH/dhXuz5wtgryNhAdFQQJjL4z4ZzXlR0qVsCnFXDZuXJHi3crYS65WkueeaiLGOmETpRnzItgywashf1ebOqzEkpbKIZOqNIX9DmuAz5LkP+vC5nVpM1o8pwqDMX9LkuU8GSpWi5BTGqKGwRJGmp4TZunL0ONt0It9dABiqhYzJ0ex1WV0c16htb+3qtdofO7pL9h+H8a/6t1OZ/L8Mxz25bZ9f7FlYHpqfb2o1t+tpfDMfAsKtIvfVIBQMqQMfyMEAmGoRMC8lJvJSbcLEw+TIHBTRWY9obCeaqktYaZGtVUV8DakSKG5Vjx2TocRl6qL6gqyJDQwNb+DmdVcVddajeRvygnDymodm19DEtdUxNtquIo3LsYGPhUH2+Q4tZt9GPBqg3humnI/S3jZ8PRsvuDhGfTNNfLYm+W6t+uSx+vih65hY/WRQ9cHDaRHB+7mUpPlxScMnGS/xqVfH1avOT+YrPHIJv1+q/327+ZqPhq/W6R/P803HavRn2gwnmo2nOC1flD1vNb3blr3ekP+7Jf3ek/qdTw++ua37Yl3+z1fjVRv2rrcbvdqWv9+UvNht/ONb80y3jz8fK7zZqxmtjZYjfLqmhz53CH/eUy5aSSVXBmLqEnnOpMP635Kwr9OJAcp5fUcrFrIQLGfFXEoI+DL70d5F+78SF/TYp5l0Y8CNw3PvxwX8X6fO3icHvZsRfyU/4oAj4ESXralNZvIUPaReCh2vgTmXegjzj2IbZMeXvWfKvtyI2temrSuh8XcKKKn2hMWXXUnjcid6w5E81pnTwwsbqQQ5F2pQUOtmQOtMIdckzV9V5bmnGTHXKgq5wVp03q85b0BU69QULuvxFQ6GnBblqwy6aEVs9xM1e4mJLcWd1EifnXVzifyKk/ld+4bmF1tJ5K37KgO6oSecWXsGA/gEL/jg/7t2c+DMIiE8RJAAadwkEuJAcewUKuhob8m6k/3+Dx50tBF/OjvugNO2ChgtZ7+MdjfC3u8o8pqLdNuT1Lsx+a+GeNf/hOOd0gHrcTTzsLN1pRW+Yi/dtuLsjjEeTvM+mBd78sU8nuE8doi/mKp46RKedRbe6ELc6im93lng959Cc75GC52oS7w2S743S1qxFBwOknX7Ceh++px4kwVwRIy82kgOFiAvsgk/qKaGVuAAW4hIl9xw+4yNC5llCznlywVUOLpSDC8dkX8TmnS/H+DOwgWyMfzMnoVue39GQJaUBmsihNgm0vRIiLLyoYcQMNOU5jPi+hhw1F9hIBVSXBnDzP6nD+tRjrrQJYh2qbLex4LCffMvOvDvJfrQgejgnuDnBOp1kfzPNfOOq+Mftxn8+kP+82/TKU/lijvNsgvGlnfNiourptPLWbPv6/OjUorNnaat95ajHudu7uNfn2u93H7wdtgx5jgeXj/4q/cun/csnv+C53u+5Prh8NLh8MLp+PLZ2OLZ2OLa+P7a+b1/d8TK5djS1fjy9cX1m84Zj62R2++bczqmX2e2bjq2T6Y3rk2tHds/+2PLe6NLumGt5amlpcnai1SwfbW8eVrMcOqpTiVtVo7f0mEMrad9KXjcSFzWlLfQUMvB9WPzV3BTfgpRrWOi1BjLIYaDs9Qm22yhLmuJVfcmiLGumIX1FV7zTStxuLzvopu+YsRt65JIif7Y+faYWPteQ4VEWbOqRexbcthG9qS3Z0BRv6ZDbetSOAb1jQG/o0Ztm3F5rmYkUJi3xkaH9VIRgGTawGRvYiA2oxwU0lgbJy8LVNICOGa1jx+gFCTp+vJYXp+cm6LkJBh7QJEi2CFIsArBVBLVVpLeL06wCqPdmxkBPauWmmhiJ+vJ4Ay1BXx6vpcTqqHEmRqKWEqspizHQEtp4YJsAauWkmBiJRjrw7cFMCxvkXS2zCcCdIqjXT8xMoIWV6H3oHct4l9BsAnCXGNZTmdZdAe8SwzqEkFZusleQzEyg9x0LK1FfHrusLXGpCzz64t12vNdw7ozTnzpFX7gqvnBVPHWJH8+LHszwb4+zbgzTD/spd0fKb/aTTgfID8Zpj6aYj6aYzxZ436/XvPJUfLUk+nat4qed2h+2JC+XuF+6Od+ti79eFr9Y5D9xMB9P0z+bYTxxsD6bYT6eZjx38p87hc+dwi9d4q/cVa+Wa75dqft+reF7j/jrRd4Xs4wn0/RHU/TH06zHM+zHM9x7o7TDLvSNbuz9YdLDYdKjYcLjIcLtzpJ7toK7toKH3cVPBjBPhvD3+1C3O0tudyMPrAXr+kynNMXRkDQnA8/LYPZqYBc7dEAYNSqJn6gFTdYlOZrATkXGojJzQZ4+WZc6J01bkGfMNWc4GtNmGuCTtZAxSfKCLGu8OtUpTd9rQR63oU/aUXe6MKc25JExd0sJX1fC15XwDXXmnjF/SZbWywjR4QOMxGAzFWCmRZpoUQZ6lJ4eo2PEe1PCDexkExtsYoOtHHgbL71DkGliJlm54FYexMRMMtATjQyQ94uBnujdReyRZI00FvVV5yhJ0Zz0c435V1SowJay6C4WqIeT3MkAWkiROkyYHhuuQ4UYseGtpBgLDqAq9JflXlMV+svRYc2IoGZEkBIZokKFSosCGvP86vMDavND+BmBpORrhTGXMgCXYIBr0MgAcFRQRqTvXyUr2j8zys+L90k6wCcd4AOP9vkLw/G6zZ8lJ+BfJCc8ABzmDwy9EB98Li7o7J+31C7EBZ5/azhvZzhRvue9BPtdC/W9+q+31BwW2pylbL2Xuz8sWu9kLFlJK+3lnjbqckvZLz02rdR1G32zk7nRwVi30be6WN6Kz8NB4fGw+HhYfDAg2O3leg1nd1Cw0kFfbi/f6mHvDfC3ezn7/fz9fv6ikeA2EFYsZSuWsu0O5qIO79TipmXF3ULoYFWmlZnYLYR28FLtDfkufemyieRt/JxTob3doHMqtENZNCXLn5Llj0sLJuXFTiNpQoUxcsC1mIgqVISoOIxTEMzIDizPDqDnhjDzwyToaAk6WlQcwckLYuUFcgtDuIUhrLxAdmEIrzhcgAQIMVFeRNjoCnysCB9XSQRWkUFVZFAlMb6KDKwrBzUxUyXk2ApitKg0UoALYyMD2cjACmJEEyuxlhpTSYzgY4IYRdcIGZ8gU99Fpr6Lg38kwAZLSAAJCSDABvPQgRWE8EpihBAXIsYFi3HBFZggMTqwujSsmRojLY9tLItS0RNklBgZOVpBiVWUxchIUTIw2hViAAAgAElEQVRSlIoapygPV9LCLfyEwQb4uDx9XAqdlsMXdVlbrcWrpvxFdYZDAZuRw2cUaQ5lhkOZMSCF9jeCe+pBPTXA/uqEwZr4waq4YUncWA1wtDphWJIwXAm010NmpFnTshx7Q/qiLGPTiLjeWXp3iPJkivW1S/R6rer1WuXXbq6Xbz2iH9Ylb7bqft6u/3m7/tUU4fP+ks+6EbeM2XdbEKcWVBc1TAB7n5ryPjLh3dyY9/NizxbFXS2JCUBHBeGiQ4vizpJhPmTYWUH++c6K+BklxCFLWlJDXXKwW562rMxyyTOnGyDjdckOBWzFkrdrQ60Y8+bksJlm6Lwi3anNdmqzvakDDnm6Q5kxr8le1Oe5DPmL+jynLnewObenFj5QC5+RZzuVOVP14GFxYr84dVKO7G7EtDTT2kzNHX1draPTevuCamTxbZaaYnz1V6z9/91w/iK1+d/RcFrmd62z6z1znp7xcbNFY1FLejX8fnn5iJI80ITprC6S0yGMgjBiVig+O7wIEkDKjyLkAsryoqrL060NhPZGgqGiqKWq2Cop7KpB9Ncjh5tQdjlmQo4arMvvFKZpaOA2ccFAI25QRhhRUuxa+oSeadfSh5SkMTV5SkeZUBOGmoqG6vNndditLtZhP+XmKPOOnXXPznw4yfpinv/lAv/ZLOflIv/1WtXrjdqvPBUvlyq/Xqt5tix54OB0VGTRYGdkpRENqIAuYfLLFfmrVfk3681fLFS8Wqn90lP9fEnycq32yaLo9iTj7jTr0TTn6ZzgS7fkm9W6r9fqvl6r+26r6c2B8tvtpm+2Gl9tNny92eDVmx8OFD8dqb7akX13qP7jnZYXK5I3e03jtbEW8oX99sIf1mq+32jc6cJPKfOq0FfzIv8PSsY5ZPJ7KMiHpekXcxM+Sgl5JyX0wxi/d8Ov/SYJ8ElU0G8SI99NTzmXC7+SlnghIfT9hKAPk8PPo8AfFye9Xwz6h1Lwe8zMj2tRV9o50TNNsK0WxPUO9KY+87i18GYHYk0FWVNB1tXQ+12YI0vBg37C7V6cRw3vYgY2I94zlV1ZUKY5VelORYZTmuZRZe8Yi/cMxVuaAncr0mUtcVlLXFbEvCFvWpPh0GW5WgrnjbkL5vy1LsyoEtbflDyihKsYAZWoM2TobyToq4vtxGFFXl9Ttp6byM6/VAr5EAf5BAu7hIH7IOGBeal+sPir4NirEKB/Xlp4epJPYviHSeHvpcV+mBnzHir1TAUmZN5CXG4juIzFLn3udmvRXmvhnjX/Rifi03H+rQH6jR7KjR7KYQdxrw1/o4fyaELwpbP25WLds7mqT8f590bYd4dZ3td+MZzOotOOwrudJfe7UbfbS44sBRvq9Dv9xNNB4oqlYK8PP2vImTXntVfH1hD9ROhLNUQ/HuJ8ec5H5XkfoyC/Qaa+g0v/EAl7D5d9lph3GZtzgVBwjYTwQ2dfJCF9ySW+VKQvnxgm5SdZajMsEqiGA2wih6rp0SpalBhx2cRL7KxOH1MWD0kLmpkx/JKrFThfQdH5asxVMeKshRvVV5M0XJe6oM/1WIu3unB3pzmPXBUPF8SPXZJXU4wfnaLfb9b/Ybf5h826r5ZEL+Y4L6fZr6YEX03Xfj6juu1oW58fnXYt9q/sdq7feDs8+QuGPYd/nbXbw2u3R1dvj66djq6djq6djK5dH1s7nty6MbV94ti54dg5duwcz+wcTm3tT23szWwceXFsHjs2j2e3rnuZ274xt31jfudkbvuGY/N4au1g3LNrX96xu9yzy0sLzqneduVst3TGxPGYqKsa1JEJc2JB327D32jBHltK9y2kAX4KJ+m3oJhP0pOv5CSdLwCd4RYH99bnui34ZUPJhrl4r7VkTZ/rVqavGfPXTUVLulyXLm/bWLypL1pR5bplmS5p1rIid1NfvGfB7JhQm3rkmgaxoipcVRauKgtXFAUeef66tnhVg9jQIzUY3+aiizKUj4oQ3IT1q0f71KP96nEBMnKIhhll4ieYBUCzAKgTJmgF8VpBvI4fr+MDjfxEszClRZiqZ4PM3BSrAPrnf8+DTcwUEz25QwgzM0FaSqwXNTlaRYryfmrKYryhBVZOipEONNKBLexkCyvBxIgz0GKM9FgLK6GVC2rnJ7fzkztF4FYuyMyMb2EDbYKULjGkUwRu5yd7badLDOuVpPdK0rsr4B1CSDs/1TvVMTN/Uaa3hrNiKHEq8xZV+etm5E4bZqcTe3OE8mRB+Mxd+fmi+Mmi6HOX5Ply7fPl+ifOqocO0QtnxZMZ3uMpzhMH59NJxp2Rsgfj1BeLgl+Soxc5L5f4r1YEr1YEXy3zvnRz3mzVvV6r+sol+HyG9amden+EfHeIeGeQdGeQdG+47FM77ek09/mc8KWz4pW76pul6pdO1os51hezjM8dzCcO1hOH13DYj6aYN/rwN3ux94aIt3ux9/owD/txd7qL77Tl3G7NvmfLe9RX/Fk/+mFvyf0+1MN+3L0+zK0ezJENsW3J2zLnrplyFxTQ0arY6cakWWnqrDR1pinZ0QR2KtKciozZZthEbYq9OslelTJVB52qg9urwKOVKWOS1JkG+JAIONcIO2rH3u0jPxwgPxok3evBnbQUbinhKzLIuhK+o8+93lqyps4e5ESYyEHmsmAzNdxCB5hokbpygI4WrWPGqqjRWnqCgZVkYKYY6akmBtjKSmvjZOjKE7w3VCpyjJwQqSRFK0nRCmKUihyjocSpy2IN9MS+6pxJBbq7MrMZF64vDdHignT4YCMxzFIGsJZFW8uiW8hRZiLAgAkx4SK8hqMs8JPn+WgQgc0lwQ0F/o2FAYriECUypLkgoCHXtzYvsCYvhJMRQEzyKYy5nAG4Aov0A0cFgaNDvN7yb5EWcc0LPPzqL0RegwGuQiP+BTjADw7wg0X4wiJ84YAAL7AIf2h4ACTMPxlwBRR+CRh6ARh6ARhyyXuWExtwIS7wYmzAhdiAC7EBl/7lJsfvly21cL9LsUEXE0M+gUZ+XFGatNhVsdwtWO5k7Q6Lj8YqN7qYK+2UrR72di9nu5u92clct9G9lza7vdy9Pp4X71jmcFB4NCQ6HhafjElOx6u3+3kHI+KdAb43UW2lvXytg+41pdW28mklclaJWtBg59UYj5k8Iy/x0iWAjNXn9Yrh/ZXpXQLIRFPhsonkFaElI9H7fbWF4jGT3UbsghY5py6elBdNK5FuC2VSjdWzUqrR4V7D4RWFsnKDGXmhrIJwLiKSXxgqLgFUICOFiHAhIlyMiqxARwlLIsSoyApsTFVpfDUhobI0rrI0TkKIryYBudhIMSm+ujypujxJTIrl4yN5OAAfDxCURgoIEQJCBL80lI0JZKH9KsoimnmgRnpMFSlMgPHnlFyjF1yk5Jyl5JylF1wUYPwlxNAqUpgQGyDCBdZSALUUgBgfJMGF1JEA9eTIWkJ4LSG8iRKtpMUrafE6JkhJjZOTo+XkaG+AvpwQqS6LVdLCFdRgExswWJ86pUiblEJn5FCnNtNjyF7SZbo06U5tplObuaDNntdkzaoyhuTwQRmsvymltxbYJYntEkf2VET1VUQPS+LstUn2muSBysQ+UeKAJHW4Bj5cA5+oAc81Zyxr83ZaUXeGqc+dfG/p8AsX95mT/fk88/N55otF/ldLoleeym9WJF9Plj7tK/6sG3FqyLrbgrhtxfQxIivTPypP/cVwCmLPFcdfQ8UE4mJCSHEARPw5MuwqGfwxP+9cV2WcQwV1yJLcqlSXHOyWw5aVWcuqnAV5hkMKm1ene8y5e62IDWPusjrdrYS7NenLuswlTZZbnenSZDpVmXPyNIcibU6ZuaDOdmpynJqcQWl2f0P6WHPmojZ/WZs71wgdl4BGq1JnFIjBZkyXgt7d0tw70GkbHTeNzulGF/7DcP5XN5y2xYPWuY0ux1LHyIhOL9fLhF1KTq+UMiAt7W9EDzZjrZJCETYenxlcDPXPAl0pSLmGzw7nYpJl/MKW+lKdGKHkZlurS6ySQpukoFNS0FtTONKMtEtLeiuzTHSQhgbukCDsyrIpA2PGxHFYeFNG9qi6vKsBPawgzBjKZ/RlY3LkaFOR00Q4GBAcD5bfHuc8nOZ/5hC8cFX+sNnw+52mN5v1v9tp+KcD6Zudxlerkm/Xar/banjuqbo9QbeJM3EJf1+PCmrCBLWy4+9PSR47JN9uSH9/oPn9geqbjYav1+p+2Jd/vyt95qn6YlnypVvytafmm9W6Vyu1z5ckny+Kv/RUf7fV9Gqz4Zutxm+3m77blX6/J3u9L//hQPHDgeLVnurltvTHQ/XRIPHb9eoRSWQv1//eEP5Pt/XPFgSPZgWfexqlpKD0wL9h5V/OjvrPhaDfkrIvFyadTQ7+DRTwCTTyYlzwh8CIM8CID5OiP4Qlns2GXElPvgKOuQCNvZadHIpMeR8Neb8U/iE14yNh0XktNXSiGb7dhrrehTmyITwq8JE177SzyCMDrciTtnWwY0PugT77ixHKFxO0PUt+Pze4ueAdXen5TnbQvAx20I7aa0EuyzMXasHOWvBiLbSrBjTQnDqhzZw35U1rM8cUYLsS4jBk9tXH2ZWpE2pYfenZ2tJPBuUpbVUxcoYvv/hCQ1nwrAVr4AHVzJhqfBA145NSyIfpYf+5APghEnq1IOUaPO5CSvTF1Phr8KSgjNTAXGgQJPY8MORdWPT7hUlnsdCz9JxLrWJIdxW4vwpkb0hxa9KXNTCPGnLQmnPfzr05QDvqJu93EDYsKLcm36Mv2m3H77bjD7tIR93kwy7SYRfpei/luKfsoJN4r7/kbl/xne7i047CW+1Ft22I2+0lN9uL7/XiPx2j3BoirbYUrttKrMIwizBCTvOpKvVh5H3ILT7PQZwrz/u4NO0fcuP/TyTkt7mJf5cR/7clsI/ICJ/Sgmv4/Kvl2FAWMZJBCMXkX0Rln2Og/SvKIiSk8DpqpJqdYK2ANBFDxIjL3NyzRi5QTY9Vlkc3k8IlxGA8/LccxAV2wSfC4vOsrHd19FATK6yrMmGoLmmgJnFCBtvpIz52V77YbPr+SPPVBO31vOCn1eqfNuq+WZF86RJ8Oc99Ncv7ziF+5aj/wqG8M9u6Pj8843YNru33bJ2Orh6PrBwNew6Hlg8G3Hv9rt2+xZ2+xZ1/y3AmNu9PbN6f2Lo7sXV3Yuv25Nbp5Nbp5NbN2d3Tub2bCwc3nYenzoOT+b3rju39ma1/MZxf41Wdue0bC7s3F3Zvzu+czGwcTazs2Zd37E7ntGvB4RjpMDXMdNQ7Ley9Dtb1NtJ1Q8mxLv9IlbMlTdtW5h6Y0FMSWF36GWjy5Ty4Xx74UnbCu2VZF438JIemcNlYOCeFrmjTl9XwJRVs25K33Vq0rM9ya7N2LSU75uItA2JNk7+iyl1R5W7oENtG5H4LdseE2tCVrGkQq+qiFVXhkjzP1Zy3qS9e1xat60rU6KvNRRflaF9laWA96lo92qce59dMDNIwo1pEIFsV2FYFbqtM8erNnyUHqBckGvmJJkGygZNk4aW2CmE2IbyND23l/EJfVZaVk+LNZNOXx2vKYpTESCUxUkWK0lJizUyQV2+0lFgjHdjGA7fxkszMeH15tL482sSIs3ISW7mgVi6opxLWzk+2sBKsnMROEbi7AmoTpLSwgd4JT5cY5p3e2ATgVm5yCxvkLfr0Go6ZCWznp7bxUsxM4IYFs6jKX1BkL+sK10yI9daS64Okz+YFX7gqnjpFTxZFX67Uvd5VvjnUv95Vv1pX/LjZ/Gq55qVL8tJd8cTBuTVEujNCejrL/myG8Xia/ukU5dE09YWL/e2a6Ktl3mcO6rM59hezrCdTjE/t1HvDpHvDpAej1Efj9E/ttAej1HvD1DuDZXcGy+4OUe4P0x+OMp/N0p7P0Z/Ps14scJ8t8D6f4zyeYX86xfQG1t8bJt0dJBy1FR225J52FN60FTzqKnhgy73fkf+oB/G4v+RRL/LxAPazkdI7Paj7Q/h7Q4RbfbiTHsyNbvRue7FHn7VqzFo353j0WfNyyKw0dV4Gm22GjNck2auT+vjR3eyoIRFwpCK5n5/Qz08YrQRP18MGBPGOesixDXd/gPLpYNmDvtJTG/KkpXBDDnU3Jq/KoXvG/Js29KYub4gLaKGGtlBDTZQQIzVMTwlXl4VqqBFaRoy6PEbHAHoNx0BLMdBSzHSolZWmpwG9hqMkRctKAXJCpIIYJSdEykoBslJAHTKopjjAQE8cbUIM1Oapy2Kt1CgzOcJECm+hRLbRYtqo0V7JMRMBenSwHh3cQogyYcLleT7SnKsaRGATIqS+0L+xMECODFWjwuWI4MbCgIbCEEleMDstEA+6lh99KQ1wGRLhkxoZmBIZ9NZh/gJY2JVfAw297AUGuAqNuAIJvwIOuwwJvwKNuAqL8P23DAcaHgCO9kmJvJoUcRkUfgkUdgUUdiUh+GJc4MX4oEte4gIve4kNuBQbcCkiOAAQ6Bfhfzkm8EJC0BlvltpCh2jPXr89JD60Vx2NVa510JespM1u1nYvZ7eXu9XFWmunrbXTvJKz08PZ7eV6ZzJvSz83O5n7/fwbo5Xr3aztft5qJ2NGhx2TIyaVJROK4tHmgnFpkUONHqrLsTfkTzYXjTcWzCpRI7U5U1KE20AYrsmekiIGqzIHqzK7hdCx+rwlI9F7pbNmpa63lm+20zfaaGtW6qqV6JWcSXnRlKLEZS4bV6LVtMQqVFgVKkJcEs5HhLEKQlkF4ZwiAA8Zzc0PrkBG1uDiqrGxVZiYKkxMJSZahARU4WKrCQl1ZFAdGVRDBFYTEqpJwNoyEKMkVFAaU0NLrqUniUmxLFQotdCvLN+nHOFLK/ZhovxZ6AB6yTUG0kdMDm/iJtaXR1USQrwaI8YHiXCBFaXBXrGpJofXlEVUEkJqyiJk7AQpK76aHF5HipKVJ8hpwHpilAQTWoePaCbHKCjxWkaSghzXhI9sxgEaMeENyNAmdLiiNFpOCWom+WtpIb3VoAkZbLwJPNGUsqCELShhThXcpUl3G7KWTXluU+6CNtuhTB/VZI6q0oYVsN4GUGdlTIcwoksE6KuIHpDETzakTjdCByWgdlZMGzuuW5g0KIENChNHKkATtSlORca+Df3pJOO5k/9sgfv9huRrj/CZk/10lvX5HPvZAu9Ll/CrJfHLcdzjXsTjrqKb+sy7LYg7rdgBVrQk4yMa+AMU8L3cmPcL484jgb6YuODSuDAKMLoEeIEMu0pKPcPL/birMm5OA51VgNyqVLcC4pJBl5VZq9p8jy7fpcl2ajPdhqw1XcaaLmNdn7mmy1jVpq9oM1d1WSuG7A1z4bI2e04Om26CTDdBHIq0BU3WojZ3Sls8JsuZlGUuGQo2LcWrmmyXLH1BljUjKxiRYfrVjIE2Wf9AR8fwqGXUYRz7n2A4poVTL0bnv6BfPNU5b+oXT3WuU737ls51ql28qV64oZq/bnBsm+Z2zc6DFtex1X3d4j42L143Of/c3ek+MbpvGd239O5T7eKJxnmiWrrhRb10rF461riPNUuHOveBzn2gd+/p3XtG944Xk2vH5Noyzt98i2n+xDR/Ypq/bpq/3uLyVukdty4et7qOvLQtHv1bneX/Fv+DSvPrslHz4kmL+9S6dMu6dMviumlcuK6fO/oLyzLMH+vnjvRzR93LB21zq92OxZ6xUaNRqm/mtMuoPVJCvxQzKC0ZkCF7mlBqYRYbE4OAXcsEnS9I9UNAA5HwQCYaqBQVGmuQxqqC9vpikyirVZLTU1c0LEXb5bjRRlRfVVGnIEfPS+tuKBnXU6fNjAkDfUxPG9FSR9RlA3L8qJo4rS+b0RLHmhHD9bkOZfGqlXwwyt8f4d6wcx7OCb9crflhu+7H7ZrvNyre7Nb891PlN5s1L1brXu0oHyw23Jqt2xzkWasRBMg5Tr4vN+eSpgxwZ1z4YrH6q8XKnzfrf7dV//Nm3Y8bNT9tN/zhSP77Y9XPh4qfj3Q/HWhe7yq+3ZK+2mh6uVr/bKn6c3fFN1uNXyxV/ngg+8OJ5put+j+caP5work1Tt1oo71aN73Zs0015t8fE7dSQ2Ybk39cr/hpS/h/n9R+u8F+tSm0NwGxUX9DSvxbbMx/yQT656WEgEI/Tou7nJl4JTXyTDboEij0HUjUB6nh72bGn0WlBaHSggpA14qSfQlZkcXR75TEvMNKv2RmgqalhR5tyWEr/sEg7UYb+tBStGfM3zMjDtswuy1Ijzp3pgE+I81zqou328uO+1hLerSNHa8pDTKQ/x/e7jOq8Tw98L3v3r1Os57csaq6MjknCSQUUI4gBEICgSSURRA5Z4GEciaInHNOkggiQ5EKqFzVlau6e7onuWc8tsdj732h7pr2eHbPeu/Ze873xR84hLcfnt//+YX1laAm6mIXVEnzStpYDam/FN1Xghosxw4WkQcKSf2FuO5cRFsWyCoM1af7qtgeRnGAXhDQWQxT8oIk6PctecgZfbqMHcHFX5Vnx3Q30GVCQEmyBwv+PSHuJ9lxH6fF/DAN/SE/1osCv0KIvk5ChUSHewGCb6LCfIjgwFhIADHqRhz0ajL2Rir+SgrqfSndoyI9sJztO6CgzpnTm4owvTXUSQ1rpy//ZKJsry93Upk4WI2da6SsGpIc6rhVPXVVQ1lRx60ZErasyVvW5DUjzaGhHtroZ53Mh32sT/vSPu1OftZFfz3A/GIk/dUQ5+105vOprK221AVrclsdPjfVK4flK0oI5MT6CqghWUwILyGKivSn4cPETBwpJgAddSMW4S1hQguEqMy0SCE9MCstPDctlEfxYBGvChI8RDQvSaJXGT/CUE7UlxHqMkG5KT4ZiTfymD6l6UF5Kd588kU+8boo1kMc55kRdzOH6lmW4l/NCqpJCzBLo42ZQHmaz0gN/qhHst+W/mA097d7mr/faXwxX/xsuuDtUunbheLPFsreLlW8mKt4MlP9YLbhzqLuzGk7dQ2c707fOXLeu+06ODja27u1uXtrdfvAuX08u344tLzbubDV5zruWT/v3jhvd523rZ3ZXGdt6+cdm3en1w7nNk4Wt88Wt88Wtk4WN08cO2dr++dr+2eu/bON/dPtW7d39o/39o/29w/29w/Wdh2rO3bntmN5Z3V52+Xc2lxybc4vbyxvHzo2D5fWby2u3VpyHSy4bs2v7c2u7MyvOidmx5YWhlt1JXPd1ftj1Xv92cd9wpMe9p1B7lE356CXv9EpcNqEs01CdT6KgrxGibnKjvOLA3+Qneifl+g7b+E7zOlzavqilrFiZG63pp/0ZZ4NSg+6Ba5m5rqJtqylODVxLmOi+9mhjnV/ZkUX79TELSgIS0rSmiFhzZDg1MRtmJO2m1KWVLEqlpeS7VOT4qHkB8v5IQ3c0EYRQC+FWPMRzUWIloKYpjyYJQeszYw05kS7lw1YC+CdZdieSkJ3Bb4lD+6etPSW4XrLcF3FaFsevFkKMWZj1QKwVRLdkx9jk0QaOcHaVEAdLbImGZOBAUljkeUpxHIGTMGF2gpQtjxIVwGlIy+2LZfQKsW0SlFteeiOAnRXMXqwitRTim3Lj2mRwm25iI4CbFcRvruI2FWKdc9zbAUI9/zHkh1tlUJMmSBTJshWgHjnotb8GJ0IsN0lmVIlzuuTV5rTZ7V0p5l5Npr/aLb8ub362ULl88WqN8uyrzYUv9xW/Xyz8Yu1+l/u17r71V7tzzcqXtvzn0xKHo8J7/VzHg3yPh0RPhsRvhgRvRwVvxwVvxoWfTGb9/l8/quprIcD3Lu9qY+G2C+nRG/mMz9bzH41k/npmOj+APe0m33cwTq0sQ5trCdT2c/n8l7M5z+ZzXkyl/3pvPTxbNbDCfGLOembhdxXM9mPBzhntqRjC2VfS9hWoO+ZkHeNiLsm5AMr5mlb7KvuhFd9tNd9jLcDqW/6ma/6mC97U5510T/toD9uoz1oS3zYlnzPRr/bwrjbwjhtStrVx67IsYs1yJlKxHgpbLoataiIHa/E2LIiOqSg6TrylII40YCfURBWTLT9NvZ+G3vTQl/VUJyNpHVN/K4hYUMdu62hnNtYxybaVAGwVRTQmRXanhFsTPfRpnkYuH4WQYhZFG7khxmFAKMoyiQGuc8omjJgpgyYUgBRCaFqEUwtgmiE0So+SMkDNqaHK7kRSm6YghOi5oY0ZUd3l2A6i1DWrKi2jOiOLGhbRrR7btMsimoWgS38SGVqkJwRqEgO0rDCVaywuiS/Kqp3TaJvfXKInBmiTAtTscJVqaFKRrCcFlCXEFRDDcnHB/AgngzgzUSgDyUykBQRhA0NcL+HQwD64AHeeIA3NsLLHSr0JircAxXugY7wRAI8EREebqWgw65gwq+iw69iIm5gATdxQA9clCcu0hsL9MIAPBERN2PCbyIiPJAAT3SUDwbkiwJ6ooCeSMAffwgi3AsR7oWM8EaEe8FDvaDBHu5gId6wEO/owABokD80yBsZ5okKvYyPuFDCgS51Fm0OlJ5MVt+bk52Pl+91Za438bZbhAedUrdwNtuz3IzZ68lzX4njXhi92Z610iRctgpcrRL32uhlm3DZJly0pk9qk8dUSaNK2mBDfHc1sV8WN1BPGVYkTGgYk9rkcTV9VEkbVdJmlPQFLXO6MWmiIWFSnjhYReqvIEwpaHYDa8XC3bSJdzuzdjoyt9szttokW20SZ4tkSsuaUKdOaljjqtRJDau/LlGXAS+nB5TTA8rpQX9SYSqgKA1Ywo4q5YDK0sHlPFA5D1TBBdUIoZU8cCkbUMgMLUoOKUuLqOGB60WwQjY8Ly26IDW6MA2SmwyUxAfxSd7u0vEeHNzNdII3B+/FI/nmMCNrs4juo2i1YpA8G6bMhjeIwNXpERWs0FJmUGV6eA0fWC2MrJGA6qUwWS68Jhuiyobq85EN4qiK1MA6bniDAFibHlbLDtBq8GkAACAASURBVFVLohuFUTJOWHVqUGVKQBUzsJYVIuOE6QShmvQgqyR8sCJmrgE3J0PM1EHmZZDp6qhlFWpdj1/T4tcN5N2W5J3mlBVd/JqRZFdjZuphY1WgkYrIkUrwaBV0rDpmtAY5WAEbrkJO1BGGq3FdRbCuIthgJa67AtZZBuksg/RWwcbl2EVD/FZb6vGA8MFk9uMZ6Rt78ZdrlW/thU+ns57PSr9YLvliQvy8P/1RR9p5C+O0JfW4lT1VgamOvVyMv5KFuMSLvpgOvc6GeabCfVNjAtmokHSMjxDvw0ddziffaM+DLWsSXNq41Ub0hgqzrcXvGmN3TNRNY9KaMXnFmLZiYq9qKKsaypohYd1EW9VTl5SkRRXJqaNsWOlbzcnLpoSZRvyskrBiTlw2J86pScvyuCU5eV5BXtAlLhiTFvW0ZWPSpjl1x8hZkqeO1fGGtRUDHTbb8Ix2fK1+cls9uaGZ2nyXenJDM76hHltXjbpUoxvqkXdtuVONrf3ZlKOr7v4TwtHZz7RLp/rZHeP8nnnxoMlx3OQ4tjqPLfYTk/3YPa4xOk9Nzjsm5x2D89zgPNc7zrUrp9qVU92yuxPD8olh+cjoPDIuH5qdh2bnLYvjlsVxy+Lcszj3rI69d3+PZemOxX5uXXJ32uw8/bPI+T8tnP/50OZPkGNaPLEt7bTOu7rnHF2jgyaT3KIs7NJk9yh4PfXM/gbGQCNzQMmxVCWVCGJSiL4E2JUEpE8yPigFHyCkAeukZHM1s1XG7FOl9zeyh1TscQ13Wi+Y1vLH5azeiqS2wjhDPqFbljJpypixZo8bMoa0oiGtaEQrGlLzhtXcURVnuCGlvzp+sIZiN7Bu9eTcGs6/PV50f7bk6VLpa2fZ5yvFP1st+nKt8CtX0W8P6r5YL3/rqnm4UL5s4y228OasXHN5YjruambsTQnuopIf+mi67Osd1T/sKf9+o/o3m9V/v17589XSL1fLvlqv+MJV+dpZ8vtz6+/Prf90avrdieHrA83Pt+WfuapeLZc9Wyp6Mp//5VbNz3fqntsLv9qu/dlm9XYHvaccv92W9XhGNttIP+7K7pCCVvXUr3fq/ulI9m/35D/bLPxsvXiyESOM+V4m9kNezHuIsKsEsDc85JJbOHjw1WRCQALKAxr0I3jQjwlRF1PwASxySBLChxx1lQi8wgC9x4Z9XJYU2FdBWTVz1wxpS3LyQi1mvipmvipmrhI+XQGbKIcNF0e7/4XZmQ/ryIP2FiOHKnA9RQirBGAUhFolgJasqK4CeH8purswpjkz0iQMs0oANim4VQxvEUObhCALH2Dmh5r5wWZBoEkUYM0Ms+VHDVbhteLwQspVUw6iszI+j+KVirxQkBJiLMIpMsByCTAn/pMC2pWSZA8W6sdJ0B+xcNdo6JtxMV5oiHeQ90f+nh8FfvJTePCNOGggBeodC7lCR19jEa9xyZd5pAuZ8ZcVmYBxHdPVlT2koNenh9eyQjoriC1FaJUgrCLpeiPHZ7AcuW5OvtXGXtVTl+SEqSrENztk63FzcsKcnGRXoLYM5NO2pMc9zKc9KS96kt/0Mz8f5nw5Jf5iJvvzpcKTQZHTxupVxpXxA3JY3hJasCA+UEwLz2JCBDRwMiEslQLKSCPk8MipFBAV459MDEyNC0gheXETAwr4YEGiNx1zgYb6iB/vmZMWVJAeVp0FNZSTizgh2QwffuwVQdzlPKZvlQhQzg/LY/py8Ff45BviOE8x5WZOolcJ078yLbAy1U/G8pdz/Kto11qkkVNy8oQMd9jJ/3pH87t91ZvFkhfTeS9ncp+OZX46mvV0PPf+kPTBePHdyeo7s8pzu/X+Rv+Tw9mXdzdeP9l/9fTRkwd3T28f7+0frO/ccmzemnHtj63u9Tv3eldu9a4d9bqO+9ZPejZO+rZO+7fPFtcPHFvHK7unK7unzu0Tx9axc/tkdfe2a/dkc+94+9bx7q2Tvf2j3d39na3t7c2trcOV9f3ltd3l1e2V1S3X2vb28taOc2Nv1rEx49yaXd5eWNuzbxw4t47sm4dLGwdre5tLKwv2xRGzMmeqrWx/rPp4OP90ULLflnzSydy1MW718Pb6M7f7c5e7cszlJDrBOwF1I43sEw/5SEoPLE4OWmoWOaz89Rb+Rgtvu5V30CU6G5SeDWXtd/Jc1hSHOnaxkWhXkVd08ctayrwcP1WLmqpFzdZjZ2SYsUr4YAl4rBK+2Ehc1VNX9dQ1Q8KmhbGoJGs4Pjp+oILlqxaGNvCClUKALhNsyYux5MUYc6INmVGmbLAlB9xWhmkvx9pK0U2FMU2FMe0l6M4ybHsJ2iCJNGZEmTJBlkyQJRNkzogySSKNYqCaD9HwwWYRyMgNViR5KJI86xMC8tDejNAriKvvoW5ciA+5mQS4kkP2NWfDu8sxfSWJvSXxPcWU7iJydxGxu5jQXYzrKcUOVpH6yvGdRShbLqI1J6Y1B2nLRdly0O1FqI5idEcxuq0Q2ZIHb86FteTBbQWI9iKUrQDRWYLpKEZbsqObcqBNOVA1P2ytlTepTJjXJ7tsfLs5ba2ZfTKUcz5W8Hiu7NO58ueLVZ+tNvxiS/nLbdWX6/LPVup+tlXx1U7Vr/frfnPY8Ntb9b/cqvpiufhze8HL6awXU5nPxsTPR0UvRkSvxiSvxzNejUk+m8v7cqnoy6XCNzPSl1OSF5PCZ+P8x6Ppj0fTn44LX81kv53Pez2T93RC6t78cWdI8HA84/Fk1sOprEczmU8Xcj6dlz6Zzrw/wn82lfFsQnK/J/XQQtnXE/c0+D0V7pYi0t2xOvqOEfWghfDYFvdpe/zDlrhHrZQn7YlPO5OedzNe9DDdvRrgPethf9rDetqT/rAz7baVdmBKPLQyjltTd8z0dW3CqiZhqTFuupYwUobsL4aNVCOmGnBLWsqakbZqSFzWUpa1FJeOuqwkrypJLnXsuoq8o6febefs6qi9ksBWUUBHZohNHKhneymTb6jTPPUcfx03SMcL0fPDDcJIowhskEQbxBCDGKIXRbuFoxJGa4TRGmG0+4iaigeoYwbWpwXKUwMbUv3U3BBLJqgpO9okiTRygs3ccFN6mC4tSJsaqGMF61ihamaQIiWggeGnSA5Sp4Up00JldP+aRN9aml8dPUjGCJSnBDemhiqZIUpGcCM9qJ4WUh0fnIfz50Z70AE3EgDeccAAYnggJsT/u7zBfcub/4lwMOFXMeFXMRHX3LzBR3riojzxUT4YgCc6wsMtnJjwm++Eg470Qkd6oSO9UUAvd8gIb3eIcK+YMG9YiOd3hQMJCoQG+UMCvRChHqjQy0TgpQo+YqWvfHuo/GSy+ny65vZIyU6HZKOZv9cmOenNd2PGaeE7zLxlq2C1WbTaLHJfj7PZnrXRlum+6NM94dloy1y2CVfaRPZm3owhdVKbPKFhDCsSempI73gzrWdO6VImNAw3db4rnCkFbbgmdqiaPKdOXrXy1luEmzbxVptk0yZea+Ivm9MdRva0jj0gS+ytie+vS+ivSxhRJPfWUPVZsGpmiLua1PDatIg6FkDGBsrYwLJ0cCkHVMwGFLEiCtPCC9PCi9MiitMiClJC8xjBufSgPEZwITOsKDWskBlakBKSyYiUJEYIKCHpZH8W1isNc5NP9suhR+SnAISxvkzkFTr8MiPmCgvrIaGFFnNhuhKcMh8pz4a5hdOYAa3jR1anRxQk+RbS/fLpvlmJnlKGTxEnpEwELBMBFRngqvTQArp3RWpgoxhUzwfUccPdR9QahVEN3IhaVkh1alBNWnAdO1TGCVNzg1TsALModKAcPluPna2LmaoBz9SAJiuBS3L4ihrtVKJXtYSdZsZea+qGOWndHLtqIDo02HkFcqYePl4DHamEDJVDZhSEkWpEXym0txjWUwJzC6e3FNFTCXfXWxXTVwntq4SO1CKmG/FOI2WjhX67L/3TaembpYK39sLPHEVfLJd8NZ35cpD3qIt13sI4ttIPLSnjpcgq8icF2AsZ8I+40R9xIFdYUI80qE9ajD8HHSogBGSQA0TYawWx1205EIcq3qWNc6mwB+a4PQNpx0DeMlDcwnHoUhbUDEcjydFIWtHFb1kZO80pG+akNVPiuiVp15a6387aaEm26ylLurg1a9KyOXFWRVyS4efq8DP1hBkVZVaXMK+Nd+gT140pB02CFXX6ZINwRFc52NlmG5nWTbjk07t/IhztvxfOd5Dzvy4c+/m7zN9mdJwb7GdGx7nRcf6tVc509lOd/dQwt2ec3zctHVgcRxb7iZs3xqUji/PM6Dw1Ok8N9jOD/cz9Xcblb6hjcJ67v2p0npodJ2bHicVxZHEcWe2H7prtt9xZ7fet9vtW+91vctyxOu402c+aHefNjnO3c5qdJ+/6Py0c92fcIxrT4olbNVbHmfv5T5YcmJduW2fXbQvrfYsrnSMDZrOizVAxYCrobeTPWrOmjfxJI3/MJO5SptflkQUMQCLeh4rwTiEEJ2F9U4kB5SJMUx2rTysYNUumzBkzFsm8JWPRmjlnEE0o2G7hNJVSBhrZ05Yst3BG9JJRQ8aEMXNQxR1UcoYUaf21ST0Vsf1VsQta5m5n1k5/9ulE4ZOlymf2siezOY+nJM9mM14vZT+fk3y2XPTKUfzFpmyzi2/MA2mloJYKfJUIzsFfzaMFFNN9WktQb9cU/3Bo/Hpb/vsD1R+OVH84Vv7zUePvb6t/f679p9varw8bv9qs/9Vu4z8c6f7l3PJv95r/7V7zH+6Yf39mfLNc/nyx4KW96NF09vmI8AtX5S93a89GeApuoIzl21dJnFWmzCqSFSk+/aXIh5N5p0PCN6slb9crfn2s3e4XVzC9RbhLSYAfIsOvEaN90IBreNANHOgqNupyMiGASQpg4H3J0ZeRoe8hQt7HR16iRN8gR13FhV/C+/01Jfh7AtRFJQ/YW4zvL0K2icOs6d590vDhvIihfEBvdlir0M/K82kSBtqywtpyopsygEZBqBs2TRlAqwRgFoW3ZEW150I68qCt2SCTMMwoCHWbp1OKas+C2yTgFhGwNSOyQwrqLYT0lcBHarBDNTiLFJSN/zg95icKEbijkqbMRKL8/yol5mN1Pqa7gT6qS9NKQZrsKE0uOINyJQn6Iwb6Ih3rQUX5xERd97n+Iz+P9z3e+16k5wVU2DVU6CV85AU22adMGK0uwhjKsLXCMGMhwlqKGWpk9NZRs4iXxdhLdeyg0iTPkoRrDWy/zmLYgoq6aWXutaZtNyWvaePn6jBjlfCxypiJauRkLXayFjtcHLYogx+Y4x50Mp72MJ53M172MF71Mb+aEj/uT3s4xF+10HprEJYyeGm6nyTpsjDBTxDvL6CGcKkhTFJQIsafjgtJiwdzEqE0fEg82o9G8KcTvGnY66mxXpms8PQETxr2QhL6YzHdr0QIKhNHV0qgslxEety1FNyFpJj3UtAfSRK9ijhhBWmBYuoNFv4yj3RdEHtTGHtdEn8jL8mnkOFTmHSzOs23kRdUz/JpkgI7iqDt+aC9TsHvjkx/vy17M1/wYlL6cjr76aj4+XjGm5m8F5P5T8YLHk6U3Z2sPZtS3l4w3VnpuL858mBv8tXdW6/vH795fPbqyZ0nD++cnBytbm3NLK+OO1zjy5tjK9tjazuja3uja3sjq7vDKzuLqzuO9f3lzYOVrcOVrcPVzf3Vzf21rVvrW/vbO7cODo5OTk7Pbp/euX1ydnx0enR469i1s7+6sb28vrXi2l7f2Nnd2jvY3DvcuXW+sX/q2j1d2Tlxbh0tuvZnnFsTi6urW65Fx/TCbF+bvnhluOHugvLRfPWjiZwnYxlPxsQnPeyTQfHhoHSzVzpl5lUJgAyiDxV5nYHzpER/mEXzL2WGLFpFy83CjVbBRkv6jo173JtxZ0R6Z0R61CvabU+frUXP1WGW5IRlVaxTSZ6tRU9UwMfKoLO16Olq5Hg5bKQkerIyxq4gunTUdX2CS0ddMyTOyQk6rp8lI1zDC9JLIhp5ITJOsEoENGRDjFKoLivKmAVqzod3lqHdwmkpRppyIQYp2JoLbcqDWXIgejFQJwJohRE6QbhOEG4QAYxioEkS2ZgOUvMi9fxwZYp3A+2aKtmnjHSD5v8D7PUfhb/3t6Hvfx90+SfQ63+XCHivPDnQlAPrL6X1lyX0lVL7Sim9JeTeUlJPCb6nFOseDfWUYjsLMW15yNYcZGsO8k+E05of457VtBUie8rxHcXorlJsexHKlAlyI0cjCF9u4owr4ieVCXZzmt3MXG9NPx6Uno3mP54p/XSu/KW95nNX/Vcbii/X5W+Xa18uVb5w5r91lfxip/rrg/p/OGj4eq/uF+sVX62U/Mxe+HpW+nxc8nxU9Goi4+1k1mdT2Z9PS5+NSV5NZb+Zkb6ZkX42L/1iUfp2LvPZpODFtOj5pPjZhOTZRMaz8aznEzkvJvNfThU8nsx6OpPzdCbn8WTW/UnxgynJ3XHh+RD3uJv5YJj3eERw1pV8yxS7ryceGWNvW+IPNdG3VKB9ZdSBGnKsg982IE4N6FMD+kSHPjVg71pID1son7YnPu9Oedmb+qov7e0w/3kv61kP++Ug70kX+7Y18bSV8XRAdNLCPLGl7TeluDTUNS11XZ+01Bg3Wo4YrYIvKIlrpkSHNm6yBjlcBpmqQiwpcCsqkrORsKokrWviDpqSH/UJ9020nozA9ozQ9qxwW0aoieuvTvNUp3qr2f4adqAmPUTLi9ALovRisEEM0YugWhFEI4xWCsBqAVgtAGu+QQ5IKwDpRCBZapAiLUiRFiRL8ZGl+DSyA7XcUC03VM8KNKWHGDmhbuHo2SE6VrCaGSRP8pUl+TTQA5TMkMbUkIbkwLokv3pGQHWifw3NT0YPqGcEyhmBjfSgRnqQnB5WmxBaQPDnQW9+O8PxJwMCceEBbtu8E8475KDDvuGNu3fIwUZcwwGuYwHX3bzBR3riQV74KB90hAcq/CYi4tsBTqQ3BuSLBfvhwL44sC8W9E2YKB9MpB8m0g8N9EUBfBDhPjFh3vBQL3ioFzzUBx7qAwsJhgUHuIWDCb8aC7pSLUK7Bqt2RyoPxyoOR0r3enLWW/irZs5Ws+BWR/a6LcNh5s1qUmfUTPcFOAt69pw2zb17wNUqcT+4X9HZ781fbRevtoudrYI5E2vGkDqtZ46r6W7eTGqT583seTN7Ws+c1CZP6VJmjWnuG95mVYxJeeKkPHGomjxYRZpVMVatPHdrTfwVC9dhZM9rUqYbk0YUSZ0VxPYyYmcFuaeaMqJgDMgSzblIBR+o4AMb+SClAKwWQbQSmD4zxpCFkmeh6sTwCi7IrZqClNCi1PASFqCQGZafHFKQElrCAVbyoWXp4Bx6iIDsxY4NTcb5x8NvkkGXCMAPqZDLQmpIBR9VK8Fm0cKSYJ/EAt+ngj9ORd+QUIPzmVGVQmBJemhhamBpWnA1DyATRFVxwktSAqXxHrkJXtIET0n8jUyaZ35aYAk3rJgfXsMLr+SEFCV5lyb7KURRqoxolRhszkOpJdFKEUjBBzZwI2ScMHdyTrgqPVDF8beIw4YqEfNy/JwM4RbOnAzkVMWsajDLKsyqlrDdTNtrTdmyMjatlK2m+O1m6nZzwro5zqElzsoxk3WoBSVxqgE3XIXsK4EPVCBHawkjNfj+cpStKKqtGNRZBhmoQvRXxvRWQAar4BMNmJGamCk52qElb7cknQ/yn8/mum/u+sVszuthwZMezr025kkT48CcPF4aUxd3uQhzIQv+MT/6Y070JVb0NSbEIy3Gn4cNzYgLyU0Ik8Z6l1A923KhS41xLg1pQ4M/MMft6AiuRsyqiuDSUVf09HklbUJGmavDzNSg5hpwq3rqpoW+bqI5dRSHNs5lpm23pGy0JC+bEpZNCa4mutOUMKsiztdip6sxk7XYqcbYGS11TkNx6BM3TMwTm8Sl408rxGOG6qFuW8forH5qrXFmTz3l+h8L58+Mcf5zwvkT5LzrHXL0jjPjwqFx4dC8dGyxn1ict82OE/d7O9blc9PymcFxW790ql86NdjPTM475uW7386Fzs3f/IpTi/3UunTa5LjdYnd33PpNR632oybHg2+7903Ou9/mVspp0zfOOW12nv7/I5zvnkMzzB+5H74Lnj824+q2b48su7qGB8xmRZelZqSppLeRP2PJHNdy+uTMdlmyvjS+kA9PjQsgI65TEd7J+CAq0jMJ7VUuwnSqhGPW7ImmrDGTeMokmjNL5s2SWb1wrJHdV0lvL6K0lFO7ZSmDKu6QmjekFozoJWPGzHFDRn8jZ1DJGVGyhxtS+qooPeXE8Xqq3cBa7xAeDEnvzRQ+ni24P5Fxd4T3YIz3ZErwcJz/dDbr04W8n++rZk2MYsb1LMrlKl5oRlIIh3AjPzm4ghXaXRP7ckXx633tFyvVv92T/+OB4p+PGt3C+Zc7un881X592Pi7Y/0/n5r+cMf6r3eb/uXc8o8nut8eqr++pfyHI82v9xq+3Kh+tpD/ZC77q62qz9ZKt9uTGoS+xfTLuixgbxVZL4E0pIW25KF6KwitBVC7NXV/WPpkpWFzsECeARPFetIhF3BRnniQFzL8CiLsEiL8AjbqMh3nx4oLLhRg2LHBiJCfhl3/K7DvD8hRV+MhN4nAK6Sg76dEf1RI9ddLYF1F2L5idH8hdKggerwEMlkGmyiFDhZEdmaF2jJCu/JAg6UxPfnQ7jxIZw64QwrqK4QPlaL6CuG2TOBAMWK4DD1SjhksQfYWwPoK4WOVuLkGykxN4mRV3GgZcbgEM1SCHC1HTdTgJuoIPSUxQ9UErRjAi/lpGvQnuQl+BfRgPsEDcPkv4N7/d0FKqLmE1FEbX8EOquUG1wnC8hleLMxHKdhPqIircTE3cVCPUL+PwgIv+l38QcSN9yH+F7ARn7DIQbJcUoeKPWwWjFq42iJkSZq/AP9xIc2zmh0iwlwUYS4WxF/Li7tSzw4YqiNv2gS7bbx1c/KaIfGok3vUxj5oTdttSd1uSlkzJC4q46Zl+JGiMLsMemAh3++gPelKetKe+KSN+qQ98RczGSfWOJeO2JEbUsm4VM32LEi5zo99XxDnLYjz5ZB8GGiPOOh1AugqHnQDD/GChl6ChV3Egq+5r+4hwz+hoq4wyZ6ilEA21ZOT4CVlhxcJwbnpgMzUEGlaKJNwhRrzASnqh1TY+wKqdz47IpMRmEa4yiJe45FvcsnXOfgrXOIVMeV6NvVGdvy17LhPypI9y5NvKgVBinTfepbXrDr+8VzZ24XCp+OSZxMZLyYyno0IX41JvpjJfTOZ8+lw9qPhnDtDRSfD5QcjNXsjDTtjqu0xzWyrbGXQeLTU//iW48X5zrO7Bw9O928f7a2uLq+tu1xb25v7+1uHx9tHJ1uHxxu3Dl3r25tbe9s7t/b3vjmHtrd3a393b21ldXNtdXd9fX9r/Wh745s218/Pd09Otg8ONvf3Nvf2t/b39/f2j7b3jja2D9c2D1c3Dla2Dtd2jtf2TlZ3j1d2jsZnxrp7m3vbNb2Wsp0p1fZA8YaNu2pMOOvh3OnjHHamno1k3pksvjVSMm0VlHMBFOSNWNhlKuJqHPgDHulGXpLfjIG7ZpNs2oRu4Rz1SO4MZp32SW61c3daWPMyrJs3a9r4NW28U0m2K4hLcoKjkeRUkp1K8oo6zqWjbhgS1/UJa9r4dX3Cio46XYfRpvs2ZwP1wlBTVqRWDJDzwpRCgDYDZMiGmHIhzflwWxGyoxSlzwaZciHmPKhBCnYLx5oLNWWDm3KgVinEKoU0SyEtOdDWXJgtD96WH2PJQhpFYLMQ2CqJaMsEtoojS4nXcVf+a8zl/wb46AfAS++Db3wMuvZ9uMffJEe/l5/g0ZEX255HbM/Dt+Vi2vMxnYWYriJsdwmmLT+mswjVU4rtKcV2F+O6ivDdxYTeUpKbNx3FaPcpNfff0JQD7ShGu6nTkgc3ZkQ15UDbCpHmLPBKc/qkMmGwljjaQJ5VJ6w2sY4Gsu9PFLoHOK+c1W+Xa984a14sVjydK30yU/x0Qfpmpeirrcpf7tZ8vVf39U7tL9YrfuYs+nwx/8VU5qcjwhdj4rfT2Z9PSz+fln4xk/N8POPZmOTRIO9+H+fxMPfVtPjNbMaLaZH7lNrTcfHjEeGjIdHTseyXUwVv50reLBV95ix9Yy9+Npv7YEpyb0J0NsI77k273Zt2bzD9/kD6aSfjdkvi3Tb6w46UR53MJ93xjzrjHrSTH9pI91sI5xbckQ6xr4KeGDC39ZjbeuypAXfHTLxvpTxqSXhio73sTX3SnvRpF/P1IPdpN+vETDlrTno5JDpvS3ncL3g8KDltZ2+bklza+FUVZbkxdqER436BeE6OGimN7MsPHSgEDJdEzdYhZ6pjFmRoZyNpy0g77eRum5L6ciM6siO6c0E9eeD27KgmUZiBH2Lgher54dr0cC0PqBOBDGKIUQLXS2BaIUzNh6i/FY5aEKURgnRCsPsFLb0gSscHaLjhqvRgFTtIxQ5SsgIVqf5mbmiTIKJZCLDwwiy8iCYB0MIHGNMj6hO962je9XRfRXJQY0qwIjmoITmwITmwOtG/hhZQS/OrS/KvT/KX0wIUSYENSaH1SRFFpEAB3DM56iYt0psKCoyLDCYCg7956+Zb3rwTDibcExPuiQF4YYHeWKA3BuDldg4eeAMPvIGPvImP9CREeRGivAhgbwLI131KDQX0REd6Y6J8sCBfXLQ/HhJAgPgTIP746G/Cgf1woAAcKAAb5Y+J9EMD/VEAP2SELzLCFxnhjwj3g4UEw0MCYcE+GIAPHniDEn2tUoB09pRu9Jds9xdudue4WkUOY9qSNsWpS101pttNXPcFONOqFLdw5nUs97PdxF1tFm20Ze5257oXRh8PlWx0Z613ZTpbBbPGtGk9c9aYNmNIdY9rlpq4K22ifK5mhwAAIABJREFUpSbutJ45oWFM6VJmDKkLWuaSPm1GSR+vp47XU/srCD2l2ImGhCV9mjuHke00cewGlls446rk3pq43pq4wfqEEUXSjJ41rmLaSvBGKdwojTFkw43SGFMOwpyDdu8QNxUSNFJUvTC6nAUoYYaVpoaXcSIreeAaIdQ93qkWIxuk+BoJKpsemoa9TsMGECE3EOEX4MEfoCMuJiA8xfSoSgm+UoTLpAOSEFdige8nRF9g429KGWEl6dG5KX5Sho80ybsoJaCGD5SLo2vTI4qSfDNJV6XxHgVJvoXJ/sWs4DJeeCkvvIgTUs4MMOWjNFnQYrpPFSvYkIvQZ8MbeACVGKwWg5XCqEZBpIIPVKRHKNIj5JxwDS9Yww1szgSM1qDtKvKiHD0rg87LIItyyIoGuabFrqixq1qCy0RZM8Q7NXFOLW7NSNpuTtizJe20JG5YqMv6OLuGNFmHmlEQZhSksVrMRB1hXhk/p4ofqyN2FkNacoHNOeHdpZChGtRoHWZSjlvSUmaVhDkVcVaOm65HLamJe60pZ338s37u23Hx037Okx7O/S7WuS31qCl5ugLRSLteHXu1EPuJBHGRC72UCrqcArrGifEXESMyKaGF9IgiWlB1ckBXIcKppm7oYre1xG012iWHO+rgizLkYgN+URE73RA3Lou1K4gzNajJGuS8HO/UxNlV5Ol6zHgNYkqGXlASl3RxS7o4hyF+1UJzGKlzatKiDD9bi5uQ4aaVcTNa6rw2ftmYtGNh3rJy19TsGblg3Fg10tveOTZjmnI1zuyop1ya6XXd1LpualPnFs7EunrsXZvv0oxuakY31eOuP9s76vwPhfMfkWNcvmNcvvPdtQTW5XPr8vm752+EYz/R208Mjtum5TPzyvm7I2fWbzq3Lp03L5632M9al9zdbl263fZtVueDf9+9b7vr7j9Lmv/vwrE6ztzfaF66bZg/0kzvqyZ3/zxvHGfNc65u++awc61zqN9kqG8zlA2YCjrrOWM6wYgqrV+R2i5LVhXH5nKgySRfMuImFeVDxwbEwW/QMd51UvKQOWeyJXfEJB4xCMcM/Cm9YMYgnNLwhhtSe8ppbYVxxgKiuYhsLo6zlsa316T0KXn9Kn6vnNOnYPfJ0wblqYMyRm9lXHcZYbSOMq9JWW5hb3YIjgYk56OZd0ZFd0d490bS742w74/zHkxJHs7k/OKWdkBOklIusVA/zaBeFyQEscleQopXBvWmIQ92OFrws03lz7cafneg/Kdj5e8OFV/vyX69L/v1rfqvduverlf89lD7u2P9P902/uOJ4beH2q9vKb++pfztofpfzg1/uGP8wx3jP95W/eZQ/uVm5W4noyXHtyj1QjnrSg3XN4dyLTnyh1VMQAMXxgD8OAnwfTH+Ey72Ap90lYO/ig/7ATLwh0TAx2jADVjwJ9EBH0X5/hQW8iEZdjOZEMBLjBAng1LwfljAR9CAH6PDP4qH3CRHXUUEfsCEXipOiWgtpY7ImWMN9LFq8mQ1YbYW51SQlxrwc7XoyUrEaDlitBI5UYOblJH7i2JGyjHjVfjxKvx0HXlBQZ1roExUE6ZqSbP1cXMNlBlZ7EQ1YaKaMNdAcaiTlhSMhYbE2br4qWryRBV+vBIzVoUZrcZ2FcGG6sgaSZQId0FMvFGcCizlRBemgRkx11D+32MiP5HSAqp5kVLqjQK6V2bcFRHpkzTMBSbuMin6IxLsSjzWHwK8EhF8Ifz6e0DPD2CBF+jogMpMcpuS367k6EqJJemhuQxvYsj/hfH9i8TIv2VG/0iEu8RHXRQgf8pH/KSC7tFfTVhrSl8zp63oaeumpN2W1KM2zlm34M6A5LxffNjOc5kYdnX8THXUmhJ11BT3oJ32sD3hYWv8Y1v8k7aErxdzTqxxizK4jnNFivteEe1CbsLHXNwP+eSbXMLNVMy1RPgVMugSFvgJMuIiPPwSJORjaOgFaOhH4OD3IgO+Dwn+ARb0YTz6CofmzU704if7Z7DCxcwQNtWbGXuTFe/FwF+NhX2AAf6ACr+QwQitkCCLeBBhYiAn7iY3zoNNupaKv8whXpYk3Mxl+BYwfKTU6+WpvjVsf500UiEIquf4DsoIzmbW41HJw2HR88nMV1NZnw7xnw7ynw8LH/ZwHvXxHw1kPB7OfzBWdn+i+nxCdntcfjzWcG/Wcj5jOpowbA1rl/vUsx2N423qoVbN2uzg6vzYlnPuYGv5/HDnwenB/bPDe6cHLueSy7m06bRvOpc2nUsbjsUN+5xrceZ423W8uXK47ry1Zr+1Mr/nnN11zOzYp+cn+qbGukcHOwZ7Ono6bLaWVovJqteZi0sqs3KK2VxJfFIqhhgPRuDCwTFBgGgcHgkBB1HwwIbClINZ3eFYxf2J4mfTeec9rPsD3NO+9PvjOWfjhevd0q76RAH5GhZ0gRj9SXzMlQTYBSbqYkbczVF1qqsj63Aw71a35KBLdNafcbtXvNPCWtEmOtRxbrRsGBJdOuqqhvLuwzVtvPvDTSNt20zfMiW5kbNlSlrTUidrUDqOjzUzQicIsUhBpmywNR9hyoEZsiGWvBhbEdJWhLTkQPSSCE0G0JQLcR9Ray5CtJegbUXIpjyY+12XtkJkVzG6qxjdWYTqKES2FyC6CgnNmdDuPPhoOaovF6xL88+K+ZB4868j3vsvIR98P+zSB8AbFyKu/zTk0n+J8fnLNNRFawbKIkGaxXCzGNqUBbflIrqK0b1lOFsetKMwpqcU21eO7y8n9ZeT+stj+8tj3cfSWvLgTTlQcxbYvYTNKoW05se45zaW7Gi9GNicC+sswTTnwpabOLNa+lAdYagGN62Md5hSNtvSTway3DOc5wvlT+dKH00VPpjIfzCR+2gq//Fs5itnweeu0i9dZb/YrPz77ZpfbVb9fLX01Uz203Hx01HRq6msz2akryYyno+KXo6Kf7ZY+GYm5+EQ73Znyu1Oxp2+lLv9zLMexv3BtEfD3GcTklcz0jez+a9nCl5OFTyfyHu9WPiZo+QzR8mL+fxnc9Jnc9In05n3x4R3hrnnA5yz7tTbHfT7PanPh/lvxkSvhvhvxpivR1Nej6a8GmG+GGA87qKeNxNODJgzM/7UgD3Wog/VyBM16lSLuWMg3jORH9uo95vjP+2gvx3kPOtJu22KPTLG3m1NejMqeT2e+XYy+/WE9H53+rYhYU1FXtfE7TVRt81xqxrcQn3MXB1srg42Vg7qyQ3uLwgbKASMlUePlUHHy2FLcsK8DNuVHdqRDezOBfUXxfQXxXTlQpskkSYR0CwC6QVAgxBkEENMGTHGDKRBgtCLkRoxQisCa4QgtSBKw4/SCkB6MdiUCW3Kglsyog3CSD0PYBJGNWWCLZIoTXpIQ4qvhRPSwo9oFQCs/HArP9y9SM3Mi5AleDXQfBoYfg30APcLOXJGYAM9oIYW4BZOLc2vLtGvPsGvIdFfRguUJYUVEgP4MA9G5I0EgCclyi82MoAACPjjaoFvJzkEoA8e6IMDeOOBPnigDz7KFx/li4v0wUX6YIHexCgPYpQHIcqDEOVFBHkTQd5u4bjDgX3x0f4ESAARGkiEBZHgwURoABEaQIAEECAB3zgHHIgHB7qdgwMFYaMCMZEBaKA/ChCAAgRAg4PgIYExoX74KH8SyDMWdKUwDTxpzbK3SZ22DEez0GnhOk0shz7VoWXaNakLeva8juW2jXuAM61KGZcnjcuTZtRMp4W/05VzOFDkXhh9Mly605+70Z1lb+ZN6VImtclzJtaChTNvZi9YOGsdkndfGlfT3QfVphQ09wBnTBY/JovvK8d3l2Dc/zx122bFwl218lYs3G+cY2aPqZImNIxZY9qCheNoFs7oWe1leGs+wn35ryEbZsiGv6OOMQ+tzoTJeMDylJAiRmBxSmg5C1DJA8uzsVWCmJL06AoRqj6HVJ2Bz2QAkzEepJgAeMS1qMCPYGGfkODeTHKYkAHJ4SD5CRHpsYF01I14yAUa9BKX5JWfCqwSweU5cFkWpFoYWcMHqrLgpkKcPgfZIIjKJF3No3oWMfyLmYHl7NBKPqBCAChJD61IDWwpJbSUEqrZIZVpQUoRSM4HVqUGqcVgdyoRSC2IercbQ8sP0fKC3glnSYGZb4AvNsBm66KWFNAVNXpFjV1W4xwawoICN1WLmKmDLCoQy2rcip64rCM5NAS7irikJk7UIheV5HkVebQGPVSJmJQRF1TUBRV1Vh3fVQI1ZYQ0Z0d0l0T3lcMGqxATMozTkLCso843EsZrEKNV8Nl67LKW4jJSz2xJx03U01b63Q7mmS35qCl5rhplTPPWp/o10HxKSR5ZmOscyBVm1OX0GO9McoSYHFSQFF5CD65nhQxUYF1G2o6JumcgrStiXHL4cj18oQ4+W4OaqsFO1JGm6inbZrqjkTRdh56X4x3qWLuKPCvHTcnQQ+WQyTrUrJKwoCG7kePerGBvIM7V4SdkuKlG0rQmbk5Dceip2+aUdU3yUj1jUsadMFaM9bb1jM8aJ1caJze0ky7d1Pq3fSuccdefRY567H9BOG5y/EfkWBx3vosck/OOaeWuaeWue5HAN62cu3M757t72L6F0G3rH23zTc2Ld5oXz1vtd1vtd232uzb7+Xf7D8L5LnL+6Jz/bfD8b7yH49400OQ8t9hP3cJRTux8lzfvfqzFfto6t9457+qdt9v6OnWaaqsyv0uT3V6XOtDIntDyZiySMZPEXJ1cIECwEsKSyIFUlE8C2jcWdj2VHKgoThy05IyYM/u1PLdwxvX8CS1vVMnur2W0lcQ35RA0UowuF6fPJ5qL49qqk3sU6V0N7PaalC4Zs6OG3lmV2FlO6Soj9VaQZpR0V7NgpZm9ZmPvdHGO+gXnI8J7o/y7w5zzQdbd0fQHU5LTUfFLV50pHywmXUhB/ISF+5hB8Eoj+3DjvLKTfA0FyJUO4VNH9Vc7it8cqH5zKP/1vuzn29U/36n51YH8VwfyL/dkn61Wf7kh+9Vu49e3lL85UP3uWPsv56b//sD6b/fM/3bP/K93Tf96z/CHu/qvtqr2u1NG66Lrs28Wpn2cEf8RC/keKfBv4sM/iA/7GHbtrxOjLiVBLiP8/luUx/9DjPwoFnKNAvfiUsEY4E1I4EV4yCWw//vw0I9i4R6UmJtMUkAS1jsWcgUT8SEq7EMc8CI56iop8go+4pMcWrhCgm0pS2gtIluy4a1S6EAxaqIcvaFLXFHGLdUT5mW4+QbSQiNlrpE6q4hfVFAXFdSlxoSlxoQFefyCPH5RQbUrE5caE+zKRLsycUEeP11LmqwmzNSR5xsoC7L4+TrKXC15ppo4VYmdqECOlCGHyhBDVfgRWbw2I1qCv8ojXC9kRVVn4GU5cRyiP8Lv7yiRH/AJHvUimDIzRpkJExIu0qN/SIP+JBlzCR/1PhF6iUYKQkJuRIVdxAI8Y4IvQwI+IERdEdOjarLxpQIIP+4mI+Z9Du5C9M2/QHj9RWzIX5KC/msW6UYuxSsDdyGLcKGBEzjaQHE1c1eMTIcmcU2fZFfFrmriNwy0LWvyTjNzy8JcNyevGekORcy2nnDSEn+/LfG+Lf5BC+WxjfppB+3NcPqBkThfHa1hXiwm/7CScSmL9GMW7K842Csp8ItJ0AtJsE8okE9wwIvIsI+RERchIR/Cwy/Awj6ODPhxhO/fgYK/j4n6kAS7REZ9TMVfTon3TE3wpZFuUFCXEnFXWVR/ZpxPAvoqIfrDWPgn6fFBuRxodhqYSw1Oi73Bpnhw4m6yY68LqF55qUGlvPAKQXiVMFyRBdbnw3tksa3lKEshdFSdOKpO2G9n3e7hPp/KfTOb/3RU/GJU8nJU8k44T4ZzH48VPxoruzdaeTZccTxYfjZQdTZUfTpcfzQsPxhS7g6pt4cNW6OWXm1Zl6a8R1czYG4Ya9VOthsm2vRjrdoOvdymkTUrayzySmt9mbmuxFBdqKvIKREklwiSi/mMIh69kJtUkE7L5yTmsRNqijIr8sSFmfxsPpufmpKckEAhkPAoAgKGgUKQIDAcCIJFRcdEx6AhCAwUiUGjweHBNxFAj8rMuJ2RupUW0Y6Ne2Bj3h/gPh2XPBgV3x/P2e3JHFMnN2bBYgHfw0ZdioNfS0TdSMbeoMdc4JOu9tXTXB1Z+33S3S7RYbf47lD2nf7M3ZbUFR11RU1xaeM29PFrmtjFesxMdcxcLXKpAetQ4J2NhAUZer4OZZfjVlQklzZu00DdtSRtm+l/FI4kXM0NNGVFWnIgrYUooxSqywRbc+GdZVj3LgGdOFyfDbLkw1qKkc1FiJZiZFsxqjkfbsoG68VAcxa4ORfWXoDoKETa8uBN2dHmjKimDJhFFNlXiBgvRzTx/YuxP2WF/Q3B86+g134Iuvlx+LWL4R6XIzw+8r/0lyDfv00jephEMSZRjEkEs0hgLVJERwG6tww3WEXoKka66ynF9pURe0sJXUX4tjy0VhihFwPdu9e+u2P6u8LRiQDuqU5zLmxRT7cbk6eV8RPy2CUDw2FiOAz0zVbO3bH8h5MFj6eL7o/nnQ5mnvaJ7gxmPBzLOR5g3R8TPJ6SPJ6SPJ+Xfrla6j6l9npW+mIq89VU1ufzeW9mpE8Gefd7WA/7OK9nc17NSD8dE93tY591p5z3Jt/uSjqwxe+3xN1qoZ60Mc670h7085+OZL2cyH89VfhqocB9T853hfNgXPRwQnRnMP24M/mkPenJYPoXM9k/n8v5fDLj+SjzxVjqi7HU12Npr8fSXgwyn/QkPWiLP7cQzsz4UwPuTIc902HP9bh7BsJ9I/HUgDs14O5aSE/aEh7ZEk/0eFcd1FERua3ErNbDt5S4O+0pz4dFT/p5d9qZJy30e93Jt20JW0a8S4vdtcQeNCeuqHEjJREDheFDxYCJSuhgCbgzJ6y/CDRcBm3LDm3LiuyQgnoLYH2FiPZciEUEMAoBZhHILIEYJVBTRowxM8aUiTJmoPWZaH0m2iCG6IRgDT/KvU/PKAJbM2HN2TEmYZSGE6bhhFkl0Z15iDYpzMiPUKYGuIVjEwJbBYBmIcAmAbeKQVY+oD7RU0H3a2T419N96+m+ckagnBEoo/m5hVOX5F+X5C+j+Tck+tcn+NUm+NfRQvPxPunR12gRlylh12KBPiSAHy7c791iaPelN+8u/SRG+RGj/EggfyL4mwggPwLIjwz2IoO9SGAvEtjHHTHahwj2I0MCyJAAEiyQBAsiwYLI8GASPJgED3bPcP7Im2j/b23zjXDeIQcFCEBG+Lvfw4GH+OKj/IlRHgTAxSxaWJ8qfa5JMmfmzRk5dhNnrYm70cxft3DXTFynhe++D2fZKljQs6eUyWMNtBFZwlgDbbKR4TDz3MI5HChyL4/e7stZ78pcauK6ATNnYi01cRet6UtN3PWuzPWuzEVr+oSGMa6mj6vpw4qEwZrYcXniWEPCWEPChII2UE3urSBMKGirzYJ1m3izPWOzPcPVKlptFrhztHBnDClzplR7c7qjhb9sE07rmbZStDkXbpRCtRkglSiqUQBsFACVwkh39enhFSkBRYk++QleeYm+hYzgotTwxhx8pTCmgB1dzENUZRDKJDgxPYqO80GAfYDBl8P8L8CAN2MxIcmxoBQKkBkXQYRcpyJvJqJuUGGXE2AXOASPXEZoOTe6PhtaJwGXpYcVMwPr+JGWQlxrGdlagKtkBlexQqtYoaXMoDJWSA0fWCcB14pBMl6EJguqyYIqJWCFILIiJaCM4acQRGok0W7huH3uXgCo5AG1/BB1eoBVEjpUiVhQ4BblyPkG+JICOl8Pdijhazr0hoGwbiAv60gLCtyMDDVbB1uUIx1KjEOJce9wn61Hz8uxy/r4VWOCQ0MZq0X1lkCGq5ALasqaJXm9mTVUhbZmhrVIAV1FkJ7i6P4y2HgddklLXVSSFxpJc3LCZC16tDJmohY5L8e7VNiVBuSWhnBgjj+0JByYEh0yTIc4qCsjskUE1LIjqhMDs9A32dGXOTEeGYQQLs5LSgnMp/jWpQYNV+J3rSkHzbRDC2Vfj93TYTbV2BU5er4ONV2HmaknzTVSt8yJDiVhug4514BxasjL2liHluzQkmflmEUVwa6PdRjiHIa4JR15UU9e0JGcCvK8jDAhw03ICRNK0lQjaV5FdukSVhTU2er4sarUEW3xcFdT1+ikccLROOH698JZfycczfjGd9r6YxPrf7Z31PkL69Lpu/74Ponj9J1YDI7bRufpNwOZ1TumlbvuYY57o4DJece0fGZxnpnst82OE4v9xOq4bXXcdr9mY7YffndzwL9zjuOuOzd13mVx3P8P3bX8v8y9Z1BjB572u/WGve++E3ZmHNqdgSYHCQGSQDnnnIUkJCFEEIicc1REESREztDknGMDTdM50d3uttv2OM/MTrQ9nvSu7wd5er1z79Te/bJ1q546deqco1P6Jv3q+T/Pf+PUs/mkbetvdNq29V9EOH75W9QcS7fti7desc2r1/o/1bt+2L24OTi/1Dvc77DVu1ry+sw5g8bUvgbpVZNyxpneb1LWZZOUXACXFMqnRXFwYVx8OBcfqhGAjWXCHkt6f2vasC1ttFUz3qoet6iumpSjzbL+aoG3iOnIIZmy8e4SZnedpL9JPtiiGjCoexoVnTUSbyXfW8HtrOD0VXGHajjjDbxVu+KwW3fYo7nep7k5mHZvVPtoXHM6rnk8rno0pnwwqno6l3NjJO3WZF6B6LKc+JoU/7oI+yaPeEXBjlbzooqVCfZS0oRVfGs878Pt2o93qj/aLH9/rfDFUu57a4Wf7Fd/fr3h8+sNf7jj+MsD178+avvzfedXNy2/OWr59WHjb46avnns/ssDx9d3TH+8Z/nLQ9sXJ82/2K/69VHd/oxqppPX1UxpzkFkcwHIK/876dL3OJAQIuACOe4iLPxHaOCbGRKsXk3nUxJ4ZDAuPgAFvMBERZCgAaTES2xsKCXpAp8QIqFGctCBtKTzFOh5YsJbpLizXGSwkh7flEWx6OmGTFxdCtikhvQVE+Ya2EvNrE0zd8PAXGmmrTQzlluYy0bOfAtntoW9aRUuNbOWmllrJt6qkTtbR52qJs030BebmItNzIVGxkwtZaKSMFFJmKmlzDfQF+oY87X02WryTCVxqhw7UY65WoYeLcf2FKAGq2gdJZRyGUhJDOChLlLAbySG/RMq4oex5/+BnvBGMi6gQgnzVvImbZrmLJSScFaAfE2EP0+Hn2GgLwoZMUxSBJcBFBJiuZhoEuQiGvA6CXxGTAxU0IKk+HMa1hUV9SIL8r+ooP/JTvgnHvT7mfQrDWkI/09FTzlloy315qD+0KfZaBWumThLLbSVZtpKM22phbZiYK2buZs20Y5TumejnLSxH3YLn/QIT328x+3MJ172Mx//SSf/ppO5XId0qQMdmlBvfly9PKBMcE7HDFFgz0nR51SUYAU1nIO8TE48T0MEouPPkmABZGQQLukCFvIWCX6egrxIgp8nod+gE85xqJc5lEAa7jwFc5ZHCU4RxKpEcSlcoJASysJe5uCvSKiRyfRoCTVSzg5R8SM0ggiNIEInjSlUg8u00Io0cIkSUJ4KatAltlWQLPlIYw60o5pszYeP1xHmTczDTsWtPvWRN/lmR/LtTvmhg3/Nxr1m4+9aBVtmwZpRtNQimGsSzDQKe/XowULScCljqJTdWcB0ZFON6eRGDdmSI2jO5NWlceu1vKZMcXOWpF4rqFZzGrIVNZnislRuSQqrJIVRKqcXy8iFUmJDpqBJJzLkyAx5ipbclIYcWU2muDJNlJMizEjmqfh0KZ3CJRFoGDQehkRAYAgoMgmKgIBhYAgMAoXHQxNBYAgwPgGHikeAQwiJQXU65s3p5uOBvPtDWUdu/noL/riNe7NTentQu+PTTJgl7jKahhbIwlwRksKExGAFPUyMPZfGCOisYa140nY6tTte5XF32ul47pPxnFudymtO0aFTvG1i7Ldytk2MhRrsVBl8thK1VIdfriesNBDnqzHz1Zi1JrI/Mn7o4J+0Sw5dol0bf6GJ4tYCPDqwSRllzwK35yLb8zGObHhrZqI7F9VTThqsovWVk31FaH+FmqcY68pHOvMQbXlIlx7emgmxZ0Jd2TBPHqqzANNZgPHHxB0ZEIcG0p4OHinBztcRR4thdmWEHneGdOW/sxMuUxKiYFGh4MhgSHRQdOAPkqJ+pOLGujNx7Tpch57YXUDuL6UNVdBHqumjNbTBClJvCa6zAOUfV+stJnn1aGcG3KyJs2oT7JlQP+f4KaurGO8rxLbnIjsKMJ48lFOX5PdwfIXYGQN73ZW8aBXMmbhb7bJdj2KnXX5zIPPR1dxnM0XP50pOJ3Pv9Kcdd6acdKvu9Kcd+vg3+6S3B2QnvZL7QynvL+b+bLP0842ST1YLP1rM+2y16F82yj5eyHsypHrcJ38+kvruVNb7sznvzeiejWkeDykeDSU/GJDc7RUee1lHbuZeK23XSjtwcG55k08H0l+M5byc0X8wn//+YsG7c7nPZ3Uv5rLfnsk6ndC+mNM9m0x/OJTycED28mraL5YLfrNR+pu14s+XMz9Z0P50Rv3+lPK9CcX74/KXw9J3BsUPPYwnXvbzTt7LLsHLLsG7HbwXHs7bbax7VsJdG9Gf0nncxrhjI62Vx/drLnokb/SmXpopBFy3UF6OqH++kPvZjP69kbT3xuTvjCqe9IsfdPEe90meDiqO29kL9ciFetRCA3bZQJlrwA+XwcarUFO1+KESmH/Ety8f0ZuH9Oig9lSQPS2hPQvh1WPbcrDubJxTh3fq8K5sklNPduVS3Dlopw7pSIfZ0hLt2iRXJsyTg+rMxbozYLZUsEMD6chGdedhvDq4Q5NgV4LcKmCHNsFPOF0ZiV06mJ9wjOIIiyzGnAxoEUU2iiJapNHNkqh6fkQNP6pWEN0oAjbBOLEdAAAgAElEQVRLgS0SoFECaBHGNAoBTeKEEka0BnVFBLnMA1/hJEWwk6Lp0GhWYiQrMZKdFOUXBxbNgkez4NFsRAwbBWCjABw0kIMGfgswyBg2MoKNjGAhI1jIKL+YqCgGIpqDieVgYlnYWBYWxMKCmJhYBiaWjgbSkNE0ZDQV8a0o8CgKLIYCiyElRpESo8hJAL+BQ4BE4cHRuIQoBCAGEROJBIQRweEUSBA5/q0sXmxfi2KtK3e5XTtvT1lxpOx6NUddmUe+jGue9P2u7KO+vOv9+bu+rCVbit+9mbfIFqzyBat83a056NH7d+b4m9b2+3N2erJWPal+D2e5TbXqSfUfd3qytrszF5wKvwnjz+dMNvMXrMl+Ldnkk838kVrmjFG068s47M25MZh/vT93rzNz26vd9WUc9GRvd2uX3PIlt2LVo1r1qNY7Umdtyb4ygisf6ciFW7OSjFpwc2pcc2pciwZsSIMYNfFNKaBaaXS5KKJEEFEsiCoSAQqlIEMurSoNlyeD5ckRBSpcthydzADSEIHQhJC46EugqItwcAgZC6IT4qj4GAomAgs+74ccATZAgDmfQgnM4kXkSYD5yRElipgiWVSRJKJOk9BWTOqpYvnKaFYd0paDtuqQLemJjenQlixYiw7elJlkzEwyZCQ2psYbMxItOni9ClSbAnTo0a06hDUL3poBs6YnWbSJr+TIiG/VANuz4saqMcsGyqqBsGLAbFpw2624HRvxmot66Gbuu5gbrfRlI2mhibjSgt8wk7dbaZsWykoLca4RO9+EW2oh77n4Ww7empW1ZKBP1hMm6vCLJsZOm3jblTxRS+4rQgyXY8dr8COVmMl60pqNv9+WvGRgzjVSV82sZSNjoho7XomebSCtNmEXa+DrTdgDK+26nXnTzbtmZsyUIqfLsBNlhOFiUnsWuloQm44LUqEDtPgwNSEogxqSSb5UKQgZrSSedMgfdssedgsfdHDutDGO7JQ9C2XTRF+3sDdahes2yaaFsdREnK3HLRsoWzb2rpO31ybYbxfutwsPvOJrPsl+h3inXbDh5Ky7OJttvL1W/qqRPW9gzBoZ0ybGjJG6aGJsW7l7FtFyHf9qtXTMWDjS5ewZu+qaXjPP7tpn9hyz+69km937lnBm9v14Y5l5pUPLzH+ScL4LOd/1ZPyE077z2LN76to6/Wu72kPn+kPnht+uuedevdO2ftu7cbdj817H5l3fxh3v2i3P6s3v5nBeqX390XfSNf9O320a8LONX3+DN+7tb/Vf06X2qirt1ZW/ee2rjwxv3ehd2ByYWxwYG2p3NrsN+QPWnKv2rGlHxqIne96j8zVI8lNgPHwQixgq4SYwsCEcXBifGJ4uTmwu5rnr5b4WxagjvdcgH2hJHmxOHmqUDtaLuyu5bfk0m45Qr4G7S5jDRtW4NW3IoO6ql3mqRG1lvNZ8qquY0VXJHW2UTLZIpg3iFZt8x5N2Mph+ZyTr/njWg/GMh2OpD4aVD0dTHo4rbw7KTuey9/uUG11qKfr7XPj3hZg3OMjXpCyAkhcrJAepWcGlKlBrPmq9Q/3+Vt0vrht+dlD3082y54v6d5bzPtyp+OSg9pOD2i9PzH+65/jm1PPNqefP951f3TR9eWL86qbpq5umr++Y/nDX/M2p85tn7q/vGP94z/zNJwMvb1f88dOuD+/anZXUbD4IF/FaUtDr2KiAhIA3YOHnwOFnyIjImpLU5iodjw5HJ4aDgv4ZHPoaDw9gYyIYqGABKYoGvySlRSXTo0XEMBExTEKOYqOC/ISTzoMVSqDFYnABP6ZMFOPSoedahOsWyWwddbaGOFeNn6slzNWSpmuIkzWk8WryWA15tBjRpwcPFSQtNdLWDKzpKvxoMeJqGfpqGXq8FDVajBgqSBrMTxwpgk9V4ubryLPV5Okq/GQZZrwYPlKQOJwPHSmADRYi+oow/WUkTxGpVAoSo8/zUBe5mCBy4nlkxI/QUT+SkSIEyItptDBPheD+UuvheF2BBJiMPyfAnmUg3mKgL/JpERJeXG4WnYuNlDPASlYCFxNMgrzBSHpLjL8kpwaqaIE8+I+luLeYCd9jQ34gQ59JRr3ZoEX1VjG9xaTuMvKsSbzr1ey1K7fs4g0Lb93M3TCx1gwM/8LypWbGqpm3bhUcuhi3fPxHvdLHveKHXt5dF/2Ok3bPzXjWJX7cJd4xkfr1gKka9LqdN1SFGajGVMnishjBWmpQvgikFyXIyKFsVICAGM6nRAtpABYxHJd0AZlwhgC/QEZdJiIu0oiXGeRABjmQgr+IR72FR57lUILlglilCJwqhsq5IDYhlAS/SEcGCMmRMmasnB2SKozSSgDp0pisZKBeGZeXEqeXxWSJw3LE4cUpMU16uH+PgbkQVZEKaFBF2XQJveX4wUq8Vw/u0Md35sQ71RG+DKAnLdqpjrKlRFrkkVZFtCUFaFXG9uXAe3IQviy4Kw1mVkINKbAWNdqkJbdoyHVKUrWcWKekNKexTZl8Qzq3ScOy5kkNOkGDltmYxmhOZxgzWKYspjGTYcigG7PY5my+Qcer07KKZcQsDkJFAysYBAkZzcHC6AgoBQYlJiXhk2DYRDgSCkdA4agkJAqBRiKRMAQcDIWA4uPg8aF4aBgDEVKrJd0YqzkZ0N/qUU9XJC7VIg4czOse4VFXypJdOlDPdRRT05nBAlKUmBLFxV1R0CIE2LOp9EBXKXnCKv2WcHpST8dznozojtul2xb2jpm938q57hIeOvgbLdSlOvxaE3nbxNi1sBZrcQs12LUm8oGdd9Iu8T9z3SXct/N3WnmrLXRPJsibDTEoImzaOFc2zFdMaM/HOHMQLj3ylSvSVYj2FGO9Jbi2QrQtJ8mqgzpzYM4cmF2X6J8N8xViu4tw3UU4Xz66PQfu1iX5suDd2bDpSuK+nX+vR33dm2LXQskh/40S8xYGEBwbEggMDUyICgq9/ANQ2A+lrFhXBtqTje8uIA+WM0aqmKM1jOEqylAlub+M4MtHunXQ9pykrkJsVwHenQU3q+Ks2gS/jePUJTl1Se4cuP9r+IfW/BVq7hx4dwlhqJreU0qcaKSvOiSzRs5EI3XLnXzQqb7Rl/7uYvnpZP6L+dKXS2XPJvNu9qh3XaJth2DXJfITzkm3+MDDvdkjeWdW9/lGyWfrxR+vFHy8lP+z9ZJfbld8spj/dFh9Oqh8byrr4+XCT1eLP1jQn46q73SLbnXxbnfzb3XxjtuZx+3s4zbucRvvupt/7BQc2QSHrfxbXckPBlSnI2mn4+lvT2W+u6D32zjvLuS8M6t7e0L7dFT1cir9X9aKvtqt+nq/5uuTyt/uF326kvlyWvViTPb2kOT5oPh5v+jUx3nRLfjpkOzTMeXno8qPBpJf+vhvt7FO3ZQnbvp9B/mujfi4jf7ITVsrB/mkP/GKfzJfDLhhJd53s5/3Jf9sVvezWd3LoZQPxxSfzWg+mUp9d0j6rE982ic6dtGXGhCrTdjVFvymhbZipE7XYuaaSIsG6tVq9Hg5zh/C6cyGutPiLCkxNnWcJxvekYvx6rEuHdqZhXFk4Zw6vDuH6MqlePXoNh3CmZFkS4PYNRB3BsybjerMxXZko9oz4Z4sRHcOxpeFdKrBrQqQQ5VgT450q4AeTVx7KsiTGu/TQjxasEsdb5ZG2RRAqxzQIopsEoT7iwdquMEV7IhqXmSDENCSHGtMBpmTY41iYLM41iiDlLOBGbiQZFigCBbCR0TyEAA2AsBJiuL8lW248Bi/OEgAFwXkooBcTOwr+VGHg4r8fxIOExnDwcRysSA2DuQnHAYaSEMBqMiYv9c04C+MJkKj/TkcXEIEJi4CDQqHx0TDosKTIq9gYq/gQRcJsW9kcAC9zfK9odKNTt28PWWxVbbVprrWoT3wavfa0o768vz7Pfe7spdsKbMm6bJdue3NWHdrVhyqdbdmr1N3rTtn15e116k76st71Ra94FQsOBX+agH/yWZn+npH2qwtedIs8tepjTRxlmzyjbbUjbbUdbd6zaWaahEMVdMnmnjrbvV+V9bxQN5Rn36nI32zXbPry7jen7vbm7Hkli84k5fc8kWXfNWjmrVJOsuJ7gKUIxdu1UGNWnCLJr5FE29ISzBqwVYtxKxJaFHG1csAVdLocgmwVAoqkSbUZxKKFch0fryaE6fiJoipADz0YnzYD0AxgdHhF2IiLibEBsMTI+CJYQhoMAoajIYGMDChfGI4DxcgwF1SkAPSmMFaVnCRIrouA9qiRxpzkM5iYm8tp6+G4y0m27JRrjxcWwHBkYu15qBMWfD6NHCFAmDOgtlz0U2ahGp5jCEdas9F27KRtmxkqw5hy4T78cacBrWkQf0mpFsHcaTHerMTxmuwK0bquom0YSHs2kl7DuKODb9jI25bSWsmwmwDaqIafrUSsdiA9ns46ybSYiNurg49U4+ea8AvtZBn63FzTaQ1K2vVwpxpIEzWE+YNtBUTe6IaP1aBmaknT9USh0uRkzWETZvg/lDWqpkzUY1faKYvGZhjFZjhUuRsA2W1BTdXDVuqR+2YSAdWym0X95aTs9lIXK4hLNdRlxo4Q6VUUwokhxSkQlxQIS+nYC+r8RdV6DcL6BcGSjAnvuTTfsWzPvEjH/u2i3Jgxu2YCHs21oFLtN+WvO1KXjVQFhsJC03EDStz3y04aBcddkiudyaf9ChudMuv98gPu5L3vKLtNv62R7DfKTlySbZsvGULZ8HCnrWwZk20FTNj28o5ckhXG/lXK0UjzfpBj7lraMQ5tWyd27HP7jjmdh1zu37Csc/stc7sfks4M/vfwZtv9R8TTsfGI+/6Q+/6w28JZ/W+/9+8Z+OhP2DzSu6th+6th46NR46NR87Nx/4iAc/WI8/WA+/mA9fyiWv5hmP+0D6z17582Ld1u2fjZtv8vp+UXGv3nKt32zYetO88btt+5E/peHZPnRv3nRv3O6+98O0/d28+bt9+0rn1zLf5tGPjyas6Nb+B8zcezn9IOH8PYDq2Hvv1N4/9ZzeN/r33963uD6/tDszOjUwMO221HnNBSz53xKKddWWtdubNt+d4ayVpPAALe1nEBKATLzCwIWJGbAonPoUdm5MCN5Ty2hukzkqup1bQ3STubRT31ggG6sUjTcm+EnZLKsKQhfWUc0ZM6ilH5qg5rbtB7quVdtVKPRW8jkreQL14ypQyb01ZsMo3XKqDrqy7o7oHV7NPp/RPJ7NOx9NOr6qfTmrenk2/N6Z+MJl1a1I/0ERPpZ/lo36cTL3Ewb7FJoWxCcFKLkBGDSxTJZQmR96ZKf3pbvNfnnZ889z3f562fXHH/Mvjpl8cN35yUPvBTtVnW9W/Pmz+/S3rn+45vnns/uaZ95tn3m9Ond88df/loe33t42/PW741WHtb67X//Ge+Ztn7i/es/7ssfGTu7ajmapGHQUR+s98JBAedgkRFZgQev7KmX8Kv/xDdGIoLCE4OvSt+JjLsYE/hIa/QYQECogAMRXIwYWx0EEcbFAyPVpGixbgQ5iIADYqSEYGqBjxKbS4ZMxlFT4wlxNpTEN0FZNHq+jTtYzFevp0BWa8GD6YC+7PTejPTxwqQQ2WYgdLsQN6SE9W3HB+0kojfdvMW6yjjBcjRwvhY0WI6QrcQi15rpo4UYqeKEXP15A2DOyZasJoMWwwFzyUmzCUmzCQEzeSD52swI6W4oYryOY0aBE/Wgh/S4C5nC6EEsBvEeLPYoBv4IA/TmMCShTwvmb1i93OW7PGJh2OkfBDGTlIQAhICPufVMxlmRAsFUBEpBgS+DwG+AYDfhER/T0u6iIXfT5TGCPFXyhTJ3pqhVVpcCXpkpYRXJYC8dYIZ6wpy+60TW/6RlvqVptqr129ZZMuNDIWGmnrRvaWhbdqZC800habmJs20VGH6l5v8qPBlKcjyicD8kedoode3pMu0fM++csh1YsB1a12wZaZtufi3xnQXO9VLbdyfWUsqw6bxw7PYoYqyVd4qPOpbGC6ODFDilAJk4QMIAUdhIScRSacwcMuUtBBfHYkkxpMIVwm4y8R0edxiHMUXACXHiHlAAX0aA45nEMM4xDDuKRwPiVaRAem8MLTJIA0CUDJC08VRuhT4nNV8TppTLowTC+L0cuiskVhebKICk1chSauQBZZp4lv0IJbMsCmTKg5E2zRgszqGJMyypYK7CvC9Bdjvbokry7Jq4O7tBCXNrFfD+vVIzqzYS5tojkloUkOblIkNSmRHcWi9kKRK09gy+ZY0hmWdIYti+3M4XVXyjpKxW35PFcuqy2P2Z7P8uTR23NpvmLeaGOqp1jYquc0aam5/MQsNiSNFi/AJ/FxMA46kY6AUpIgBAgYCwajwRBcEgKbCEdAEhMTwAnxIHBCXGJSAhwBRcdfocHDk0K+762WbXfm7bapjj3Jq/WYuXLwvpW6b2dvtHJXnLKhRn6lMkFBuMBAXeFgg7m4KxJKqJoZnsEJNWQjljyaDZ9my6u8NZTxzmzR01HdoUt0zcZ/0JVyt0N6q110w8W/4eLfbBP6z4/snD0z/ZqVeWTnHDt5J27BDRf/2Mm77uDu2XjX7MLFBnK7FmiUhrRqgK4siCUt3pOH8RRg3bkoW1aSPRPapkf48tG+fKSvjNBehHHkwu16mCMX3paH9NepefPRXcX4/grKUCV1oJzcU4z35aO9uciODOh4OWGqHHvkFv5io/q3h6YNV4oc9gY+6jVo2LnowIuXz7weGnQ2KuQNQPiPROx4Tza+r5gxUskZqWIPVzJGaxhDleSeYmxfKa6rENWRh/DlI/2DcJ35OE8OypYBeTWo5jdt/FXRnUW4rmJ8ZxGuowDjr1Ybqqb3V1DmzZyVVsGimbtk4a3ZRas24b5X/mSq4Ol04duzhe/MFr2YKXw6kXtvSHvSlXLoke66mNd9gkej6ndmdS/nc96by/5ktfDX+9WfrRd/vJT/yXLBzzdKf75R+tFi3jtX05+NpP50Ie+nC3nvzWU/n0x/NKy41ye63c2/3c2/5ePe7hQct3FP3LwHXfITt2jHwNwxMLfMtEMX73a37F5fyt0Bxf0R1emE1j+l9uFKwTvTmY8G5e9MpH2+lPfL9eIvtit+f1z5++PKr65X/O5aya+38n+5kfvrjbwvtwt/Op7y0bjy03HVZ36NpHw6rPh4UPbRsPSDAdG7PYK3fZynXtZdG3GjAjSafnmxKPqoBXXqYT3u4N5zM+63MZ908t/pl356VfHJuPyjUfkHI7L3RmQv+qWn3YJ7Pt6Rg37gYO47mFtW+oqJvGygLJuoqxbmTC1pvBzTn5/YkRnXpgW1aUHtWRCvLqlDj2zPRrqzkM4slDsb49bjXTk4Vw7OnZnoyYb7clFd+RhfLqpdB3NpIc40sD013q2BetJh3gy4Jx3mVkPsirhWWaw9OdIhi3LKo90pALcK2KYCtalALjXInRr3qj/alhJnTgYYJdHmZECTNL5BDGoQAhrFMQZprDk51iACNAiimiXxNcK4AgYwFR+WjAoXYaJ4yGhGUiQfAfBLgATykUA+EihAxQpQsVwUkIeO5aH/DW/YKAALGcOEhzHhYQx4mH9E7RXh0OFRDEQ0Aw1goIH+mTQ6GsjAxL4iHDIskgyLJCVFEKGRfhEgEf+vbdEoYDQiJhQXF0JKCKAknNWyot0V3NVO/YonfcGhXLLJN93KA1/69c7Mw47Mk6Gio768nY7MNVfqki1lsVWxZEvxJ3P8J2uuVP8+nGvdOQc9+lVP6qondb0jbbs7c68ve78/Z7dX56+Q3urKWPNqlttU/hICv1bdqlW3aq1NvepWLdrlM2bx1WbeaAN7rU297Uvf7crc6czY7cq81pt9rTd7pzNjw5e65JaPGzizNvFMq3jSLJi1SXxlBLseZtVBrTpoqw5mzoD6bRyjFmxUApwZSU4dvEUVXyWNrpTGVirAFYrEGi02NzlJTo2iwy5h4s7Aon8SH/bPwCvfS0yIiI0OBEQHJMSFguNDYwGB8bGByMQQBCQAk3SZgb0ioYbLaaEKckA6O6RQBmrOQZjyMa0FuNZ8rDUHZctBu/PxHSUUbwHRk0+wZaNaNJBGdUJTKrhOFVclBzSngVtzkNZsRL0KVJ0c3aIB+/HGoUO6ctD2LIRZAzGqE8waiFkDMajiHRnx7qz4ngLYZD1h1UTbsJA2rcTtVtyunbBpwawaEGtG9LqZuGwkTNehRsuh83XImWrYQj1qzUCYr8eMloDHSiFzjdiZOux0LWaiCjlWCZ+qwyyb6KsW5pKRtmJizjWSZxtIKybmmoU730QbKUP15kN3nOIdp3iukTpRjV81czZtgrlG6tUq3Hw9aqEetdKI2TUTbziZd9o4N+2MQzN1p5G01UyfqyYPFmCdWlgxM1SDPKvFXlbiL6VgzskSf5hPOzteTTwd0r43oX05ong5nPy0h3/fy77Vxjlycfbs/D2n5MCTsu/kbFpoaxbqtoN14BEcdYiud0pOemQnPbKbvfIbffIbffLjXtlRt/Ral3i/U3S7S3XoSd5wCJdaufOtrGU7e8PG2W3lHlj5m83ChWbFjK14qtc5NHXVM7timV53zuz4ZZ/dsc/u2Gf27DN7fifn3y0Anf1Wf49wXkHOP/jWH/rWH3Z818ZZ/beE/d9ATvvmQ+emf0nOv+GNZ/Oud+NO9/b91qmdhr5Zw9C8Y2rNM7fdubzXu35oX77hWDlxrd3ybN3z7T7s2n/s2X3k3Ljr2rzn3Xvs2rxnX7vdvvPQuXWvdfWOe/tR18aTro0nneun3vXH38rv7Wz+u0G1/zLC+Q89n7/RwOq14dWdgdm5gdF+u7Xa1ZhdqSW5y/nTjoxJm6a7TtykJ4lIQcTEt/gMIAUfKqIDeeQoASkihQvKT0XX5tIa8si1mehmPd5dyeprkgw0SUdb5FeNKb1VQoeebM4hdFTyxq1ps+7sKYduyKQZMKiHjanDRtVQi2LMoJixqOatKYutih1P2slA3r2RzPtjmY/GMh6Pp5+Oa55MpL49rX0xn3k6k/n2StGjxbJBA1vDvCDAvilnBgvJQURUIBl1WcqIlJACSlTgMnnMzcnij/YN76yUfbhV+elO1We71T8/rP/dbdPvH9q+um//5bXGL26Y/nDH+se7rX++b//msftfHzv+dN/qP/7+tuGrWy1f3Wr5/W3DH+6a/vTA9JtnTb94aPjyne79sZJ8UTwJ8CYlPggHuEJICIsLPhNw5h/DAn6YFBcAiQ2IDH4z4sobkLDX4dFnyYlX+IQYEQUgJEf7u9SEpDAOOpCFvCzAh4mIEUJsuBAbLiXG5LBjMqgh2fSQSnGMLQPWk48eLcVNVeImy1BXi2EjhdCxIthEOWq6hjhTT52qp06WoYbzoWNFsMU60moTbbYKN1YEGyuCLdQSVxqpa8305QbKXDV+tgq3WEdab2HM1xGnKtGT5ciZCuRsOWKqJGmmFDlXhRsuQExU0ZplQAn0h4zY7+WKwQ25LFrSeUriJUL8WSr4nBgXksGJ9dbKD662LHQUFojjJJgLSno4EfxaTMA/sIjBYi4IjwpgIgIE+DAeNkRICCXFv0aK/4kQfzlLGFuZjnVXC0cdmYZcShojNIMdUa6CeWsl0xbFvF290Z6x68va92l321Q7DtmOXbLYRH9FOItNzOUW9rZDcr1D83wi4+0J7bMxzemg8rRf8bhH9rRH/qxXcd8jetQtu+0R77ayd228ow75tls000Q2piaWC6PUmDOpxItS9Dk6+EcySphWBNZKEtWixGRuApMUiUcEoBMv4BFBFGyYiAvi0KMY5DA6KZSMC8IhLuAQF8jYQD4zhk0Ko2ICSchLZMQlGjqQhQ/hkSOSWaFaKSg9OU7Fj0gVRulVEH1KfCo/XMEIUHOCtfyQDGFYTnJ0UQqwKAWYK41sysFYCgmuCnpHNdNbSXcV4EzpkCYlcKiaPmcUTTfyhsop/SVEnx7jzoB5dMipKtpkJXW0jNRbQGjPRtszULYMXGsmwZXHcOex2/J57jyuK4ftymF7ctkd+dzucl5XMbujgOYroPQU0vqKaf3FtJ5CSl8xY7RW7M6j2nOoTVp8Bi1agQsRIQIF+CQeFspEQ6iweBI0DpcAQifEoePjEXHxyAQwGgJFJoKRiWBEUgISBkYjoGjgZRYilAk+O9yi3u/S77kUtztkh630XSNhz0JaayGtWzn73elzDlVTJlJDC2KiQ7jYMB4+WEIJTWGEqugBFWrQkEEwZ5dstCvujWV/sFj24qr+2C06cYue9afd75TdbBMe2TkHrSw/zxw7eUd2zraBsmOk7ppoe2a6X7sm2q6Jtm1h71p5szV4tybGIAm2qmLs6fGmVJBZk9CaDm1Nh1rSwJa0eH/7sz093pIFsWRBWrMT/YGczhK8v4egswjXU0ocqKSOVNP9Gz97ivE9xfi+XNRkOXGmEnvcJvj5esWf7jhvD+Vq8RcJ0T8Bh7wZdunM2dd/GHTpjdCAH4UG/G8WOcqTje8tog6WMQfLGYPltOEq2kA5sbsI3V+G7y3B9hRj+krxgxUkf7uaJwfVpke06RH+yM2rquieUmJ3CaG3jOTfitNbRhquYfgjBCutgg2nZNUmXHeI9zuUB76Um/3adxbK3l0sfTlf8s5s0dtT+U+v5jwezXo4nPFgKP2kW3ynX/Z0XPPuTNa7M1kvpjLem8v+dK3os/Xij5bzP10p/Jet8l/tVH6+VvzBXM7L6az3FnI/WMr/YCnv5azu6bj60bDsdET+dCzlZgfnxMs98fCP7KwHXfKbbeITp/jYLjx0cm94RHe6ZHd7Fbd6k2/3yW71y271y24PyJ5Npj8eS300rPjpfPZvdiu+Pqj983HjH2/W/fFm3R9Oar88qPj1TvGvNgt+s1n4xVbBl9uFX24WfLme/+VK7m8Xs381m/HzSc3nV9W/mNL8fDL107GUj9e00/MAACAASURBVIZlHw4lv+wXPWyjHRmQB02IOzbSozbGPQflpJVwy0560M449XGettPe9jJedHFe9grfGxC/0y9+u1f8pEf4bFD2qFd62yc68QiOPfyjdsE1F3fXzlpuoizUE2eqceOliMFCWG9uYpce0pED7chJ8ubAOvRIrx7t1WPbc7HtuVhPLr4zD9mVj+rKR/UW4IbLKCPl1K5ctFMd3ywMM0oibXKQSwVu1yS2pULdaohTmeCQRThkUS5FjDsF0KYEtqlj29Vx7eq49rQEpyrWoQS51PFOdXyrAmiVx7YqQI2SuHpRbL0gplEc8+2Umii6QRDVIIyt4sfm0iKVmGAJIliEiRKgo1nwSAEyxi8hCiBEAYQY4CvxMUAeGsBDA7gYAAcd4xcPE81FR3HQUWxUtN/D8edwmMgYfw6HjgL4eca/D+e7hENKinhFON/d+ImKDUHFhqBiw9CgcAQgBgWMRgLCCAlhZHAgOf6tVHqEvYS50J653K5dcqlXHCnrTsVOm/qaJ+2wI3OzXbvu1izblf4EzlSLaM6cvNiqmDVJZ03SeYtsxaHy78PxD6otuZXLbSp/bdq1Af3hUN7hUN61Af2GT7vekfYqk7Pekbbh0252pu90Zmz70rc6tJvetLU29aJdPmUUjjVyFmyytTb1Vod225fu13p76qJdvuBMnmkVDTcyp62iaato0iyYaZV6S3CufKTfwDFnQC2ZiYa0hEZVXIMS5MxI6sjFtOdizWmJtTJQjTy+RplUo0YUy2FpHCAHeRkb+3pS1I/AEf8cH/bPcaE/BMUExURcig6/GBN1GRAdAIwJiAcFwaCh0LhL6KRABj5UTAtXsqMyhTGFiriKVIi5EGMuxFjy0ZZclDUHadHBzRlJFm2it4DgzkEbU8E1kqhKSWR9SmyLBtycBm7RJtj0iNYceIMSWCOLak6Ns2QmWtIhtqwkuw7Wmg41qEAtylhTarwpNd6gAjkyQc4MUFc+ZLqJuONkH7Sxd+ykLSvWjzfLzbA1I3rbRt6y09cs1CUDca4WMV2VNFeLWGrAzVQhhgrjRooTZmtRe27ujpO9ZqbPNxJmG/FLRsqqhb5soi40kadrcTN1+GUDbcPKWWqhTVZjR0rhc43kjVbumoW90ExfMbEXmumj5eihEsRYBWSiAjpXC99swR7ZKbedjJt22rGZtNuI36onzJSiBvMQnvTESnZIGvJNLfpcCuaCEv2WHPaDYsb5qVri0xHtB1MZ748rPplSvz8qez4oftQjutHO325lbVg52w7Rjo25aiAtthBWzZQtO3PPzT3wCo+7pLf6FLf7U24NKm8NKk/6FUfd0t0OwbaHd+AS7zqFGw7+mou/1ibc6ZAceMU3PJITl3TfKl03qZZcpbODrtGpce/MknVq9RXh/BvnfEs4u368Mc/69R8Tjh9y/sG7ete7erdj7Z5fnvV73o373o37nr+qffPfyZ/A+S7e+LfZ9GzcrO+Z1BvbS2yd9d7B5u5h99jcyPo17+aJZ+OGd/OWb/uOb+eud+u2e+2GY/m4fetO17VHnu27ztWb7Zt3Heu3bKsn7Tv3u9YfdK0/8Bes+dYfdm488m0+9m1+l3P8PQffos7/7whnbW94dXtodrZnsMtlrbHVZuTLENWpyNY8skWPb9AiKzQIKTUMC3mTgg3GwgOT2fEcYgQTFyymRaZwYlJYkRpuhE4c06jHtVWxBw2yYYN8tEU+2iIfrJP6Sjm2fEpXjfBqq9ZPOMPmtCGTZtScNuXInGhNu2pSThoV08bkxVbFXkf67eHCJxM5j8czH41pT8fT3p7KeGcu8+WC7uWi/umc7r2tqkfL5d2NDCXtPBvzhpQeKqKGUrAhNGywhB4lIATkSWMLxeEbnenvrNb9y5Hx18emXx41f75X8/lezc8O6n5+2PjZtfrfHjV9dWL8/U3TlzcM/kbpr28Zvzhu+sv91j/dNf/htvGPd0x/vmf5ywPzH+8avrrZ+JeXto+Pqj641jBlk+m50bmCJBEmioOMZqKi4kJ/FHHpf4Fj3sTCQ4ioKExSGBh4GQW8gAFdIkICqbArFFgAOekSCx0kIodzcVfIkLco0LNiUqSYFEmHXiLFnWUmBWZQQ9T4i+mES5XCCFcmbLgEP1NFWqwjzVSgp8sR0+WI2WrsQj3Jn05ZNnI2WhgLNYS5KtxqI3WjhbHSQFmqI600UHbMnF0Ld8fM2TQwVxupy/XklQbKWhPN3we/WI9fbSRtNBBWajDL1djVWuJ0GfZqKb6aEyiM/R9i6I/qtLjWEqGUFEpHBiFifsSAX2YjLrGgb+m4cQ0ZJEMOPY0WoSSHKOmRuLgfQyL+iU0IZZIikJCzONBrXEwQPu51EuQNCTGEjTivYkaL8QE5EnBNFsFdLS5PRSqpwWmsiMJkiLWIPduqnLOpVl1p296MTbd6ySRcaGKvGDjLLex1I3vDxFlsYk7XkCeriDN19MVmzkIzfroONVGRNF4CGS8GjxUljOaBhvXA/qyY8QLwSD6kKzPGlxHTkxvfmQNqTQ2tFUcXMIJS4D/WEi8ko84Qov+Rjz6n4gBShfGp4iSlKEnABJGxYRhYAA4RTMKEs2nRdFI4nRTOpkVzGQA2JYpFCWdTI3iMaCYhBA87j0x4A53wOiHpLB0TwMJfEVIDM2TxOSlQFS9KzY/OUYJ1sjgpLVBAPCcmnZfTL2sF4TpxtE4cnS2J0ctimnLxliKyu4rtqxd01fE8FTRHPs6aBZ81yxdbFbMt4qt13NFKpk+PcWkTO/WYxUbufCNnspY5VEbrLiS163HuHKJTT3bnUdvzGR1F7K5iTmcRu7OA2VnA7Cpk9ZUx+ktp/aW0wVLqaAVtooo2UUW7WkmdrGVP1PN8BaTuco67kJHNik7GXBYiLnLxiWwshI5MICWB8JBYbHwsKh6EjIuFg2LR4AQCLImIhBEQSTg4GJMUj0kCYQDn+MjQTGbsvD1rz5u5aRXe9ojvtHFOHLR9M2mlEb9u5ex1pV81JtemwtLZoWxsGB8fISCGi8mhMuoVGem8XhzuKsH31VHmrNyTAe3zqbxHA9pDG/fYzn/arXzYKb/lFh5YmHtG2r6JftTKvm7jXLdx9oy0XQN110DdaaFsN5NfacfM3jZzZmvwnvRYizzcrol1ZYBb0+KtWohTB2/PRbfpUf50TUceyq2DmjISrDqoKx/pKyP01dCGahmDNfS+SoofLfrKyYMVlIFysr9Orb+MNJSPHi1CTVWgDp3sD2Zy/vWe8+25iizKRUrs69CwM2EXXz/32vcCLvw46ML3A8//dyou1JdL6imk9JVQe4spfaXEgXJifxmhuwjty0d0FiC7i9CDFcSxWvp4HWuoktr3V6/GTzWv5C+J9k/W+V2dgUqqf0POml206ZKu2UWbbvFxT+rNfu2docznc0XvzhW/O1f8Yqbw+VSen3AeDKXfH9Q+GUt9Mpb6fDL9vbnsDxb078/nfLSc/7PN0k9WC3+6mPvhUt5n68U/2yz9eCn/vRndO5MZ7y3kfrhS+PFa0fuLuS+mtM+uql7OaD9ayn4+rno0IHs+knqzjf/2gOauJ/m0R3PXIz/xiE48ohOv+Gan9Ha39KRbcr1LdOgTXPNy7w7Ib/cl3+kVvz+b9avtst/sVny5V/X1jbqvb9T9/rj2y4Oq3+6V/nan+Lc7xV/uln61U/TVTtHXO8V/2C7+eqvoy/W8L1f1X6zk/HIu/VfzGb+YSfv0qvLjMcXHY4r3ByXPu3mPPYynHZynHZxHbYwHLtoDF+2+k3q7lXjPgn3sID33MF52cz/oFb3fL35/QPpyUPbR1dR3h1NOe5Of9MmeDameDqsf9slv+0TH7cIDJ3fbQl9pIk1Xo8ZL4YNFif35id250J4CxEAJrq8E212A7sz7tkDclwPv1CP8RutIOXmhiTdSQm5VAKsZl+o5QQZRuE0OalOBPanQdjWkXQ1xyiOd8kiXIsqdAmhXxXrUII8mzpMa79UkOJRAmyLGpY53pybYlaBWBdCWEtsgBtWLYv0eTrMYYBDHNAuj6vmRdfzock50NjlMhrgsTAoUoMKEmBguKkaMBEhQQBEaKMbESrAgCRYkwsaKsLFiHEiEjeWhAVxUDAcZzUXFcDEAHhYowAH42BguJpqNimYiIumwcCosjJIY7occBhpAQ8aQYZHExHBCYjgxKeJVW/S3IRx4lH9K7a+QE4mND/+rjRPun1JDAaPRsRGvcjhqWritmHHVqpyxpczZFIutsiWrZNki2bDJt51qf0+0vz9trJ47WseZaBLMmqQTTYLJZuGsSbriUO10ZB725l7vzz8eKPDXpvk9nGsD+qPh/MOhvIPB3A2f1q/NzvStroydniy/w3PQl7PblbnVofVr1a2aMYtHG9gzZvGyM2XTm+a/vuHRLDkUU0bhpFkwYeIPNTCmLMJpq2TKIp61JXuKsQ490pCW0KiKNaRBrFlwc0ZSiwbcqIpzZ8Hb9BinDtmsjK8QRZcIAaWSuNJkcGFyopoRw4RdQAN+goj+CQLwOhx4Bg48kxgbAgUGg6IuR4ScCw89B4i+HA8KTogPjANewMCCmPhwISU8lQcoVifVZCKrtUnGfJQhD2nUI8x6pDUHac6Ctaji65JjHFkIqzaxSRFbJQyvEkU0pYBMGoghDWLOgDr0SIce2aKJb1ACDWkJ1gyoJR1iSYe0pkPNmoTmFGCTAmBWxVnU8SYlyJYONCnDbJqIvhLospG0Y6dtWvHrJtSGGbluQqybUJsW3I6dsuti7rnZe27uuoG83IhfbsQvNeCmKmCDebGDBaCpKvixV3TcKTnqEO042etW2qqFumKmLBqIs7WYyUrEdDVqpYW8ZWWumhhzDcSpGuxEFXrTxtt1iVbNrPkmylgFaqAocbgCOVqROF4Jna2DbxhxR3bSbSftlp1000K81ozdrEVPFycN5yZ2ZiXWcIPTET/Ros7IkGeU6LeUyB+VsS9M15Gejmg/nE7/8Krys2nVp1PKjyZUL0ZSbvtE2xb6ipG+buVsWelLTfiZevRcI3bZSNpope+18Y67pDd75XcGlHdHUu+Nau4Mq0/6Fde6xLsdgi0LZ93CXrFx1lz8DY941yc98IqP28U3nOJDa/KGWb3sLp0fcI5NjXbOLjlm1lwzW35918n5lnBmd18RjmnuW/1/yOGs3Pku5PjxpmPzwXch57uc469Q+3d4s3rSuXrsWdhp6BzNa3HmNlqLDLZKq9vaM9w7t9S2sO2a22xb2O5Y2e9cO/CuHnpWDjrWjrq2bvXu3u1Yv+FZvdG1e69z565n42b33v3etXu9a/e61+761bX+oGvzYffWI//GT+/mI8/Wo+9wzt9tGvjPEs7f03/2/UOre0MrW6MLC919HR2uBldjdlEKukQGKZWCCoVRGayQPGmcghmFg57FIQPQ8AAOOVJEByazQRJ6FBcfICAE6CSx9Xq8p17YZ5SNWpQjRsVQo3SwQdJXLfKVcjzlnP7G5Alb+oxLN2HL9HepDbaoRs2pw4aUoUbpUJ1wrEEwZ07e60i/NVRwejXr0VjGo9G0J1e1785kvTeX9WI249l0xsPJjCdLxddGdOZClIjwJhXxEx4xiEcJoeEjaJgQASmCi7qYxY3K54dNW5KfL9d9cdv5xa3WL26Yfnfc8uWJ8cvb5t/ftX15t/WL45avToxfnRh/d735d9ebf3/T8Ifbpq9OWv501/zne5Y/3TX/8a7hT/eM/+fht5Dzp1Pzi2X9hkfcWYLPIAfk8eKk6GAhJoQBvwy68o9xYf+ESzqHhV0iIK8QkeFQ4AVyYggVFsZAhjOQof6Nnyx0kIAYykIHkMBniAlvMhEBDPhlPPBNVOSP8cAz0qTXlOi3Ctlh9kz4SCVtoZG10khfa6Ku1OFXa7Gr9biVBuJKE2W5ibLcRF1oomy00JfqiIu1hPVm2raJtW1i7Vo4B3bBfitv18LZMjI3WujrzbS1JupKA3mpjrjQRFxsJCw14NYa8OsN2PVa9EYNdqOWMFuKdMrC9MgfqKDfUyFf05IDM5iRcuIVIvRczOX/RoWd5yAvY6N/gIv6HjH6B1patBwfLCMES/DBbFQAEx1ExwST0EFMUiQ16S0lG0BNeosOP5evQKiY0SWpWCEukBD7Azb8rTROTDLpigB5XkEKVlKDcyXxRm2iJRNuy4Q7dXCPHtGpR/h0kLY0gFsT06GN7cqM78iMa0sDONUxDr/SQ51pIQ5NsEN9xaEMtMsDW5MvW8UXnfIgjzrcrQy1SC9bFUHt2hhPJtCuDm+Rgco4IZn4s4XcUC0lgAL8v1iwN6TUECUvVi2CKCVwETuejA1DQi/DwZdRiUF45BUcIoiACqYRw3l0oJAFErHjRJxYOT9BQI8koy6iEn6MSvgxCXGWgbvMxAfwiQGZyeBcVZKaH63kRmbLweniWB7+nIB4gY89KyadV3NC0vjhKnZwOj8iXxHfmI1u1mPNBUR7KaW9gtFZw+qr4w428KaNybMm6UyzaK5FON8sHCol9+ZiJqpoCw2c2XrWVA1jpJzaV0TqKiB68wiefFJXCb27lNFXxuorY/QV03qKyL2F5N5C4kg1fayadrWGNl1Lm61nzDfQ5xvoc/W0ZQNvtpnXV06dNMmGm5JLpHFK8hUZIYhNgjLxUCo6ngCLxUIB6AQAOiEWFQ/CJ0JI8CQqGknDIijoRAI8AQMFoCEx1PhLIlRoXSphtU2/7VSvNTOPbMwTG/26hXTNRFxvIa1bOXMWUWs2SscK1dBDONhIASGKTwgTEK5IyYFS0gWdIMSSj+yuJU0amfs+xd1+zS1v8jUz67qF9aBd8tCbfNspODIzD4z0IzPz2Mq+0crxH69bWIcmxjUD7ZqB5r973cK6ZuPvt/IX60h9OdA2LcibnejLRbTnwD15mO4SUl85ta+cOlRJHammD1fRBkoJ/n04HaX43mrqQB1jsIbeW0HuLMF78lAdBZjOIlx3Ea6rENtViO0pxveVEgdykSMFiIUa/HU399lI6h9vGl+uVOqoF9iQM/DINyMDXr905gchl18LufT9kEv/g0OO7Cmk9BRSeorIPUXE3hJ/fxq+twTbXYzsLkb2FGMGygnDVZSRaupgBaXvr0jTW0bqKyf3lZP9vk1PKdFv6XQUYPwhIv/drmL8ljt516NYdwq33ZKb/dq7w1l3hzOeTea9mCl8OV/y4XL5RysV7y+UPJvQ3xtIPemSn46qHw0rn4ylvjuT9eFS3ierhT/fKvvNtZqfbZZ+vFLgv/LJauH78zlvT2ifjKW+u6D/cK3ok82Sny7nvz2tfXtC/f585ufr+b/dK/94Uf/L9dJ3RrWfzOQ/6U39YFR/2qm+2yW70S687ubf7JDc71fcH1LeH1LeG1beGZQ/vqq5N6i43SN6MZH2yXLex4v6jxf1v9ou+9V22a93Sv363U7ZF3ulX+2V/Waz8LdbBV/tFH29V/KH3ZI/7BZ/vVP09U7Rr5eyf7ui//VS9mdTmg/HUj4Ykb8clL7oE73TL345KH1/WPb+sMx/8ZGXdd2MvWfCPLTinzjIT1y0Jy7aEzf9WTvrWQfnRbfgaZfgSSf/7V7pyxHlB+Op742qng8r3hlLfTIgv+kV7FqpK43Y2WrkVAViogI+XJJ0tRI9VUucqCYOlGC68+FdebCeIrQ3O7EzF+7NhLg0oIFC7GIz/2ol1amKrWMHNvFDLOJIhxzUpgK3qyFtKrBbmdCWEt2WEt2ujGlXATxqoDc1rkMT36FNaFfH2WXRluRIe0qsUxVnT4ltlQNsCmCjJK5REtckjm2WgFokQIM4pkUU3SiMrhfElHOis4hXpLCL/MSLfGSIAB3JRUdJUEApOjYZA0rGx/slxcWJcSAxDiTEAPmoGDYiio2I4iCjeWgAHwPkoqM4qEgWMoIBj6DDwqmJoeTEEBIklJoUQYdH+UsFvp1Jg0dRkTFMDPC7o2uvutT8TQMESNSrpZ/+KTUEIAYdG/OKcCgJZ9PZMZ5qwbgl5apJOmmSLFiTl1ulyxbJilmyapHNGCVLthT/iNpUi2isnnu1kT9tEM8YJbMm6YJVvuZK3fVlHfToD3tzD3tzt7oyNjvTNzvTt7szd3t1e33ZOz1ZW10Zu706/zLQv9Fed5bfvdnwaLY6tOvtqTNm8XAdc84qXXWrXpHPVod2xaWcs0r9LQVXjQJ/zmfBoVxwKD1FeENaQoMSVJ/iJ5y/1i5nIeyZcEcm0qJNqpPHFfMjc1lh2cwwHSemMDkxjQngoQMp0POUxEtUeCAVHkhODKShYslIEDI+LCrkbEjgG9GRF2MBgTFRF+L+b+buM6jNBMsb/dStujvv7s5MR3fb7YQxJgcJIaGccw5IILLIOQsBAgkBEiCSEEhIIuecBEKJbGyMsWnbPd3tHLrddueezj0zOzP3g3q8PXff3Xv31n1v3arz4amnnqL4RNWPc87/hJ0ioP1Z5EAe2VciCK3Kwtbl42Up4KpUYE1GREMOrCkPqc1FNmVA1cmguvgwdTygMTFckwBUxwMaEoGNkgh1UrgyNkSdCtJmQbVZ0HoJUJUUpkkJb04HN6aCtGkvVoYAmoQwrQTUmgrWSkAdWUBNwoWGWK/2dL8RacSSCmVvwq634jfb8bt68l43fVtHdWqJtiaiu52xa+BfMYj2OvnbbWxnI3VejhwtDh8rAc1Uwe2NlG0d96JRuNMtWO9gO1roq43EpXrsnBw2LYPOVsJX6gnOZpqjibraQF6qIy6qCJt64XZ3tGdpZ1iGGJYhFhqoMyrMQj3GpsFvtlL2O2nX9LTrHeTDFsJ+E26nAbdWjVqQYQbz4QrOuXT4S1no1+PQb0hwx1Nxr1Xxz8zXkt4dS3k8k/ZkMuHxuPiDybinM8kPp5LftsRstrLWmpiuVp5LS7fW4WcVqDkleqkeb2uibOp5+72x+72xB/3xV4eTro1Kro+lHI4kXxlOvDwYv6MTbeiEDp1gTR/lMAjdhqhNPW+ng7vTzN5Q89fU8daO4oX+lsmZUcuiVbew9kI4v0RO28KGRzjNC5u/5M1/IRzPuU/t7OavjKv/IByT49+F8z9FjucGjtF1w+g+MjqvmewH5rXLlrVd8/JG14xVbRosU7cWKupl6iZ1V3d7X39lm7FaZ27qG++ZXe1f2exf2RxY2x5xXR60X+y373UvuPVzzn7n/tD61T7H5UH3waDj2oD9cMB+2Ge/1me/1ue43u98u9f1ttn5Dyc+Pb+Gwf3fThT4Xy2cYdv6yKpjanXV0m8csmj72srr8tk1qeimXII8EZJEPiNh+IoZ/gT4SQr+AosWSkZ5xfIiMuPRyUJwsgBQloHTKUSDrSn9TQkjLUnjbRJPotq4Or6vWmgoZZmro4Yb4qfbMuZ02VOtmR7hjGgk5hpRr0LUVy3or+KOKniLzbHbpszD0ZJ3xjNvjafdGk+5PZ1+by7j7mz676ck18YSb8xmXp3KnmkTyiRhItIJBuoNFsFLQA/Aw88T4edYGB8m7EQG279cHDbdGP1sU/vdVd23+9pv9jTf7zf/dKj901HHn446/nhD90I4315Wf39F/W9vt/7tVsdfb7b96XrzX260/tvbLT9crf/+oO5PR41/vdXyl5vav91s+fFq4/XRzG1Tem1cWCL6eBz6lIThG0v1JkNfYePfiuH4M/FnyYjTZLgXIuwEKvQkLvwsCXKOHOlFgZ1loLw52PN8gg8FeoICOY4HvoYKfhkd8goR8CYJeJwIOB4Hey2X6tWYAh2pZMyruEsK2lI1YaUGZ1fiXbU4Zx3eqSLaVaQVJWFZSVxSEpercIsVmKVK7GoN0aGiOutornr6upq5rmY662j2Woq9luJQUR0qqk1BWqkmzCtxCwrsvBw5L4tcKo9crYA5qlBOOdYhx/ck+tWxT1WxzxbRT8fBX4mGvVYgDKEgT0X4/ZqOOMVAvMWAvMmFnSAE/isPeoINfjMae46HPMvFnI8iBtJQ52kYHyE7ghjxalpUeDwzMIbqmy0CR+G8SpMxMSQfIvBlQtjv2PATNPDrTOixaIIXH31STPJOwRzLIp/IIR0vpL2lSQwZlhLHyomGjPBa3skm0TldYoAxE9ibB+nNg5pzI3uywR2ZAYb8sP4yyEAZtL8IbMkD9uWC+vMiBvLBgwWQgXxwXy5oqBg2VYkbk6Et+RHq2LAKzvls/JvlgoBCji8f9rIIeyKG5p3ADUkUgMR8MJsWjIV7R4SdAAYfDw85gYScQULOoMBnMNAzJLQPg+jPowbxaYHp8agkEZhPvUBGHqegTnDIZ/k0bx7pLJ94NiMGlJ8ET+GHJnEDMmOAEn4QB3tCRPGKwp8SEk7G0c7FUr1iyGckHL+iREhLEa61CNtWjNOVEU2V9KFa3nRj9GJL3KxatNgoWm4UOlrjtjqTVhsEizVMV5NwsYY+W02drqROVJBHZeShcvKAlNJfRh6pZIxU0UYracMy0pAU7znqOiEjzNYx5+pZiw0sq5q5oqbbGmiecjTzljWcUTl1sS1hojlBGg9KpJ6LJZ/j0GBMMoSGiyChwvEwAA4KxEFBeFgEFQVjYJEsPJqJQ9AwECoCRIYByDCAAHE+CnZGV8h16nPX2xPcjew9LeOSlnxZS9zSEGx1uNVG5lQ9p04SkUw8FUc4zcMFRhGDuFhfDvasiOwdTzubF+3fVIyabo1a0Ym2emIvm+L3u6Ivt/MOOwQ3u2Kud0Vd1fH229j7beyDDu5VHe9KO+dSC3O/jX2phXmxmb7bRNttou1pGZ4PLnYIt1sFK7WUkSKEJTeyrxjdV4I1FWF6CrDmUqKljGQpJvSVEYYqKCMV1EEpwXPu01CGM8mI5gqSqQzfVYjqyIW9OETT8/fyIGe4ED1djnOqaUfm6PfHk7+5qLyzWJrPOBkFfxMT8mbY+WPeb/02wPvVgHO/C/X5pAu0qwAAIABJREFU50QBeKSCPVBG7y0h95WSBmXkoQrSUAVxqBI/oaSOVpOGKvH9UlxvKdZSgvHs+fyye/OCN71Soqen1CsleqbUhuX0YTm9r5y0bYy/aE7a6BJvGeKuj2b/fqbovemCewulj6yyD22Vz501H7sUH9nlD5dKbk/lvDOa/s5I0s2hhHdGku5MpT+cz3m0lPfUVvypW/blltyTqPbcUfbcUfbEWnBvLuv2dPr/STjvTSbdn09/upr3pyuqj1YKvnJVfOWo+NpZ/Wy2+Atr1ZOJgvsTWe/0J123xL0znHJv9uchtw/spY9WCz9ySe8v5t6aSHqwkPXMVvRstfDZauFzW9FzW9Enq0WfrZV8bi/+wlHyhaPkc0fhjzuVP+7Iftqt+Gm34qeLsh92pN9tlX67WfKDW/qnrco/blZ8vVb06VLms7nUp1PJj8fin04lfzQteTaT8nw29dOFjI/n0h4Mi28aWO9oSbeaiW9rcIdqzEE96qAedVWDOWzCXdcS3+6gvmtg37EI7veLPDp6PJb4YDLp7lj8u4PR1038y52MzVaKU0O0NeAXqlHLKsJyPWVeSRgtR/QWgM15IEt+xHApZrKSNFSC7c6IMOfCZqpoUxXUnszIZnFQqzi4Iz5MnxRhSIb0pEB7UqA9KXCjJOxF9aQCTWkRlgyIJSvSkBreHhfcKg5sTwztlIB0yeFtCWGt8aENYog6DtwYF6GJBWnEgMaY0MaY0Ibo0PpoQJUgOIfsI4af5Eee4iN9BBg/Ltrfw5t4PCiRCI4ngeOIER7kiHCAKEwoHxXMRgSyEYEcZBAPHcLHhL5Ii/75GA7cn47wp8MDPXs4/9CuQQbTUCG/zFL7eVYNGkSGBhHA/gSw/y944+dJGkADwrDAUAwgwDOlxog8VRANHm5KXuhMn26OnVQLl1tiPfdw1rTi1SbxnCba06VZN2baOpIXmsTzjTFL2jjPeRx7Z4qrO32jJ2vbkrtlztk0ZXs840GO58HRk7ZmSNnsz3mBnPXeLJc5w9PSebGZs2ZIcZkzPDHTo3WcZV2CpxfkGWnzfG/rlqx0SuyGdKsu2dmT6ezJdBgz7IbMHilFlQRUJYWrUyGeo5maVJg2E6XLJ3TkoNuzMc0ZyPpkaIUIUMgJyGb4ZbIC86LCUxjB0fgLQpxvDCUkjgEU0wBRxKAYKkxAhhChgaEX3rhw9pVA37dCgk4F+p8IDztFxASwKUE8sm+qEFCTS1AVEKTJoNwob2lisCoTos6GNaSBVUnA+kRgoySiThyiSQA2J4IaE8MbE8ObkkCquNCqKD9FfHBtYmhtYmhNXJAyLqguMVQtAaolwJZ0SFsmtDUjsiUloiUloj09siMD2pYG6cwBtaYGtab4dueGjEjDF5QwRzNup5O000k6MLOOBvh73fRVNWZOibA1kXa6edfMsQfG6Et6wYaWsaTATMugMxWwRSVqvgbhiVlb0RCW6rGeWqzDzFfDZiohc3Loaj3W2URe0xBXG/BWNXG5gbDRwdvo5NtbmFYNbbwaPVKJmG8gzzfgrRqSo4VysZN+tZt+o5txQ0+5oSMftZOvt9MuaxkbavpEKbqafToN+q85mNcTsMfTSaeyiW9WR3nNKQi3BhPvTyQ+Go+7M8B9MCJ6MpnwcDzxbYtos5XlbGa4WrnOZoq1DjurQMwqEPO1KKsa79YxL1lEntrri77UH3N5QLw/GLs/FLc/FHfUn3qlN3nbFOcyxrh6ojd6RDuGqEt6wU4ze7ORZ9fEWTsK5/u041PD5vkF3fyKfs6tn3shHPf/TDibHttolrY1S/+pcLSzP+cT/KrHdr3Hdt20dvRiUM2DnP8onBfOMTjfNrqPelzXza7DXseVXvulgbXd/tX1/iV7+9BYubopT1ZZKJdX1NVXNdTnlStLqtV1rYbu4em+aatpfMEwOmeetA5b1/vnXe1Dc02WKf2Y1TC1Zpy29y9tjjgPhx1Xh+wHg7ar/WtX++xXPc6xOI/MziOPc4y/cM7/W8L5f5y99h+FM2pzzq3ZjGb92ED7qEHeVZ3QXEg3yQVtRdRsrn86LzhNGMEk+JBxPkR8AAl5VsgMSxSAE/jh+cmoxsqoroa4TkWUUSXqbYgZa02e68xY1GfNtqQMKKINpSxDBbdXIRrRJI03p4w2pgyqkz3CMVYJLDXC/pqo/irumJK/0pZ4qT/vaEJ6Zy737nzeg/ncR0t5j5dzHy5m35nPuDWTdtdWvDmY1CFF5grPJ7G9o6jebLK3kBNGRQXQUH48nD8HeSaTE1QVCxyoZH7g0vxw2P3NXvOX23Xf7Db8Ybfh883a5075R86qz7cUX+2qvtpVfrmj+HpP9dNh019utP3b2y1/PtL+9Wbbn44av92v/eay8qdr6p+uqb/dr/3LFc3fbuo/ttc8dzYuN8Xm073SqWfSmF6JtLdE5GMJnDNp0YFi1nk27gwD5cVAeVNhvlSYLxHshQs/SQCfpCG8mCgvGvwkIeIYKeINTOjLkb7/ggj8HR1ymos8z4Z7S9BvFLHOt6TBhsrJk5WU6XLMYgXGrsTb5EhHNcqpxNhrsTYlzqrErigJKyriUhV6WY6xVmNXFfhVBX6lBrcsxyzLMTYlwfPGpiSs1RLXaok2JWGlBjejwMzUIKdl0IkiwHRh2HIZ2FmJcFWhNmtJq5W4mVJUe2KInHs+h3QiFX9CmQJNj4OKmAF01ElUyG9Y8LfS2WFC5Bli0G8poS9HY84zICfJ4JNM5Hka6gKbGETB+pIhrwpJ52Kovmk8QGYUKJUbJksjRhN9ook+9Mg36ZFvEAEv0SHH4ii+cRSfdF5oNvlUFvlEBu5YIe1UewZ4sZ6/qokaL8ebskEDeZETZZi5Goq1nrPSwF1UsWZrGD3FoKEq5HQdZa6BNq0kTVYRpuTEuRrKhAw3VUmYriJ6wrKX6pmTVQRLPqROGFRGOyOB/qaAdrpE4JdG9crg+iWz/RO4IWJ2KJcWTMR4R4LeCg14Lcj31WC/1yOCT8CApxCgMwjQKSzsLBMfIGIBYnnhWQmo9DhoLDeYQz4roJyN4/jFsn345FNC0rm0KEBOLCSFH5rIDkzmBscz/QW4kzFkr2jS2WjSWRHxDB/7VhT+lIQTUJgQ2VGI9FycNFeQBuW04RraqII+XkOfVNDn6zgLtUxrPcfdJFhVMRcqCatK2nQ5ZrIMM16KHpPixsvxY+XE4XLCYBluvIo0ISdPyYlTlbjpCvRMJXqhGrOsxM83MJc0zBUNY0VNW20g2+qJaw2kNQ3V3caztwmm6xjLuoTx5tjS+PB42tkY8hkWHcagRpIJEQQMiIACEpDhJCSYjILS0HAGFsnBIzl4OAsLZWEgbCyYg4OIMb4c4DGLLNrZkbneGrfbwr/cyrzSQj3soG2qsQtyuLWBttQSrSvEZ9DPC1FvcjD+fHwAE+nNRJ0Rks7FM7zyYwI0hYh5XYxNH+PuEq2387dbuQft/Lc7Rbf0woMO7pV2zpV2zmEn/6hbeNQtPOjgemyz00jd1lC21OQtNXmnkbqnZVxqYW618NyN7AU5frgQ3psH7S1C9RZjegrR+mxEVz5an4fqzILrc2Ce1XBzIaqrBNNVgukuxXoufv58DCcXps9D/LwMU4TpKUSbijDmYmxvKX60GDtbQVirI1/rEd4dT/rUWXZ1ODWXckyIeIMQ9gbI99iFU78NPPdy4Nl/Bgf+rkCCG5fzBqWMvlLKgJQyUkUbriQPVRCHqwhDlfjBClyfFG0pQVtK0L2l2H4pfuDvnvGECrwoT1r0L4UzVEUbrKT2SokbXeJdU+K6PmZdH3M4nPnedMHt2aIHS9JHK+WPreWPlqUPl8oeL5U8Xip5slz6ZLn04XzO/dmsB3PZjxZyPc8PF3M9yHlqK35iLfhwteijtZLHy/l357PvzGXdWynwCOexrejOfMbvp5JuT0seLmT8YVP2+8G4u+OpP27XfutWfOtQ/OCu/8au/Hyt4oO5gvvTOU+tpZ+6Kj5Zr/xsU/7lReWHjtLPtuVP7aW359IfL+d+bC/5xFH6ubv8k9WSj1eKny3nP1vOf24teLac++FC1pO5jE9seZ/ZC750FX6zWfrddtkPu+We+nFT9udd+b9drP5xU/ads/Qbe/GXK/mfLmZ/sZLzxUrOp0uZz2dTP55L+2wx8+O5tA8nkz6yiJ4Y+Xc7me+1Ud9tpbzbSrnVSr7VSj5Qo99uIb6rZ9zt4d4z8e6b+fd6BQ/6hbcsrHf7+XdHou+Oi2+PxNzoExx0s3d1DFcjydVMcTaRrXX46UrEYDGoNx9oyQMs1DKtDdyZaqopB9KVGm7OhvblIU3pEH0SoCsZ1JUM8vDGko7oy8QMZOMs6SBzWrinLOmg3kxwfzZsMBdhzoTokwDtccH6JEB3WkRXKqgjCdiWEKaOjWxMiGxOgDbFgxtjgR7haMRh6lhAtTA0j+oThzwdBTslQJ8X4gJ4mAAxJjQWG5ZACE8iRSSRIuJJoFgCUIwHiDAhUZhgATqIjwrkoAK46EAeJoiHCfKkRXPQgRx0sGczh4MN4WIBHEyYJy3as4dDhgV4ptRIUD8S1I8Y6UeA+OLBF/DgCziQLw7kiwacRwPOY4C+2HA/z5QaGuCHBvh5Ln5igYEe4bBgZ0rj4VMdmYv6jHG1aFjJmW8UOTsTHe3xVo1wsT5qpkFobU1wGzI2Tdmu7nR7Z4oHNpum7HVjpqs7/cXBHI+CPKR5wRIPcn45ouYpz1qOoyfNcw90tSvZ0ZPmtmR67oFOagSeZR67MdXWLVkzpHgG29yWTJcpa6s/32XK2ewr2OjN3+jNd5tzzTJ6XTJInQppzkBqM1HqFGhtAqhBEtmWg2/PJWgzMZpURG0iVBYNyGX5ZTJ8M5gBOXxAKjM4kRaYyg3PF6OLkkh5cbh0ISKWAhHgAQTQeYDP635nXvL3fj3I/0RQ4HFg6Ek8yo9JCeRR/VKE4ZU5OGUerlwSkck9VRLnp0wPr8uIUCSGVMcGNiSGtaaC29Mj21MhzYnA+pig+pggTUJYYyKgPja4ThJaJwmtTQpWJQTVJ4VoUgDN6SBPYKMuB9aVC9dlReqyIvU5sM5saFt6RGt6cHt6iDEPMFIJW1ChV9UYhxaz2Y7f1hE9wrlkYKyqUbMK+GojcbuLu9PO2e3gbrexXY1UqxK7UI2yqjB2DXG1Ab9Sj5uvQYyVhQ+VAiYqwfO1yMU69GINdK4KvFAduVKHsmsIa2r8qhpnUxMWVGhHC93VznJ3cF3tnOlabF8paLAcOl2HW1ATHC2UPT3jmpF5q4fxXg/9fQPtfQPj/R7uO0bhtU7hohyv4JxMgfw6B/NqMvZEFuVUDvmNmiivaTnmqFd8dyz+0YT47iDv/rDg4XjM/bHYty2i7Q6WS8t0tXIdTeSVetyCCu2p5Qaco4222yPYMwsvmqK2TYKtHv5WD3/bJNixCHd7RVf7JJdMCZtGsdMQ7TSKNnpEu0bhfrfgoFO03y7eaU91dJctDWjHJwZMMzMdc0se4fwSOX8Xzrr2Z95sNi1uenjzfymctoWdX5kd182O6yb7NZP9Wo/9Wo/9mnHtsNt+aHRe95TB9Q/V7Tjqdl4zOq+bXdctzsM+536/fW9obWdo1d01NlvboS+pUeaUSXNKSworpOXVVbIqlbRCWa3UNLbqm9uM6ma9pq1H1zM8ueganV1rN43VNHZVaboVWlOzYdQysTruOhxzXh2xXxmyHwyuXelb2+9dO+hdO+hzXLc4r5udRz2uo78j59+p8/834Sw47B365uHellGD3FKfpivnmeQCvZSVJwhK5wVnx8I45AA09AwIeJyO82ESfFnECwKqf3oMuCqP0iBlqstoRpWoTy0ebUmabk+d1CaP1sf214gsVQJzddSASuwRzlhT6pBG4kkaGKiLG1EnjNSJB6v547WCNZ3kylDhjSnZ45WSD1dKn66WPLUVf7ha8MFK/gdrhY8dJU+35CtdovL484n042nCwGi2HxXvxWeFsPChPFKYmAYQE/3y+GHV8eCOHNT78/KPHKonKxUfWmWfuWu+3qn/akv16bri03XFZ275l5vVX25Wf75e9eVm9Xd7dT9eafjxSsNfjrR/OdL+8WrDd5eUPx3U//ma5sst2b25tLtDko/miz6zK+7PyOwt8TKedxLm5Tjc76Iw/0OA/xcB8V9FtNfFjFNszHEq9E0e1ic/kZEaheMTQsmRXlS4F4/gLyQH8PDnKdATRNAxbNgrOMDrZPAJFsyLj74gwgemYI4V0r0a4sKMOYihYtR4CWKxEuVW4deqEI5qlEuBcSoxa0qMTYmz1REcDVRHHdnVQHU1UB11ZI9hlqrQi5Uoj23sKpKjjmxXkewqksc5MwrUnBI9Uxk5WQycKQKsyiDrcsR6FWqtDOqU4x1KqjEFoBL6FNFPxkL/tYjjUy+Pzk/F4sGvRQb8Exn0Kg95OpkSIKEGJpECxTg/XNBrVMgZNtqPBDvHwAbCw08msAIEhLPpgrDafKY0BddQzK0v4ibQA6OJPgzocRb8LVL4q/TIN+Jp/mk8gDQF1yCJLGb7ZBOPV/AvdGZDh6XEcRlpQkaYq6HMy8nzcvK8grqkYi2pWDPV9IkK8lQDdbaRsdjCsbbwl5u4S2rukpq7quGvqHmeg6crDVxrA3dFw1mqZ84qKPoMWK0gIAX22yzCmzJRkCweWJWGyBUDk3jBUXQ/MsYbHvEWMOT1EP/XA/1eD/R7HRjwBgLkhYP54mA+ZMQFHiU0MQqWHotMFoKTRaBYXqCI7i1mnZeIAhL4F3jkE2LahWRucLoQmMIPTWAFxNN9Y6k+MWTvaNK5RKZ/MttfTDkXhT8VS/XOEgGKk2BtWUBdboShCNYnRQ9W4IYq8YPl2MEyzEwN2VrPWlSQZ8uxVjlhRY6flyKXy9GzZcjJUvhEMWKyDDVdgZ2qJEzIcKNlyLka0kItyaoir6jwViV6RYFcVSJstcjZevJ8PWWpgbJUR1yqxS7Xom0NeHsjyd7McHYIZhtZi7rYIY2wLAEoYfvE071pdCiFCiERInAYAA4FxKNBZEwkDQuj4+AsPJJHRPNJKB4BzsFBeFgIDwuJx/rTg14aVsbbWiRrGuF2M3evibbfQtprwm81YFcV6JUG5nJrjKGMksvxF6JOMBF+HIw/A3GOjjglIJyNpZ3J4HlXpYYN1TPmmjmrrZwVNc1RR77YxLzewb+lF15pZe+3sK60sq/p+De6RTe6Rdd0/P0W1qVmxl4TfVdD3VFTPLWroV5spLkbGKu1lCkpciAv0pwDseTBe/IR3TlwfTaiOxfVnYvqzIJ3ZkN78lGmArQxD/6CN+YKkqWSbCkndhehdXnwF8IxF2N/iZypctJcJXFWhrjYTn80k/bMVrTVFZVNeiUOc5wCOg4POh509qUgr98Fnf01KuxVeR5jskbgOeU5WE4dldNHqige4VhKkb1lqD4pul+KG5QRhivJY9W0SSV7qIrWLyNbygie456GQrSxCNNTjPWMzHnk0yslDlZS+2VkUwlu2xh/uS9lyxDn0oku9SbdGM26NZ5ze7bo3nzx3bmi2zMFt2fy7s3mP5gvfLxU8oG17OlK0dOVoudrpR/by56uFD1ezHu6UvTZesUnrvIPVgp/Xs6xFtxbyHl/JuP9mYwHtqInzrKPXNIP7CUPlnNuz6XemUm5N5v6qaN4r4OxpaX+uF37+bL0B7fqW0ftnzcbv3LKP7aWPV+V/mFT+d1F1Zeb1Z9uVH2xq3i4UvDpVtVzV/ndhcyHi9lPrHkfWvOfrxV/tlr68XLR86XCZ4t5z5fyny7mPp5Nvz8peW9EfGc8/uG85KPVrM/dBV9vl36/J/vhUsUPGxV/3Jb/cVv+w0bF9+uyHzdl369Lv7EXf+so+cEt/dZZ9Lk1++OF9M8WM79Yzv58Kev7mcwvR5Of94k/skQ/643+0CJ80M15r416qMYcNWF/306+08W4b+I8MHPv9bDvGJhHBvJNE+3dPtbtIcHtIcHvBwU3LNzrZu6hkXu5m7OjY7m1VGsddq4aOSmLHJeC15r59mbhch17uATdnQ7UpwAN6RGem56mdKhRAjYkQ4ySSHMavD8LO5RL6M+K6MsE9WZE9GZE9GWCB3KgQ3nIkQJ0Xxa0S/KzcAzp4K5UUHtiaGt8qEc42kRYUzxYIwZookM00SEacViDOKxaGFpA903EeMWgvKLxfjHE4Ch8YAw65JfCSSSCYgnAGFxYNDZUhAsV4UKF2BAhNoSPDfYUFx3IRQdyMUFcTAgPG8rDhvLwYTwckI0O5WDCWNgwzx4OMdKP4CnIBQLkAh58ARfhg4vwwYLOY4A+GKAPMvQcKswbA/TFgfz/XoGeLDU8CIAHBZMhAVSINxN6uiQONtWRudCZ7hHOQlP0WnvcSnP0UoNgWS1a0sattic59KkezLi6092GjHVj5qYp223IcOhT7Z0pzq40D3I2TdmetoxHOB6WeJo2vwwY+GXqwIu9HQ+H1gwpC22xU41Rnmuenq6OZ6tnsz9nvTfLZcrZGSx2m3M3+wrWLXmbfYXrlnyzjF6fDKlPhqhToJpURH0yVBEHqk0Aa1IRrbn4hhRkTRxYFg0o4gZmUH3Sqb6ZrOCiGEg2PzyTC8yLhstSqdVZrLJUWn48PoEK5iEDsGGnQb7HAs+96uf1coDvm2HBJwEhb6Fh56kEXw7ZL54TnJcQUZIUkSsOyhd5SxMDlenhqnRQXQqwXgJszYg05KH7S0jmApwuHdoYH9YYH9aeCunMgusyYdpsiCY9XC0Ja0gO1aQAmtLCWzLBHdnQtkyIPg9hLEAZ8pHdeQhDPlKfA2tNA7WkBbWmBhlywyZqUGvN5PU2irsNv96K3TNQ9nsYV0zMXT3V0YyzqnFrzSR3O2OtnuhqpLqbaPYGklWJXVZi19QEVzPFraWuaYhz1fDRMsBQadhkFWROiZivRS5Ug+eqQPPyiBUVfE2NtTVgbBq8o5m03IBzttJc7ax1HcfRwRmvRhrzQ8xFgJl6/FIjyd1Ov2RgXe9hvWNivm9i3DXRH5jZDyyCO5bo31viHA0MTdS5NMj/non4TSL6WCb5ZA75DTn/1EQF8tAkuj8a/2Qq7sFI1P1hwf1R0b1R8a1+8aVu/raOv60XrbfSnc2UtWayXUtZayavNZPdOuZFU9Ruj2C3R7BtEuyYo3bMUbsW4W6vaLdXtK2P3uwUOTuj7F1Cp1G0bhRudwv2OrnXDTGH+oRL+nR3j3R5sGV8YsA8O6v7bwhn878WTsO4QzPpap7Z+JXFefQCOR7eGNcOu9au/mfC6XIcdtsPDY5Dk/OqxXXQ79wfcO4N23fH7JuN5v4ihaqgqqqwQpYnLSmtlCrVqlqlulwqLy4qLyuVS6U1FRW1mma9uW98wboxs+DSGUek8sbcYmW+tE7Z2G0ZWZxyX5t0HY46DobX9gds+/2rl3tXr1hsV14I5z8g53+tcP67CQSjaxse4WjbGgZ6Ggc7Zb0N6foKQZ8yWi9lJZHPsOHHRBRfMsoLDjkZEX6CRfSjYc/Tcd4Cqn8SP6xQgmyu4g11pI20pYy1ScbbJMOaOJOc113GMFXwBpUxUy2ps+0ZC/rcBX3unC53si1rsi1rui1rQps63Zo2oUkYrOaPKfm2juSfhbNU9GS52BNgen8+8+Fi5gdrhR9tyJ7v1E43M1Oprwgwv00XBYmY/jjECQbZn4IMZOOD4xjhSfSQUjG0LgXRloV4f17+6YbmmU3+zFb11Zbquz3NV1uqT13Vz53yb3Zrv79U/91e3dc7yq93lD9cbvjpQP3Dfv2/XW/+06H6+8u131+u/ctR01+Omp7a8i8Z2RcbaY/Gcv723sDdibI5BauMeTIO/uvCqNO5wpN5saeSua8ncd/Mig2IY57jYs8kMEPzEujxLDgR7BVx4XewoFdoCC8+wZeL8+bivEkRbxDCX+egvfm4C0zoWRbMK4YYnEM6WUw/q4oJ7sqEDBQixooiZ0oil2VQZw16XYneqMO6lViHAmNToO0qgkNNdqtpG42MdQ39hXCs1dilKvRaLdFRR3araW41zeMfRx3ZWU+ZVaIX63ALNYjZ8ojF0ghXFXxLgd6SI7dqcNt1lCutouVq6mAxVhUTKI74dT7jTJs6OScZCQn4Jwzwd0TgyxFnf5XFCx9oyK7PZsdgfSPP/bOIGBzPBGNAp/GR5+Dhp+OYF3i407J0nE4Rm8wKLoxHZAnBXNRpHvoMA3pcgPViwk4wYSfE5AsSdkh5Kn68LkadApWLAvV5mPEa5qiMPC2nuVqi3a0ih4a3Wsey1rNsGr69KWpVE7Vcz1to5cw1safVjJl6+kw9c66eNadiz9aybI3CVU3UQi17ooI4KsVNVZGtarazVbhYG2XMQeUTj+eS36qJB2pysc0l1FIJLJkfwqdewMJORYS+Hhb0amjAsZDAN0MCT0SGnibAAxjYUArSnwg7z8D5CxmAOG64iBEUyw2OZfuL6N5xnAupMUEJfB824VgCwy+ZHZjGD03jhyYy/WPI3jFk73i6bzTpXBo/NDsalMQKiKX6pPKCihKh0lRUa1pAe0ZQVy7AXAQdkKLGKvGT1aRZBcWp5V/Ux7ob2ctVOLuSvFFHdStILgV+pZqwXIVbqsQtyvHLCtJyLXlRQZyT41bqKGsaqquJ5m4iu9S4tVr4Sg14RQ6cVOJnVIR5FX5OiZ6rhi8qEKv1WEcjab4Ws9rCmqynTTULLLWckgRACs83gX2BSgeTyBF4AhCLDsOigQRMBAULpeHhLCKKR8aKaLhoKk5AQvKwEDYKxESGxWP9qQG/nahLXmlKXFaynXW0DRV+T41dq4rYVuM2m6j2Ju5cA0+bjcxk+MRgT9GgPmy0Hx3uRYOf5OPPiEhvJdFPFsb46CswE/U0q5a1VEdeVWC31bQjneA9o3i/hXUAsjqQAAAgAElEQVRZy7ysZV5t5x7po250i653Cg7aOFfbuQdtnCut7Mtapkc7nnLW0ZZriOMlsL4csCkbbM6FGXNgXdkwfTbCmI/xXC/pzkOYCtA9+ajuHGh7PlxXiOwuxXqm1HpKcR25sOZ0kC4H9vNJnCJMTyHaWIDy1IqKa1XSx4vB2y2U5ys5n7mkG538fNqxJMIpFuwMFngm7PxrId4vB539NQ70RoM0arJGMCClWYpJQzLaWDVjuJI8KCMMVuBG5MSxGvK4gjJeQxupInsSCAZl5NEa5lAVzVJGMBSi9XkIz7BcdwHKk6Xm2cwZqqKN1jA9U2rXRrJuTRUcDKZvGeIu9SYdDWfcGM16dyr/7lzRvfniB4ulD5dKHi+VPFosfjBfeH+u4P5s1qOF3Ge2kk8c0me2kg+thZ86y7/dq/3DTs3HTumHq0UfrhY9WS26v5j7/kzGe9Ppj+wlHuE8dZY9sRXcX8q8N5d2bzb1y3XpdgtluRr+047qw6m8bx2KzxZkf1xXf7Ii/Wix+GNb+fe79T9cqv98veqpvez5esWj1cIvLyq+2K5+tJL3YCHr/nzmvZn0h/NZn1iLny8VPlsseLZY8PFywbPl/A/mMx9Op743Ir49kfBgLvlDa8ZzR87nG4VfbhV/tV3y4478p93qH7arvt2Q/bhZ+efdmj/vyn/clH3rKv3zdtXfLlX/tCn9w1r+59bsz63Zny9lfTOZ9ulg/FOz6EOT8KlZ9NjAe0dLuqKEX1ejrqtRN5qw73WSH5rZj3u594yMd3Wkdyy0mybK9W7CoZ5wVU86MtJu9HJu9fHfH429MRB91SS4qOdsttE9//pdVKLWO2LW26LtTVFzNbTBIqQpK7IvBzZcgBnKR/fnoEypkd1J4K7ECKMksjcNNZCJHcyBDGSD+7MgfZnggezIwVzYSAFyrAjbmxmpTw5rFQfqEkK7UkG6ZEBLXFBTjH+DGKKJh3h6OOqYMLUoWC0KVseE1kWHyKNCCui+yXivWIx3LCkwjhIaQw79z4QTgwuLIQBelJDwc8aARzieHo6n2JhgNjrUs4fjiU0jwwI8SQNkeOB/0cPBhl/ARwQQIUGkyGAyNIQUGUqKDEWFheJBAEJECCUykBZ5nhF5qjAGMqpNWTHmzLUmzDaL13RJ7q7ktdbYNa14XSdxdac7u9I8kvE4x8ObFydxPIHR68ZMT2D0i8k0D1FeCMfTsXnBG49trJ2JK/okW7fE87GjJ83amTirjZ5Q8zf6srcH87YGctd7szzB055nuyFzs6/AYcxym/Ncptx1S77bnGcuZ6oSIxRxQEUcqC4psj4ZqkqEqBIh9cnQjnxKQwqyKia8VBCSy/LLoPpk0v3zBeFlccg8ITiTC8wRQkuT8bJUalE8LkMIS2FG8lGBuNDTsIATYedfu3Dmd77nXweGngaGnoRDz5EwF5gEHyH1QiLHN4V3IYl1tiwhoEISokwPV2eCm7OhHfkoUwlhsJw6VskckdF7C/H6TLg+E27Kx/YWESyFeG02pCEVoEoIqo0P9LRxGiUAbRqoLRPiScx/8cetMxvamhLelQfqyAzuyg4ZkyNcbfQ9A2fPyLjYRbnay9o30S92UbZ15I12srONvNZMsjWRVmpxDjXZ1UhdqycuKzAe4TibyJ4JtOU69FwNbFYBX6xDz9cip+SR8/Lw2UqARzg2NcrWgFlrxLlaKO52+pae49YxnW1MazNlSBZpyAvuL4tYbKautTG2uzhXTNy3zZzfm1nvm2h3e2iP+3gPLILb5qj3+hI2tdwWsU8G9Ndp0H+OR76WTjyRRXy9kvvWWDn80CR6MJbwdDbx4ajw3hD/3lDU3ZGYd4dir/WKr5hi980Ju3ruto69pedsd3E3O9nrHcytbu7l3uitbu6Okb9rEV4eEF8ZijsYjr8yHH9lOH5TJ9zQCde7o9094g1L7JY5ZscQtdfJPewSHejEe51p7h6pdUg7MdXfOz/ftWjVzzn/c+Gs/98XjmLQqhxaqRtd+1Xvxm2d9Xr32s2+zTsG5zt6202j812D8x396ttGxzsG21GP/Whw490+x1HPysGg+6Zx+06n+50O+40u5w3Lxs2BjZv9joNe6/akc390eb3VOChTaErL5UXF0pLi8poaZWWdKr9cWlZTXavRyGpqSisr65qa9MaegZHR0ckpVV1DmVSmUKpqVfUdOn3/wNC0a2d8bXPMtjFq2zHPuZoH5zW9C9ohW8fMVr/zaGz73V7XkWHtoMd13bxx3ei62ue4/qIsziNPmZ03ft7b+Xs+wb9fFP3HC6cvyvPlfyxPkpvJ9c7PP8px80X98jPPQaHutbdHXVcGl93TK7bu7lZ9o3SwpaSxgKtMI9fnMMqSsCk8sJgRKmaEiqhBTNQZDOCViJDXSGhvLi1EQA9JjYFrZKK+1pyR9uyR1vSR5uTBBrFFzjGUUYxl5L4q+kgtd6wxaUmfZ+8tWzWVzusKptrzJ1sLJrU5I+rUyeb0cXViXxVrqJq52hF3MJJ7a7bs0XLN45XqJ9aqD1YrP1it+GC14omt4uFqxd216oEaegL+NQHq9RiqL58SxCaHkbGBMNAJFjmQTwni488Vx0Eq4yNUScBdS+YHNsUzW9VXG4rPXLJHC9lPlrOfreU9Wc586pY/WC37yFnx2Fb8zCn97pLyqy3Zd7vyPx/U/fWa+m9vN/14WfXDvupvdwyfb8mn5FBtZtj+RNHTvc6+Wm6uwI8a/s989AkB9qwQf648FV+egqlKw1Qkw5MpZxLwb6ZRTiYwz9EiX8IBf0uIeA0DfAMHPk1DBtFQIXiIPw7sR4T605BBTFQgE+UbRQxKYIEy6N4lwiBFEqg+EdgQG9iWFDKYB16QoefKIjcbKXsdLFs9er4GbNOgHa2EVS12o4VrV9NXVOQVFXlZSVyoxllrSe5mtkPD2Gjh7uqEl7pi9vTR2+2CjRauu5m918a012KWquArNajVGtRKBcRZBb5ch9hXgq+rEbdaybf0fHstpZbvlYx4KZvmXZOJzuIHkcNfIgBeRgW/jAccL5GwTM3lssxoOswv0vdVBuy8CB/ARZ1lQU+w4Sd48OPJzCB5FlWRz4ljhYf7/gYU8DKbGBRFDY2mBtEgb5BD/yUK8nIs7Hf51JOGQuxcNWOgANWXEzlVjrMqqQtVuNkyxFw53FVHsilxS1XI+UrUXAVyWoacliGnK1AjZbBRKXysHDEqhQ8WQS25IFM20JwTMaugLKjoYzLsqBQ3UIQclxEcWtGcgj5Xxx0qJ7akApTRvuokgD4f25qLrUoAJ5PPxZIv0OCn4YBjEMBboUHHA4NOhIN9oAGv40FniOAzpMjTDJQ3GXoaDXgNF/E6JvxlYuQxDt4rlhWYxA9L4ofFc4Lj2MG58cC8hHAJ309MP5fA9hPTzwsIZ6Mp5/mEUzE07ySun4TvJxH4pon8chNCi1PDi1MCChIuVKYFdZSj+mqIFhnKUhI5VAp1a7mbLXx3I3ulmrwgw63Iqc4G7mazcLWVY9WyZupIo3L0hAK3oKHNq6meh+VmprMzaq2dN1tPXmyk29q4S02MhXr2bB17qpY1WsMeqWZN1PIW1UJ7c/RCNW2xmrJQRR8rI8+q4kxSYTo9LJ4YLGaguXgwHR1ORUeQUREEZAQJC2dScEwakU7B04hoKgFFw8MpWCgJCSLAgWKMLxvwulkWNauKnpXTlypQ9irYRg1kRxF50Izf0RA3m5hObVR3NjID96YY+pIw8jQn4gQx7FVK5BtcgheHcFpEOVMgDu2poC9ohKtq3oqSvNHIuNzB2dexDo3cAx3rSgfzSgfzUM+53s271sW90sG8qKVc7WRfbqNvNxLddZj1euyWhrDTRNppIjlV5MVK1GghuD8HaM4JN+VGdOVAOjIj2rIimtMATWmAlkxQayaoOS1Mmw5oz47ozIN25kG7CxEWKa63HN9TgjYUIY3FqK4CuLEY1ScjDMkpw9XUgUpSbzneVIqZrOLNKVgjJRH7RtoXG1nP7OnOVmoO/pVUzAV2WCA1CBB+/CTordfAJ/+3TPaFzgr8SA1tsIrcX0EYKMcPlmMHy9EDUlR/GXK8mjgiJw5XkgYqSf2VFEsFtUdG7ZaShyqInhTpQRlhrJo6XkMblVOGKogTCvpQBdEz0jYoI4zKKaNyynAl6dpYxl1r2btzBZf7k/YHko/G09+ZzLozX3B7Lvf+UuGT1dIPbGWPrIUPlwueLBd+uFL8aCnn7mz6w8Xsj52ln7qlT22Fz+zFX21Xfbun+Hq3+sutyk/d0o/Wih4uZr8/lXJzJP7+QvKTlfTnztxP3AXPHPmPrZn35tJuT6c+XMy9YhI5msjvTWR8ZJPdnsp5vFTyzFb18VbNQ1vpQ1vpJ9uKry81fLal+Hhd/vmW4qm9/JN1+eOVkttTWffn8h7M59+dyXm4UPDhSumHK6WPlwoeLeQ9WSp4vlrykbXog/nsB1MpDyYljyeTn86mfbac9Ye1/G+dRd+5ir5w5n/lLvzDetEf1ou+3ij+Zqvom62irzcLv97M/363+IeLJV9v5n+1nv31Zu7Xm7lfrWd/Zk39ZEny8WLy84WkjxYSP5iNezgZfXtUcKOXcXtUcGcs6uYA6+YA6+6k6P50zPtjgncN7Jud9Btt5KNW/LUm1EFD5FEj7J1W9HsdmHfb0e/q8O93k2524K5ooJc0sKst6KM22pVGwk4daqsWsVmH3FAh7NXQZVnkag1qujTSnB7cHufbERfULYkwZyAsmcjJQuRwNtSSDrKkgQdyEMMFuOEC3GAeZiAX3ZUY3h4TrBcHG+NDDTEBhmh/Y4yfJhnk2SDXxIU2xoU2xYc1JwC0CRGaWFBtDLiUG55JCU0mAZJpkQl0RCwFFoMJEGMD4wkhiaSwBAogngyMJYaJCaExBEA0PkyEC/UERguwYVE4QBQO4JlM83Rvfp5SQwezUUEvzuP8fAYUGejZ0iFDg15kQ78oIiTA8/LFe88bUmQgMdyfBPQnAs/TQBcYYC825EyBADKgSprRpi7pJI6elO3etN3e5E2T2N0tcHSydy2ZWz1p7q5khy7BoUtwdyVvGlN2zOkufaJTH+fojHV0xrq7E7ZMSRf7Ui8NpO/1SbZNCevd4o3u+O2epIuWlF2zZLtH4tbHr3clbBok2z2p2z2pmwbJeleSW59oNya7zGkuc5qjJ8VulNi6JfOt4lEVz25I3+jN3+ov3Ogt2Owr3B2UbveXuk0FG8ZCuy57WZu6rE21tqbPNUuGFDHGMnZNAkSRDFekICqToSViYL4wrEAEKBaD5Gmk+jxWbhQ4iRoQR/QRYc6m0oMy2MGlcZHlifDi6PB8QWhxdHiBMCSL45fLD4wnBnJg5zjwC4jAN8LOvhxy7rWgc8eQEQE4WDAOGkBB+nNxgXyCbxTOK47incENKE+FVWciG/KwHUV4QymhtxQ7VIIeLYGPFUNHisBDBaC+AlBfYYS5ENydB+zMAdYmhykTQqpjAyuj/Sqj/RQJgY2pwNYsiC4Pqi+AG4tRplJ0TwmqqwCmy4poSwd250HbMwHduaBZFWmnS3jFLDww866aODf6eDf6uEcWzlUja1dH22ghu5uJrmayW0tZb6G6taQ1NXZZBVtURi6rIlfqYe4WwpoGbVUhbQ04t5a60cJ0aGjLSvycHOZJl16uRS8qkPNy5Eo9Yb2V6WxmOLTMbX3URUP0iprWVwTqLQyfqsYsqzCuFspWO+2gh3t7IuHuRNzNPu6NXs6Rif1Ov/BGb/SBUejS0I2pgRWUl8qJL2VjXy0kHcvH/7aa/dqkFHKtR3BnVPxwQvxoSnR/XHB7VPDeaNSNoairfbwrfYLDYfFls3DXwNvt4uwZeAcm4aFJdNUguNzJ2ddz9/XcKwbB9T7xO2PJ702m3hqXvD2SuD+UtNUjdumjto2x+72JV82Jhz1xR0bxdUPMlU7xpi7JYSi0DamXpnum58aH56a6JpcM06vdM3b9tL1rfr3HerHLute+uNu+cLF1bqdldrtldrt1bqd9fqdtbrttbrtz1qWbcbbPONpnnbp5d8fiZvvCRtv8urx3RqofK9WN/MrkuNm5fLV79XqP/YbeeqhfvW5y3NRbD3vsN3rsR/qlK4bl/X7nUe/aYY91f9B1Xed8u9N1o9v1ttF9ZHZdt9gPzCu7lqWNGdf+8IK9WW+W12pq65s0am1zo7azQy+VVxbLpEp1vVbXLlcpC0qKpZUVyvq6Jm1zb39fk7ZZqVQqFIrKysq2traRkZGhxdX+ueW++dX+BYduZKG6Y6BY01PS3Ns0bOux7g+6b5jshx7hWDZu9LgPPb2dF7Z5wRuz8x/Q8v+ZcAZsF/sXnZPLK93drZ2aMoMqqzwBk8EIyeGFp7BC4+ihscyweDZQRA2iwN9CBP82xPc3KMgpBtGfTwuO54FK00iNMmF3bcJwS9qoNmWkMX6wNsoko/dIKZYK6mANa7wpebEzd9VUvNRdONWSPdqcNdKUOarJsNTEDdUlDtWKzTJ6XwV1vilqyyS5NJB5fSj7xmje+1NFj5bLP7LLP9tQfrHT8MXFxjs2uaWSmMU6I2F4i2l+TNwFBjGQhAmAAN6g4i5wSQEczJl0TmAu21cRH3o4WvSHi63f7zX/+UD74+X6LzcqvtqSfbNb8fl6yUfr1XeXCx8sF90aT7kzk/Gps+wTZ/G3O1Xf7lT8dFn512vq7y4qvtqu+uvbLV9sV2/oWHWSoPZ8qK4Em8M+K8a+ifT9FTH8dxzMGT7ufLYYmsYDZkUBC2JASeQzSYSTEvLJWKoXC/EaFfo6E3WKgfJmYAKoiEB46Bkc2M8jHDoqmIUOYKH9+PgAMS0sEf9WAc+vOg6gEAerov1a44MsmeGjeREzJZG2GuyqAj0jA89WgV0tpM1uprODstHCdTYyHRqGs5Hpedho4V7qitls5W23Cy52ivb00Rc7Rbs64a5OeLFTdNAl2GikeHrNG400Zx1uXYnca0BtVIbv1UZe1xKvtnPmKvHVfO8U3PE8tn+2IDCB7s2EHhNgvdioc8SI0xIuUpYZHUOFAs+9EnD8n/DhJzloHw7Ci4M8xUOe5iNOCHFeKZywdFEkG3sh7Pw/h134DRF+jgQ7y8X5cFGnBajjifiT8ahXMohvqpNBK+qosXJSXx5ipAg1UYoeKQAP5YWPF4JmyqBz5fDFStRSNXahGjdTgRotiRwsiBgrR4yVIyYqUJOV6PFy9EgpYqgYNlAMH5NhF1T0BRV9Rc1bVLGW6tiu1piJCqKlCN1XgjUXorpy4d0FGFMpuS0PJ0+EpDN8E+kBbNRZHPgkGuoNApwOCjwOAJ6DB72BDnsLC3yLjvDxXGglgI8TIG8gw17Cg19joE8JyD4xjIA4dnAiL0wSFZ4bD8yODYtn+QjJp2MZPtGU8zzc6SiiFxd7SkTximf5JnH9Ejk+EoFvVmxQoSS8SBJYkHChIjW4pQRurMSYpIiBcsSUHG9roLubOO5GtrWGsiDDWasojnrORlPUWjvvhXAmlfilJsZKC3upiWFr41q1LIdO4OyMWmpieN4sNzPnVMwZJXNSyRxTsMaV3Kk6wXy9wNrAHy/GTJViJksJQ4XEKUWMoYSfSg2JJwZH05BcPJiGApKR4QQ4EAMFYOARRAyMTEATcUgCGopHRRKQEXgECA8D4KBhApgXPfhlQyl3skYwLSPOS+G2ikhXFWitNHi7FratJrjVtHkFtSMtsoB2NgFxLBp2Lhp5jos4w0Kf5uDP0tHH+aSTBeJQQzl1tp6/WMucKUdZqzDuBuLFVtqhkXuti3u1k32gYx3oWId6ztVO9n47Y6+F6tHOpVbaej3WWYty12FcKvSqHGqtwsyUQQdzgeaMEENGqD4NoJWEqBMCWzLCm1KAmhRAUxpAmw5sSg31CKcjB9KeDdbnw8xl2P4KYn8FcaCSNFJDG66mjtTQRhX0UQV9pIY2JKcMVJL6K4hjMva0nD5aCr7Sw/hqK/ez9Zz1TmYx7fjPwgkJjzh5JvLMm3Dv/1EgDDYrmX0ygkWKM5Wie0sxA1LMkAwzXIEdrsD2FEAsxYi+Mmx/BXGgitovZ/RVs/pr2MOVpFE5ZayaOqGgTyoZU7XMmTr2bD1nvIY2VEHsLcVYStAD5fihCuKgjNBXhj0YTr2zXPr+QtHhSNq10fS3JzJujmf8fir79lzu3YX8h8tFj6zFD5cL7i/mPVzIe7iQ93Ax++5s+oOFrGf24ueOkg9W8p/aCr/cqvx2T/HNxZo/7Mg9yPlgJf/OTNqt0YR780mPllOfrmV/ZM/5YDX7wWLa7WnJe5OSOzMZl4x8eyPp/cnMT5zyR4vFHzuqPl9XeITzYLXk2Yb8i53a5+6qD+3lz12Vj6zFH9jKbs/m3ByW3J7Kujebe2c6+8F8vqcn/3Ah78FczqOFvKfLhR8u5z2Zy3owKXnwf9B230GN33me8Kfquau9ndmZ2RnbbbvdiSZHISFQzjkhQAIhshAIRVBEIuckhAARJCQEiCxAiBxE7JyDO9vtzsHt7nY7zc7s7u3dPH/I2+fdu62nrp7aqndR4ieq+E9VL72/389nSvBkWvBirvDtkuSH9eI/+ZR/8il/2Fb+tKv+fqvk9arkmxXxu03Zdz7523XJdz7pT7vFf9or+X5L9s5X9MOO9Kc9+Y+7sm9XCt8uF7xZEr5dLni7Wvh6Wfj1Qt5TT/a9Mc7j2cynnuz707z707xnC7nPF/MezWU+HOLdtSbd6KReNxOvGjGXW+DX2xC3zdh73bg7nZhbnbjbFsKNLvxlI/KCEXW1E3/ZRDrfijvVgDzZgD7VgjvVgttrxPrq0Bt1OI8e4ZTE9uRF9gmA9iLokAw7LMdNqdGjCsRgUbyjCDIiR40pCWNKgqsYZy+CW7KB5vSo3swYW06sLTPKmhE5kBnRnp9gFMS358W154Lac2PNuUBzblxHXkJzRlwND6xhA0Tk6FxCdDYZnEWG8ogJmfioLEJ0NjEmhwTIJMX8zBt8tF84qdhov3DeI8e/APR9kjCA98tAE1HRbHTMz4tBkVFMRCQDHkGBxZCh0WRoNAkSRUyI9Dc2JEgUHhzunzHgDx4cToiPIMRHEEFhRFAYERhIBQXR4wJY8YdlKeDBmuzxllyvWbBpK9x1CLdtWVt9adt93F1rms8i2O0XnrQXnXKITwyIfJbcJSPP05Sy0yfY6snd6Mpa7eCvmNJXzby1zvT1Lv5pZ8H+QN52X85Gd8aqmbfUzvW2Jnuakje6snyWnO1ewW6/cLdfuNOXv9WT57PkbtkL/WOj/Y3NjkO23C1wt/A3rZLdwZI9p9JnVaz3Std6JMtdYo8x39sqmKjm2dQMi5zSKSebJIQGAaIyK74iM74yB1qZBzNkxSt5AAU3SpEWrUwHabJQZfmEHFJoYvwBOvCPFMBv09CHMglHtRkQQw7sZ+Gkx8o5kYXMIDE7tIgdn46PSMNHEICH44M/igv9NDbkIA4STUEBiYgoCjKMhQlOxh5PxQfk0INlqTG1CkKdHNekwFk0JGcFY6qG6a6mucuJkzrUuAY2UhI/WBw3II/rkQDaCyJb8n6eNFCXC6jPi20QAFtEcWYp1FKM7FOhbBqMXYez67ADWkyfEtEjg3RL4q0liC4JyFYC8TbRzlj5l538Sw7OZXvyrZHUO6Np98b5/jLzfH/yromy3kzYMdH2O5n7nfQtI2mlEblQC12qh642IXbN5K12wmYrYctI2TMzd02szRb6ch1xvgoxVwGbr0Is1qIXa9HzlShPFWqxDrfeQllrpW91sHc6k5ebaGN6+IgWMlGG9Nag1luJ2+3kC9akR7P5Tzz5d0fTbo9wbwym3BpKu2ZPu9jL9TXTbYVRVcwPK+kfKYgH1NRPSoi/r2J/+EvhPJxK/XIs+e5oyr2JtNsT/GuutItDqRdH0i8Mpp+xcU/1Jp3tS7lk510bzPh8MOPqAO+KLe2yNfWSLe3aUOatsbzbk/nXx3IvD2eeGsz0Wbhr5qSt7tRT1oxzVv75vrTLvbxLPWnnu/knevK3bMo1V+P8RO/oxNDA6HCna9Yy6bVML3dNr3S6NyyeXYv3RMfcvp83xpk948xe+9yeadafHcvc1nvhdM75Ojy+9lmfcWZT0TGYV9OdVdb+K9vKBdvKhcGNKwOrF/sWzzk3rw1vXbfMn/Krpntur2duf2jjwsj6BefK6fGtS72bl/u3rg5sXxvwXbKtnrEtnRhc2nMt77jX953T8w3t5sraho6OTlu/1TlgGxseqmuur2uut1h77MOOlrZmlUZZoirWatU1NVWdnR319bU11ZXVVRVlhtJOs2lk2Nk77OpyODudI51DE419w9pmS3Fdl6rZ2jKy0us9ObhxZWDjcv/6RdvWVdvOtT7f5YF/nUDw7/K+wPl3+c8WzvDa6eHFrTHPvLW3o7/NYGuUVeQTRcxIATU8ixKWSY/JZoPyUiAZTEAiLoCU8HFc1B+hwI/xiAAWIYxLixakxBnElO6qjBFj4YSpYKpdON6Y6ShnWXVUq45iN9An2wTz3ZKFXsWMWTLWXDDUKBxqFI40CK3l6cN12a66jMFylquKtWhK37MJTg0KLw0VXXWJb0/J73tUj5e0z9cMLzbLn/kqb3p1JllCMTdQmQHMoIcxsMcTKdEMUjQGdpROCOVQo1LwAVnkgGzsJxX8yJuzhn843/0vl7r+5+WO/36x5R/P1f/Thbo/n6384YT+5U7FPa/ilrvwVD/n/EDqo3nJy7XiP52s+HZL/W5b99OJ8nc7hm982rc7ZXdnREtNeG3qUTH1Iz7qt3TAf2FD/oCO+Bts7O8ZyKMcUkQuOz4JF8QjBglYUZmkY9mko1mEz9LJx1Kwh1LwxzjE4BRiBJcKIiPCI478LurYHwGBH0CjPyNCgpioEDYuNJUUmckEiOlBel5sdWZcWbc/txQAACAASURBVEpoZVKgKSvKLgIPi0FuFdSjg8/qIJMa8EINas/C3u9LXmunzJVjZgyo2TL0fCXOW4VfqCasNlC3jeyd9iR/to3sbSN715R8opN7pif9tCV1rZEyW47xVOK81YT5cvRiOXyjCrFZHr9fhzzbRt1tZTpLUFp2YC7hiIAWmk46zMV+xoQfSKeGcvBhqOgDZEgQAx2NBBwJ+PD/Cfn4vxBAR5JxYSm44HRSaAYlPJ0YwIR9QoN9wsYGkOBH4iP/Pj7yj3joUSL8KAN1jAb7hAn9KA31USb6Qxn9cKsI2iVKMOUBzflAhwIxpsVOajHuUtRiFWGmFOmtwK3WUfx4W2tiLNaSZ6vwM5W42Sq8p4boraUu1tMX6mhzNWR3JWm6grjczF5t4Wx18FeaUxYb2Gut3BE12iqDj5QSJypoI6Vku4rQo8A25UP1vNgCamAm8TgV8ikG+DESfDg+9jAg5hAMEgaPPACPPICJ/SyVDCjiYzKYQBLkEDHhUxz4Qwr8IAt7hI0/lkQISKWGZCfFFPDipdnAwvQoHv1YMuEQnxHEZ4SkEI9ySMe55AA+IySbHZaTHJrFDsxJDi5Mj5TlAOXZIbKMIE1eWIMU1KGEWkoggzqku4a00szYM3FOdHA3GljzZQSPgbhURVurY62YkuebGeOVOKcOPqxHTteSPE10TxPd/3CmnrLcnuRpos/UU7wtTG8Lc7U12dvIdtewxqtZY1WJo2WMIS1xqBhlKwA5xQkjcqRDipmsTLNquUVMoIAGTCYksDAgKjL2vXDQsDg8CoKCxyNhYERCLAwcgwBHIcBRKHAkChzJBH1KCv1Ndwlz1JA4qcXNaqAr+oQNA3BdG72uj/XVoNZqidNlJLuKUJcFykN/wok/zMeEpBNCOMRgFuEYGXWAQz6kzgY5q5MW29IX6xPdOqRXj/Q1EE530K/ZuVd7ki93sy91JV7sZF3sZF0wM8+20063UfabCGfbaadayb4alK8GdbKFtN9EWKuALRhQM1roaDHY3+H0i8GdIpAxH9Alg5hE8UYR2CQGmyXxZkl8txzSp0T4mxmbBuMoxQ/qCf6fIxWU8RrGe9gM6gnvM6KhT+hJU3rYJQf7x5PF3+0rt7tZKsahXFQQIyaMHB0LOnQEGvApIvi3qgygozHFaSA6SvH+7mVIhxktw01WEKcqSXYVbLgUO1ZBGaumj1YzR6oTXXUp442pM/WJnqZkbwvH05Q8U584U58435yy3M6bqmGMVVCGSvH+ezt+3gyoUKcHc257Su7OK69Niq9PST6fFl8fL7w5JX6wqHywqHy0pHqyonm6qn6yonq8UPzAI7vnFt6ezPtipuDJkvz5asmzleJXm5ofTlb68+OpKr9zvvFpHy/KvpgpeL4mfuWTv9lRvtlRvvKVPFuVPl6UPPRK7kwJ/cK5Myl67St/tqx77at8s1X1+kTN003943XdNzuVb/aqX/rKnq7pXmzov/TIv/TIr4/kXRjg3xov+HJG+oVbcn9W9sCjeDgvf+iR3Z8RfzUrfupVPPFKH82IHkwJHkzlPpkWvPAI3wvnzz7Vjzuqv5ws/WFb+Ww+//Fs7jcrojdr4hcL+W/WRN/5pN/5pK9XC1+vCd/5in7clf24K/t+XfrdmuS7NckPG7IfNuU/bMrfrUnerhQ9mct5tVz4erXo5XLB1yuF3/pkbzelL5cLXs8IHw7xbvYwPu8kXTfhrhlR19tRt83Yu13YzzuQ19tRn5sxn3firpgxlzuwVzvxl9qJ51txZ5sxZ5oxZ43Ec+2kU63EvWbCajV6Wp1gK4jszgnvzYu1FSYMSpBDMqxfOE4JZFAMHZajRkvwLhVhRIl3SlG2Qqg1P8FRCHFJ4COiBFdB/EgByFwI6SqEdhVCLSJIbyGktyChtyDBIoQYs8GN/AR9ElBMjszBR+WQgJlEMA8Xl0MC5JAA2cSYbGJMBjH6Z978q3DScDEcLOB9uLhYDh7EwYNScEB/fumcX2rnfwkHASDDY0iwaBIsmgiNIkKj/K+x4LBfBhcfjk+IIEAiSXHhRFAYARBEAgXSwAFM8CFxYlx/ZeZ4c95Cd6HPLtkbFG1Zszf7+HsDmaeHck855ScHZScc0r0B8XZ/oa9XuGERrFtyljr4Sx38ZXPGWnf2Zm/e7kDhSafk9LBsoT1t2cxft+Rs9uZt9efv2Ar2HUUnHNIFI3/JlLnamff+So//8NtKr3DdKt6wSVb7RIvd+XPtOa5ajrWUMVSVMlqXPlqX7ihP7lUzOxUUk5RoFOMb85BV/Hg9B1CaEmNIA5anx+l5QA0nuiwzviIbUp4D0WeC1WkABTeqJC1GzQfqczAV+YRswnEm6A80wO+oMb/JwB7OpwYacmCV+Sj/H2vTY4tTIooYgTJ2qDIdnUcHZVFjKfEB0LBP4sM/A4Z+hoNEMnDxZFQUGRFKRx5PwgSkk4IKk6PUWfF1MnyVCFkthLZKUP1asquCOW6gjGrx02WkiVKsS410KmEDxZAeKcgojGrMDqngh9dkRzcJ49qKICYpvLMY0atE96ux9lK84+fgBrQYmxLZp4D1yCA2JdIiA9tVsMUWxrmBzCtDGZcHuVccKbddaXdG0+6OpX8xkXV7LOvqIO9kF2OjhXiii3WmN/lcf/LJbuZmG26lEbnWjNxqx22biFvthC0jabudutvB2Gln+loZa42U1XrsfBXCUwlfrseuNxNXGnDz1ejZCsRsBWK+GrvYQFptoa220FaaqYtNVG8DeaEWvdZC2G4nX3FwX63Ivt0sfuoRPJjOuj2cemck/Zo97UIPZ6uFMSiJbeR81phyWMs4bEg8oqF+UJN8wC+ce6PpDyf5X44l3x5i3nCy7o6n3pvOujWZecWVfmk4/fJw5nkH76yVc97Kverg3xjOvuPKvePKvTWcfcOZed2ZeXMk5/a44NaE4Kor+6KTf8LO3+hKWTIy1zuS93rSzvTx/MK50M09351+ule469BsjDTOuLoGnX1dA/1tg2Ndo3M9U0tdk8vmieXO2c3u+d3O+f2OuZ+Pn/mrm4653c653c653R6PzzK32TXn65zzdXm2Ojy+9tmNVvdG5eCsqLkvTdP0q765bcfSSdfG+cHlUzbv3vjWpdHNCybXUv+czzK9ZnTOml1e58Lu8OKOw7M5srTr3Lk8uH3J6TvvWD9lX90fXNoZWfaNL/tGZr19zuGahsaysrK21kZrb6fT1js5PGC1Wbq62/ut3QP23uaWulKdUqct0WlLTO3NrU216hKpTq2ordDXV5V1m1p7zMY6Y0tFY0N5fWNVS1tZs6m0saOqw97qmOma2hxYOju8dX1w69qA74pt62r/1pWejYv/kUz+o/ySKP8RV/7/CGdi6/zY2o7LPWu3mkd66t19lfa6/CYZXZoMEjCjMxhRmazYDHZcBhOQRgvnUkLx8MCEmI8TAB+RkQFsYlg6LUqTT+yry3MZ/RdsRBNNWY5ydq+a1KsmWXWUKWP+XGfRXJdk0lg40iAYahQONxW4GgtsFfzhuszRev5wVdJkfcq6JefssPjCqOSOW3l3RnXfo/YfMX+wUPLlvOKOp+SmV1ObGy5PCVBng3iUQDrmKJMUTidGkDDBNHwIlxadTg3NpQXlET6rzwPdX6794XTHP18w//P5tn881/g/Lrf8y+XGfzhT8eNJwzc7lfe9xTcnhTtdzP1uxpcz+S+W5T/u67/b0b7eKPlmXfl6U/tqU+PnjSn3kIh6oJB2kI/+gAr8b0zoRzToQTL0MAkWkEKOTaXFUWHHE9FBXEJoCuYonxSUhjnMIwamkYPSKeFJ2BAGMjiJGEOEhQZ/+reBH/9N6Ge/iQv5AJ9wLBEbwiGE86iR2cwYQxqwLgdanQ5UUQ6XUg53ZEQPiWEuScK4LGG6BDqtgk5r4Uu1JJ8pabWN6a7CTung06UItx45W4aeK8f4T6mtNdJ8rSx//N3OVlvivplz2sK7NiTcNnPmasjTFfiZKqKnhrhcR95qouw1kfebKSdNSWuN7N5ijD4DJGRGcQmhWdTAVMJRWsJHHHwQCxUYH/L7+LCPwKEHYoM+DPjov0Yf+z0FHppCiOIQItKpMVkMQBYtjAo9gIn9PQlykIg4gko4iIEeoeHDGLgQMuIwDvQHIuh3iQl/n4E+IGUFVOcCe2WYASVxopy13JK+3sZbqGPNlZM85YSFKuJKHXW1nrZcT11tpG8Y2Vsm7nZHqrsCO1dFmq+heGupSw2M5UbmfB19uoLoriR56xmzVbS5OuZUJWW2lrHRkTFVSRtS40ZLSS4d0VaM7hRBjQWQxty4cn6skgsoYkenYALw4IOI2IOx4QdAUYfwmBhM7Gc40OFETIQsi1QhTy3koZjoICY6kIE6lkIMTaWGJRODmJijSYSAdEZ4TjKgkA/I40Ykkw4n4g9mssNzkmPSGWF8ZjifGZ7FjspOjuSzgrnUI1zqEX5iQC43VJR2XMwLUGaFVhRG1YsBrWJArzLBVYb21tO225P3O9LWGpgzOsx4CWJShZrWYKYqSaN67KAKPlAMcaoR42X4mRqqp54xqsf2iIH2EuhMDdVdTZkoJ/ifLzUluqtpLj3JqSPataQBJb5PArfkA/sEAIcI7JTA+gvhQ9pEk4SRhQ3jocOICeF4cCgWHIaJj0THR6ESYpAQIAoKSoiLiQdFx8dGgAHh8TEhCYBQWGwoAhROi/mAEPLfuooZLj1rQoP1dzjr+thTtbA1HXC1HLpSjfdU0+caUi0lJAHmU3LEH1OgR7nYYA4xOIkcyCQcymAGG4TQscb0VVPOcmPSrB69WoXfbSGf7qBf6mNf6kq81JV4uZt9uZt9sZN1zkQ/1UrebyL4alBnjNSz7bS9RvzJFtIVS9LFTtZuA26pHDNXCh9XJowowM5iqLMEYVehbEpUjwLZKYF2SCCdMphFAbMoYH1KhF2HdVVSnQbioJ7gr2gGtFj/V5t+7fh/tWkwA1qsXYez63COYqJLg/NUYa4OcX86qXm3r15to8rJH/Nhx8iRQfjwqJiDn8UdPQAN+rvidOBAA3eilumqpA7rCUOleJcBP1FJnK4iz9RQ3bXUuQaWpyl5qj5xpJLuKKM5qxJddSneFo6fN+461kQVzV/muOtY7jrWZDV9rIIyWk52lZFGDES/cLZ6Ui+Pi65PSa6Miz6flt5wS25MFt2bUzxe0TxaVj9eVj9b073cLH2xoXu2rHo4L//KU/TlbOFXnqLHi7InS/JHC9JnK8Wvt3Rvtkvf7ui/3TW82yv7br/87Y7+1abm+WrJt3vq705ofzyt//G0/t2+7vWW5tWm6usN9T134UUHb9tEvzMp+npd/3hB/WJV/2RR8/pEzUtf2YtNg184X2+Vv9w0vNoq/9Ij/2JOdnkw62x/2o3R/C9npF9Mie+7pfdnJQ88sp+F4y567JE9m5c+ni16PFPwcDrv0WTuM3feq/nCdyvSP22U/Nmn+tFX8k8nSv+0rXo+J3jiznm9VPhmWfR0Jvubpfy3q4VvVgpeenNfzGd9s5T3br3w3Xrhu1WxP37kfL8h+3ZV/GZZ9GpB+GZN/O2G9O265N2W/Ifdku+2Fa/XxT+tKF5M5Ny1sm92U252Em90YG90YG6bsZ8b4VfaoFda4ddMqBtd+GtduMsd2PNG1EUj4Xwr7kwT+nQT+kwz5mQzdrcB46tDL1cixotje/NCurNCenKjrQXx9iL4oAQ9rkKOyOEOSYJdDHHIEE4FZqgEN1SCGyrGDsrRQzK0S4EeL8ZMKJDjUvioOMEihvaKYX0SuE0KG5DAbGKotQjSXwjvzoe2ZUPLOSAZNUpAiMwlAjKJoHQc0M+bLEJ0Jj6KT4jiE2L4hJgMIoBPBP58AwcP/GW4eDAXD+bg4lKwoGQM8H2S0LHvw0YBWIhoJjyKAYt8Lxw/b96HAIkkQCLxCRF+2BAgkX78EOPCiaAwHCCQBAqkxh2jxR0qZAG7y3gzZslir3TTLtt2iH0Dwi1bzp4j99Sw8Oyo8oRT5t/FudyZvdKVs94j3OwrXO8R/hxL4UaPaLO3yNcn3uqXbNulu4PyPadia0CyYimYN+XMGbM87dlbA/Jtu2LbrtgeKPFZFWs9kuUu0UKH0GMSzHfkz7XnjTekD1ak9OuYJimxQYAo5cYY0oCGNKA6KVJOD5VSg2W0kGJmeBE5UEINLmZF6LjAykxodTa8IjO+NB1UnpVQkQ0pz0oozYjT8ACq1GgND6DjA+sK8C1SqpwdnYM7mo07lI07pOQCDFnxTRJ8m5xYV4AsywKXZYG0vOiSlLBSPkCdgRUygJkUABl8DBL6cVzwJzHHDyCAwRQUkAyPIEGDaYiAFFxgLiu8hA8y5MOaS0gNUlx9EbJNiu5Vk4YMDJeBPqIluXTEYRV2sBhpL0EOKJF9cqipILYpO9wvnOYCsFEMNcuRlmJknwpj1eD839fYdbgBLWZAhbKWIPoUsF451FqC8AtnqZXpF84lB+fSQNKtkdTrg0mXbazLNvZlO+eijXOyi7FlpJzsTjzXz7lkTz3Xn7zXSfEZsTsdhFM9tPUW1HoLZq0Ju9qIW2sirDeRN5ppmy307TbKci3aWwlfa8LvdjB2OxgbLaTlBsK0AeqtwSw1EZebfi5ztjrY622MlSacr42820H9fDj9+23VX06Wvl6VPJvPvz3CvTOSft3Ovdyftm9KGi1JMPKOtfGOVyYHVXODyhgf13E+mS6FXOpPuevifTXOu+NkXuknnu8hXHcm3pvKvOvO+Xwi6+po5tXRzCtD6ZcG064M8m6MZN4ey7k7mnN3NOfeWO7d0Zxbo9l3xnPvTeXfnc6/MZZ9eYR/yp6x0ZWy2MZY62DvWlLP9PEuWtOv2dLfC2fPrlwbrnUPmex2S1e/pXXA1eVy900tWiYXzeOL5unV7rkdi/dEl2evc36/y3vC4j3RPb/f5dnpntuxeHYtc5vdsxtdcxvdXp/Fu9O1sNPh3Wr3bDZNrspNjiRlza/ane7eyYXB+Q3r9FLvhHdkcWtgZqnWbK01W2vMfRWtXQ1dtl6Xu9flNjtcluGJ/sXt/kWffWl7eG13bH3XtbzucM/1j7g6enqMpraycp1WJa+t1Jiaqnrb611Ws2Ogo7W5vK5GU1utLtPLynTSmgplbaWqs722qVqrlgkqtNK6cmWtvthYZ6gzlCg1UnmJWK6Sacr0pdW1ZY3GRouje8zbO7PhWDo9tHl5cOuafeuqbeta/9bVns3L74+f/SL/J6v4/nWdzn+ycMZ956Y29oenp5z27il7y+Jg3Uy3uq8iQ5ISm02P4JJC0qiRaQwAlxaZRo1MZ0QmUeOgsZ+Boz6iY0N5DCCfBpBlII26NGdzwbixaKq9YKwhy6ZP7FGS+9TUAT19ul3o6RLPdoon2gpGm4SuFtG4UTLRKnbW5rgaskdqeY4y5lgNa7Ur88xQ0YVRiX8c6lfz6sdL2qer2mdrmqdrukdrpTfmlbrUQwLKhwXs44mYT2iYQyR0ABFznIQJxsIOJxJC+bSwfGaoiBbQJIy/MaN/s9vyzxfM/3Su9S9nG/56vf2v11v/fLbyL+eq3p6oerquuT8vPdWbdKKLcWcy58Fs/ssV2Y/7+j+dLPvpRPn3e+WvNjUXnfxRHagp40B9IcyQDcokfsaAfEhJ+IQMPYICfoaBBBHg4WRUFDY+kIoIo8KOUyCHU4lhbPQxLiE4nRLOo0ZSIEeQ0Z+QoMF4SHDk0d8DQz4EhX6EjD1IRwSlEMNTyeE8SkgGPbw0KbKCG13GDlWTDlXQj1qygS4ZclQKG5NAJktgU0rohAo6rUfN15LmaogTBoxbj/R3OP6bKv4yZ6Ga4Gtl+ZucXVPyTnvSXkfKiU7uaQvv7ECOr4M7V0efqqZOVVPd1RRPNXmxhugoiuzPD7OKYtoFAH1apCIVmMUAIGMPZDNCUwlHieAPEjHHWZhgaNSB+IgDgMAPgg/9JuCTvwGFHCAjwmmoUBoqOIUYkUaNSaUEUaAfY+M+IEAPkpBHcfAjJExwEj2Wgg3CQg7iwB8ykQf5pGMidkgJL1KTHt0pJw5o6dN1aSvtuSvGjNmaxPFSokuNnNZj5ioIcxWEcR1qTIt0l+M9tZT5OrpLDZ8oRU8ZsBOl6Ek9ZrqMMK7HOpWwYTViVI8fVCFHdNgRHXamhrnbJ1hqSx03UFw6or0YYxFBOgsgnSK4sRDWKIS3KyhNMro6G5vDiqMiQwChf4wK/gANDSNDgtjY6HwOuqqY31QqkGQQkvGRadSYRGxwGjWaz4hJJoQw0EdY2GMcclAaLTQ7OZTPCmThPmViD2axowRcYBY7OjspJjMxKosdncGK4FACGJhPqcgPmdgDKeRDBdyAIl6gKjusrCC6piC6sTDGJAH2lyTYlQnTZbjFWqqnnDCuQrrk0FEFbKwYaS+B2xRQmwLqUCJGdNjxMuJ0FXW2ljGoQpqFMb0S8HgZccxAGNZixsuIU5WUERViQAbpFsV1FiX0ylDWYqxNjrKJIQOFcU5xwqAY2pULtojxlZlIZuwn5OiP4VFHEdHHYNEBCVHHE6KDEgChYEA4GBAOjAkHASLAgPC4mLC4qCBwdDAUEIIAhVOj/0gK+dueEsaYgTWlwy8YUBsV8M0y0H5VwpoetFGJWq4hTZeTp6qTOuVEIeEQPuTvGXGfsWBHmOiAJHJgCjUomx2myYu3VbDnGlI91fQ5A2azjrzfRt1qxG02oE63Uc6Z6Je6Eq9Yki51JZ5tp51oJu7UY8+20671plzv45zvYJwz0S93s8+20zaqEKtVeE8paqwkflACskni7HKoQ4126vDdMrhZDDGJEzplsPd3bwa0P6/RtGsJw2VU//xl/8gy/14ap57sz/shzr1ihEMBW6wjXBvm/XBS+25fN9dAEBMO8GHHyJHHsZER0Z8eBB79KC7gb6VpcX21nMk61kQV3VVGchmIY+XE6SrybC1tro7ubWTNN7FnG9ijVbQBHaFPQ7AZaEPV7NmGpMlq/0AC/3pQ4lApwanDT9UwJ6roYxXU0XKK/12nDu/QYJeMzBMDmWeduWcGc/yn1G5NSx4uad53OM/WdF/79F/79M9X1I8Xir/xab/eUL9cVz1fLfHfyfGD5+my4smS/PGi7Omy4sWa8usN9atNzdcb6m+2it/uqr47of3uROnbXc03PvXL9ZIXa8r7c+LPR3NO96bcmxa9WNU98pY8X9E+nFc+39Q9WVM/XlU929A+39Q9X9c+X9e+2NA9WFA8nJdfG84+b0u7NZ7/1azki2nRl+6ir2Ylj+blj+blX82KH8yIn3ilz72yp56i5/Pip+78R5O5jyezn88I3nhF36/Iflovfrci/Yct1Z98ym+8hV97hN+uFL1ZKnwynfn1fO43C4Kv53OfTPMfTaY+m+G/9GS99GS9mBW8mBW8nMt/vSD6dlnybkX6dkXyeqno7Yrk7brs2w35u03Fjzuqn/Y0P+yo3m7I//u27q1H9GiYd3+A/WU/424v+a6FeK+HdKUNetUIu2ZC3ezC3e4h3ewlXTbjzrYizjYgTzUgTtbDT9Yj9uvg27XQzWroaiVksx43pYobyA/vF0TaRWCnBDYkQ48osKNKxLACPiiF2MQQmxRml6EGFRhnMdYhRzsVGKcCMyxHjciRLjl8RAxxCoG9YohVAh2QwR0yuFMGd0pgjiLIgAjSVwAz5UKrOUA5JSIfH55LiM7GA/iYn23jD58QlUEEZJJis8jADBLIn3QSmEeM4xHj0gigNALoPW/8kvll3vMmERnzXjjv25v/3TP/R+QQ48LxwFBszHFiXCAFHEgFH8pngTpLeZ4epbdHttgrXu0v2hwQbdkLtweEPmvuaq9grbdgva9wva9wtUe4YM6bM2a5W/gLZsFiZ/5yl2jVIl7rkaz3yjf6FBt9Crcxx2POX+opWumTLPeKl3ukq33ydWvxVEveZHPuWEPWUDXPZkjpUtLbJISmQowhHVSeAdbzgCXscAk1uIgcKMQfzUEdLCAcLyAcF+IDhPjAfNzxAkKQjB6pSgKquGAtD2LIRFTkIKtyURXZiNJ0sCYVWJYZb8gA6/lxWh5AnRqtTo3W8qJ16TENQpS5mFqeAdZwonWpAC03urEA1SbBW9S0Ph3TJCc0FEDrhZDq3LjKbGCTCK7iowQ0QCYpmhR3OCH0Q1DwR5FH/xAfeRSTEIqLDyZAAmiIY6mkIFEKQJcLrShEVglgVQJYTT68sQBhlGAtCkJ/CdmuJPcrcD1iVFchtLsI0itH9MigpgJgU3ZEfV5skzCuVZTQLoF1yhB+4di0eP+JXEcp3qHBDKhQNiXSWoKwliAcGkxfMWRQg1huY11wZF8dzrziTL3iSLk5zL1qT7zYz7jQx7xgTTrXl7Rvpm20EPdM9NMW1vn+5LO9rH0zZddEONVNPd/P2jURfK241Qb0YjXSW4lYrMb4Z73uttNW6jDeSvh6I/5EF+t0T/LJbvZ+J2ujlbzXyT7RnezrYK610v1ZbqL42sjb7dTdDurnw2nfb6v+8ZT+9ark2WzebWfKraG0zx2pVwd4ZyycKR28IyOwPT2gNjWsPj2siv1ZY9pnMwbYpf6UeyNp90dTbwxQz3aiTrYjzveRb46m3ZvOuTWde2My9/OJnJvjObcmcu9OCr6Yyr8/mf/FeN49V879ccG9sdx7Y7lfTOV/NSu6Pye6O53/+UTOaUfmZlfKYit92cjc7uKc7k27aE3/3J5xqZd7sSfjTH/+7kDJiqPKPdg25LDY7H1m52j/xJzNvdgz4e1wzRlH59snltqnVjumN82zW93zuxbPbufMlnlmo9O90T3rM00umyaXTdMrnZ4Ny8JW9+K2eWHbNO9rm13X26YKGnt+1drn6HK4+l0TFqerc8BhGx232J36mjpVWUVpRXVpZWVtc3NXf7+5t7elo6O9q6e+9jaipQAAIABJREFUz9FiH+oemxqeXxxfWna63aY+S01jrb5cU1Gh0SoLldKcMlVBnUHSXqOym6vNrQa9SiAXpSmKeEppRlWpqK1e3VavrtQVVutEdQaJuam0vlSsFqVXqYR6WXaxLEsuzVapiiqr9DWNtdXNrS0WW/fwtNW9bvPsOlbPOjYuDviuWH1XrdvX+rev9flu/yL/yzm/tM2/Ob32f9n5/N8Kx7m8O7Wx55ycGBrsGrc2Tln0o23S1mKWiB3NJ4dwiMEZTEBWcjyPGZNCCedSQnlspH+0bg4HJc0hC5KhwpSEUgGxq4w/UJMz0pg7XMO36ti9KtpAKXOkijNrLvBapJ5u6VS7aKJVNGmSTJsVbpN00lg4bSwYb8wcqmRP1LE3enLOu6SXJ+Q3p6S33fIvZhVfeYsfLyufrWmeb+qe+QynRvIktN9xEf81GflbGvwPyZQgMvYYkxKRSI0hII8lEkJ5lJBsynEB8VApN8Tbwn22VvNP5zv+cqb5T6dq/3q9/X9cafrhhP7PZyu/O1nzeqfs1abuylD6OSv77kTOnfHM+1M5P+2V/vVa818/N/7jufpXm7rzDt5sNcJVCtqdLLdUpGSSjiWjj5ATDkEjPwk98ntobDAg7AgoMiAu8hgqIQQRewQZezCFGMFABabgQrnECA4hggA+HB/+AQZ0FJcQ5OcNKPQDWPRHFNjRZHwwlxSUTg3JZIRLCQdVlKNliUGNqZE9wvhxJc6txbtV6Hk9bqGMMGfATGkRbgPWW0tdamIuNjIWqgn+MQPzlThPBXaplrTaQF1rpK030TdbmH7k+A+q+Z2z0sJcbGR46hnuWvpkNX2snDiiQ4+oYFXMP+qIv9aQfy/F/yEP+7E8NT6fC4PFfMJAfExO+BAR9RsmOiCZFIkBH0mI+Szs6O8CDv466PBvEwCHCYgwdEIgLuE4Cx+VSgOmUkMYuCMU5CEaNoCEDsCjjlGJ4anJCTRiKDL+E2z8R2z8MUFydJUUb6nk9FZxzMVUi5oxYGA7y5NGyhKHS6lDWvyQBjukRLrLiZ5q6mQZflSHHivFjOrQDiXMpYROGbDucvyYFjmigo1p0aM6tFMJG9FhJyvIrlLcWDl5uBQ/XkFZaeeNV1Dma9lTBvqgEmeVIfukKIsE1V4Aa8iDdigo7cWJtRK6KpvIp8dBoj6JOP57GOgYPu5YMh4g5OI0BWxtYVImE8JABnOI0TREQAoxgkuOZKIDqIjPEnEBHHIIhxyUygzgMo7TcZ/QsJ/yWOEZSdGpjDAeMyorGZiVDExPjEwiH6eiD5JRBxj4T5OpRwt5IbLMMLUgurwwtrYI2CSObZPEdkgARkG4TQYa16Gm9ZhpHXZGj58rI84ZyENK5GAxfLAY7n9hkyb0i8FWSbxdDu3Kj+kXg4dVKLsc2i8GOxQwhwI2IAX1iWLNwtgOIbBLDOmVwvuliAEJtD8/1l4YZxclmHPjesSk2lwsF3qMDQvCgoLx4FBMXCg0Jig+KjABEBoXEwaMCgFEhYIAEQnAyPjYiPiYEHB0MCQmGA4Mo0T9gRz6614l0y+cpXLMdiVywwBcVoZvlIH3GojLNSRnCcpYADGkRudhD5IjDyQmHKFBj1Bgh5iE42zK8TT6cXFqZLMENWSgzVbQF6uI+62sUybGeh1ioRy8U4892UI638G42Mk638Hwn0/bbcCdbCGdMVLPmehnjNTTbZSTLaStWvSyIWGnib5SRZzSwAcloD5RbL8YbCtBODTYfiWmR4G0FCP71VibGtevQlnVaEcp3j+I2S+cIQPFpsb5ZzT7B5eNlNNcFfSRctpgKcmmxvUrMb1imE2asNxAuuxIe7NV8mZbO1mFkRA/yUQFUgCBuJiImEMHgccOgIN+K+Ul9Nbxxitp/vlpLgNxopLsL9bmG5hzdfTZeuZUDWOkguLQk+wG6nAVe6yB6+eNU4cfKiWMllPGK2ljFdQRA8k/bM2vnV/G00TZ7Obs9Kbt9vHOOnPPD+deGyu471V+4ZHf9xY/Xla/2NB/s132zXbZN5v6l2va56uql+sa/1rP56uqp8slT5dLnq0oH8xLv5wtujtdcM9d+OVs0YN56aMF+eNFxfM1yStfydtdzbd72jc76lebqhdrxc9XS77ySL6YEV1xZt6flbxY1TxZVH2zWfZ8RXt/Qf6lV+bP/QX5gwXFw8XiR0sljxeKHy8U3xwTXHbw70wI78+Iv5gW3Z8R358RP/YqniwUP5yVPJgRP5uXvliQv/BKXi1JX3pET2fynk7nvpgVfOMpeLtQ9O2i+BtPwbslyfcrsm8XxW+8ojcLBV/P5T2ZzHg2nfFyNvu5O/PReNpXruRH49ynU7wnk2mPxjIfj2c9ncx5OSd8syh+tyJ7tyJ7uyL9bl3xbk3+dk3+3WbJTzuaf9jT/bit/m6z5H/uGX5clr+aznsxxn86wn3oYD2w0R8OMG6YUXcsuHt95HtWyhdW2h0r9bqFdNGEOV0HP10HP9WAONWAONEA36mD+aqhG1WwnUbctAo4IAy1FUQ6pfFOCWxIihiWY1wlcGcx3C6DWCWQfjGkX4qwyVH2YsyAAj2sxI8o8SMK9IgcOapAjMhgQ6I4mxRql8LsUphTBh2SQockkCEJZFAMtRVCO3MhNZxYBTlUiAsRECJz8NEZmKgMXGQGLtJ/GyeTFOPnTRYZyCcC3wvHj5w0AigVD+Tg4pMxcWwUkIUAMOEx/rAQAH8SkbH++N9lwKIJsGg8NAoHicQmRLwPDhL5/iEaHIYGh6HiQlFxoWhwGAkcgQeGYgDHiXGBtIRgevyxfCa4o5Q326Nyd0pnzCKvRbRmFW/YilZ6BYtdmSv9BSv9BavWwjWreN0m2RiQbdrlPkfJhq1kc0Dps2u2HDqfXbthU6/1qVd7VXNm8YxJNNEiGKxO79awWiSkOiGmOg+pSQVq08DaNLCaC1Img+SsGDEtopAcWsyOVXPAGm68MhlUzI5VpcSpOQmqlHgRJUJIDBUSw4qoUXIWsCQJrE2FlWdiKvIJlQJCRR5en43U8KGaNLAmDaxNj9Pz43Q8oJYbrU6JVKeEazgROm6kPi2yIR9mUVGbC5GNQniLCNWQD+uQ48wKfJ+WZi9L7NWQTTJ0uxTVIoI1FUDMCqyGjxYyANkUAA0SgIz8NCH80+iAD+KjDsNiA1CgY1jwESr0SBo5WJoG1AuglYUILS+6jB9bnQOpz0c0F6DbivAdEpJZRjKLCW1CZHNuQls+pEuK6lGgu8QQYz6wXQIzSeFmObJLjuxWoHpKUFYNbrCUNFRGGirzf6Tg/aNN/Hf8XGUkuwY5osesmZIuOXM/H8353MW/6Uq/Ocy9MZRyY4hzczjt+hDvgjVlr4O61oTfaSfvdVBPdNL9vNk3k05baOf7WResiSe7aJst2OU65GI1aqkGvVKHX60jbRtJqw3opVrERhNhz0Q/0cU6ZWGf6U3Z62Sd6Gaf6kk+0Z28ZWZtmhibJsaWmbVlpOyYKLsm0hVHypt1+Y87qpfzgkdTGbcGk287Odft3KsDvLM93JlSpDnzeHt6QD0vookfUZtypC39iKcccdnKuTPEvTeccmOAes6MOmGEn7MQPx/h3pnMujudd2dGeGdKcM8t/GpW9NAjfuQRP5oRPZgU3h8X3B8XfDmW9+WE4KuZwkfzksde6Veeontu4fnBbF83Z6GFtthK3+xIOtHNudCfen0g/Zot/aot64I1f3+geNVeOec0jg33Do/YB8anB91ex4y3Z3zONDRtHHK3OGcaHe7mEa9xfLljaq1jas04vmh0eY0ur2l8oXVkrmXU0zbu7XCvdM1vdnp9HZ4N49xah3erxb3aMLbwK5PFYuzqau/ubOswtbQ1m7vaje3NulKlWiXXl6rKDJq62ooOc6uxvamxqdbY3lxaX1vZ2tzS0909aOt12sw9HfVNlQZDsUySrVHkKkRpsvzkUkl6uSKjTp1tqhJXanNlwkRxHkNRmKSScKs1uS2V4gZDQbGQrZfyWivEVqO+Rpkt5pP14lRtYYpamqqS8vQqQX21uqmpqrm1ydzTbx2dHvJuOhd2nSunHRsX7ZtXrL4r1u1rtp3r/1Y4t/934fz7+zn/ycIZXt6e9e0Njo44rO1DneWOZomzSdgopSjSwNn0iFRyaGYSODcNxksEJhKCGdjjKXQIHh5KxUYXZpAVAkYuOyGDBpBwIZWFZKOSbavgO6t4dkPKQGnicCV3qjHLaxEv9Sm8PbIZc9G0qWjaLJs2y6bbJbOdUk+nZMYomGhI9bbzTw9Lb3m0dxf0X3iUX3iK788rvvLKHy4qHi+XPF1XP9nUnhnNL037LJv4dyzo3zJRH/JY4QTUYTY9KpkBJGMCk8kRaeTgDOLRfNJhddJxpw7/cLHcL5wf9qv+erXtL+dqXm0U/3Sq7N1exXf7lT+crPzCLbjpynjiFT2cETycyf1hR/vX6y1/vdb65zO13+1X3pgQzDdgRvVxMz3SFhU9BX2YhTyGBhwEh31y5MBvIkIOhwQcDgo4FHL80/iYoNjwT8FRn7LwMQTocRYqhIUKYWMjafBgDOgoHhKMjQ8EBP0x+vjvIo/9Ojbo1+jYjxjIwxzC8QxqUC4rXE74uJhwoDIpoFcUP22gLFYxFipI3gr8ei11rZ66Vk9dbaCuNTHW2xJXW1mLjbSNZsa2kb3VlrjeRF9vou91pJzpST/by3+PHP/4Af9tlq22RJ8pcducstmZumxMmWtKnKljuKspM1XEweK4TkFIa2aQhnVIRD5cWUgol7NZhAhC3B+wsb+HR/5dEj6Yz4qjokKhwCOBh34dePi3EUEfIuKDcfCw+JhD0NjDdHw0lwlJY0SyycF03HEKLgCLOIyAHCRgjicxAWxGDA55hIg+wiYd5zPDy6QEe2ues1041CgYrMnu03M6S6jGIkxbAbQtD9SaE9Mvg46XEb11rNkq2lQ5YbKCPGYgDKqQE1rkQg1lsZ4+XUYY1aAmy/AzVeTpcvJ0FXW+IXG6huGuZQ6V4ge12IkqWrckfqKUOqzED0iRfRJ4rxjRLUK0F8BaBPAmIbpagFHzEZJUeAYdiAB8GhP4BzjoKALwKQ0VmkKO5dEhabQEKiIMCz5CQ4VSEIGJ+DAWLpQEP0KCH2ITg7j00BRqcHpyaHpyaBLtKJN4mMsMTaGHMPABLGJgKjM6lRnJoYezSAEUzGdU7GdJ1AAeO0ycESnPilTmRJXmA6qL4pqkca0SkLEI0CIM75GChtWIcR1mxkDwVlK8FbQ5A3lIiXYoEHY53KFAWCUQc16MMSvClBPVL07oKYzzP7cUgLqFQP+T4eKEQQVkQAbpl8J6pfBeKdwqgdrFkP78WIcIbBdBOnLAPWJSfR6RjwlLx0eToZFUeDQRGoUAhkIBITBQBAQUBQaER0cEgwAR0LhoaFx0AiAUHB2cEB0Eiw0lh/0dJeRv+pUMVyljUoNe0iN8FdAVbfSKKnK7CuqrxXorcMMqTA0/Khf1MSfutwzQoRRkMBMZSIQdJmGO0nCH2YTDuczjmrSIvhLsfDXL18w6a04+Y2b5GtFrtdCtatRePe50C/lMK+V0C/lUM+lUM+l0C3mzErFeDvNVIU82EU+3kPfqcb4q5GYl4kRb0mY9bc6AcRVDbJI4qwRiK0Y6NPjBUpJdS7KXkocraP6dM4N6wnA52b9Mc0CD97c0fgj1laD9Bc5wGdW/W3OwlDSgwVtVWJeOOKxCrbUyz1o5TxYlT1dVQ1p4IeFABvIYJfY4LiYUcORj0PGP4oP/Ts6H9jdk+ouXsXLyeAVluoo6V0f31jO89Yy5OvpsLWO6hjFRRXdV0EcqmSPVSa6a5PfVzYiB5Cojj5ZT/HFosA4N1q7G2NUY/3rQEQNprILqaaKsdyb7ujlbFu6+lb/Xn3bKmn5trOCKK+/mlOj+vOLJisbfony9rvt6XXd/Tvx4UfFyXfN6S/9m2/Dtbvm7vYp3exVPl0seLcjvz4nvuQvvuQvvThfcnsy/NSF4vFT0Yl3+Zkf9bl/37W7pN76f+5+vPEUPvbJbE4IHHtnTJeXjheK325WvNgwPloofLpc8WCr+yiu/Py/7yit/sKB4vFB8f1bycF5+ezz/qjPz9nj+F9Oiu5MF92fEX7qLHs3LnywoHs5KHsyKnnokLxakLxekb5ZkrxelrxeK3iwWvV0oej1f+PVc3nN39qsZwdfuvG9m87/1it7OF76Yynoylv5kLP3xaOrzSf7zSf7j0dSHruQn49xnk2lPJ1JfuIUvZwq+ni1845W8W1Z8v1ry3Urxt0vy79ZK/P/izarie5/6x23t9z71uw3lP/k0Py7Lv/UUvp7Jezme/tjJfmBnPHawvugjPrDTHjqY96yUW33k2/2Um33Ua93Ey0bslXbcVRP+ohF7thVzqgm5Ww/fqoVv1WPGFdG9Ocf7BGEOEWigMM5WEG8XQQakYJskvq8ozlIA6hSCugriLWJorxRuL8YMa4ijGtJwCWakGDWuRE8o0S45dFABc8qgThnUKY0fksQPSxOGpQkjUoRTAu8Vwht4IDUtXEwKF5Gj88mxeUTAe95kE2OyyIBMUqx/2AAPD0gnxPKJwPcFDhcXy8EC/LxhwmPo0CgaJJIGiaRDo/xhwKLfg+c9fojwmPfIeR88NMr/HAeJxMSHo+JCkaAQf/DgUDwoGB1zlBgXSIOG0KHHheyE9lL+ZEfxtFk21yVZ6JEt90vXrJKVPtGSRbjpVKzZpUv9onmLcK5L4Okq8FrEi73ypd5ib7dstkMy3lxgr8zoVCY3F1Hr8gnFXKCCEytLjpElx8hTgAoOSJ4ClCXHihjRYhZAygbKk8HyZLAsKU7KBkkSgUW06OIksCYVpuJAlCkJKg5ExYEUJyVIGMACclQBOUqeCFZxYCXJEHkiWMGOL+ZBVRkITRZKk4FQpcNUvARdeoIhC2LIABvSQbrUGC0nQssJ03MjytKiynnRbQVQRym9W47tlmN7ivGtIliHDN0uQXbIUFYdpV9Ltijx3Sq8UYpoFkFMcpQ2E1XIAgqYwGRUMDHuKCr2KDD4I3jMMXjMESTwMBp0kJTwaSo+QJIaqxdAy4Wwurz4egG0SYhqlxDNCrpZwTRK6M2F5MpMuCE1XseJqeTHGQsRFhm2W4buKIL+K2wwvUpsrxLbp8L4P+sG9YShUsJQKcF/gHZIh3NqsYMazEQVbVCHdhmwfuHcGMu9OZZ5eyzjc2fKjaGUWyOpt0Z414d4lwa4/vVQpy2sE530vQ7yrom0byad6qae66dfsDEv25NPW2hbbfiNZtxmM9HXQt5oIq/WE7baiJsteF8rYddE2TVRto2kHRPtZHfifidzo5W80Uo+0c0+28893cs92cc9Z+fvmGh7Ztq+mXLVnvxqSfxuU/HCk/d4OvPOEOe2k3PFmny5j3umM9mtQ3RmBZr4x+vSwpszIus4R9szjnkrUVf6ObcGU24Psu84mVf7iBcs+KsDjFtjvLtT2Xen8267829P5tydzrs/K3wwW/BgtuChW/jILXzkFj6YEnw1mffVlODhXOGzRemzZdmjBfH9uYLLI4K9Hu5yC325hb7ZkXjSknLRmnbDkXFzMPPGYM7VwaJzQ+qtoWrvkHF6pG/cZXdOuUdm5obcHtvErGVsxjI+3zk23zY8V2+fbBmaax9daB/ztg7NNg+625zT7cMzba5Z4+h8++SieWa127PR7d30C6d5eqlhYrF2xPMro6mlvqGqpra8qkpXYSipr9bUVyrV8jytPLdcXVihEdVVlBgbDU11pbWVqtbGstIqXWVdeV1LVVNrTWNzRV2drrZaVV8plwqTS4q40lyGLIukK0zUFyXqRcxqBadEyCjKJMjzqFpxklacpJdxKuSp2sJEpYCuETLrVBmWelmZJKUoFWMQJWnzmVoRs0TIUBcll2sENRUlTU1VPX29I9Ozsxv7E+snRjfOjvguDG1dGfBdsfquDPzbDuf/izdX7ZtX/7OFM76x5909YR8Z7Lc029rUtgbRpEnWrecaBBhhEoBLCkljANLZoCRKBBl1hAj7jIiIgAGPYKHBGWxELgeVgo9Mxobks0CKNEhNAdmi4zgr+c6KtKGK1PE6/mxr3lKfbMWqWOxTzHVJ3B3iabNsqkM62VY00VbgNhW4jTnTzemr3bmXp9RfrVY+2qh6smp4vKLzX599saF9taV/s1/x9nTNw62y/lJYaXZwKu73bOxHHFowKOrXWMRhIjoIlXAwkRCaRg7OoQYqOZFNwvi5xuTHy5V/vdrzLxfb/R3On89Wv1yT/+l0+est3Xe7ZX8+W/10QfJwTvj9turNuvz1muyHHfX/+H95u8/mtu40bfCe7Zme7vY4yLKVmROITAJEzjmDAAEiEiRA5Myco0iKOScw55yTSJHKVpYsy7aSlalk2bJb7jDdz8yz0/sCPd7ZqdoXu7X7VF116uB8gFP1w33+132l9A9n8n7cyfnL5YrHy+6JAnSl6oAQ9YGSFkCFfkCE7IUEf4ACB4cc+iTo8AFgZERwUEBIwCEoKDw64mAs6DCHCsUjArmYcDYmQkgCiWkwPgnCI0MocWHAoPfR4H2IqI+QgA9J8L1c3EExOSCREazhRmRw97voe3KFhzosiOl8xnwhbb6AslxEXS6irpXRNqvYp+rFZ5qlJ+pF8yX0wQzUsAc5noEZz8AMe5Bj6ejFIpofNts1Ir98TlQL/bzZqRWfbpCeauCfbBBuVAumS5j+oqepYsZSOftEjWgmj+Szx+aIj+iIH2dqUdlmJgcXJCQe4WAP0BCfKnkwvYIQz4khY8MiQz6ICP4ABNiPQ0fi4yJAkXuhUZ/R8NEidpyUC+DSw+jEACLmEDLmEzj4IzRiH40UIuJB2LRwCR+kEEHEzNBkKSzDRHGn4L0qnFuOsomhFn6kjRvmEoR5+UFpnEM1yRCflzCayxzKogxmksfzmf4RzXgGaaWUv1Ehns5njGQQJ/Pp8yX8uTLBWB5jpkw4XsgZK+T0ZVJ6sihjJfwWJ6Y+CVajBlepQdVaSIMe2WLGdzppvkxeo5NVlEy0CmFJHFACNRoP/gwW+hEefoQYc5hLjOKRACxcOBsXRYsLpSCCucQoIRUkZUFFNAADG8DEHZGwIhVCYAI3IlkJ1qvhSkmUlBcmE0SJWKFMwmE2KYhNCuJSQjjkYAb+EA23j0k8KGaHKuNBVjXEqgY5NEBPEigvNabMjqy0I6os8FoLrM2J8HkxA2m4kQziRCZ51EPss6LajQj/VsE+J77PiffZMD127JCX3G1F99ixI+nUQQ+p3YjotqIH3ESfDdNrhfU7kYNeQn8apT+N1uelDqZRRrzkERd+1E3ot+FqNTHVKcRMKYoD3c+CBVBiI+hxADIiCgUORQBD0HAAOhaMgALA0eGxMCAWCcXFwdBwABISEQcOQ0MjGJG/Y4b/U7ubO5TJHvXil7Kwx3PjVr3A86W4M2WEpWzUdDZxuphfmYKUIz6ghb8nRAbLKSAxOZKBC6IRjtAIB3jUQzp+iIF5sMGCWSwR7VSLLzTEf17LO1lB3q4kbhcTT5aSzxylnTlKO11OPVtBv1DNvlLPP1tBP1FEOFlKvlLPv9YoPFtB3ykhnTlK2z7KWy9mzuaQht3obltclw3d5cL70ih92eyeTGZfLmeoUDBcwOvPYfVm0/pzGa1OfLMd2+LA+Sc5/rUzI4V8v3B+GeP4M5TPXaqSTRWxthsk59sk96ZN3847O5xIPfkTJT6AATlMhoRAAj6ODf0EFfG+U4XpqtDOHo2fLhNNlwqmSwWzpXx/v998KXehjDdTwpss5o0VcofyuX25nI4MZquX1uHCdXuJfs90eQgdLlyXh+BLI/lt84twBnMY40W86TLRQhVns1m63SrbbpWdbE/cbBJv1gvPdylPtsR/3q24OaK/M229N2u9P2d7NO94suh6tuJ+vZn59mSeHzY/nS748VT+Dzu5b0/mfbeV9WI9ze+cO5OpXw4nXe9XfTunf7pieb3p/WEn84edzNeb3hfrnmcrzkcL1t1Vz71p08N526N5x4NZ23eb2a82Ml9tZb8+kfNqK3t3Pf3pqvfpqvfFWvrz1bTb46kPZ223xww3+tTfjOrvThjvjqU+nLbenzI9mbM/W3A+nrU9njY9m7O+WrK/WrK+XXX+tOZ4t+H643H3HzZcb5dNr6aSno4o3kzrd0fUz0c1P8ymvpnWPx6QPeiVPB1KfDwofT6meDmh2h1NfDaS8GI88eWE4sV44s/rnndr7ndr7p/XPX/Y8L5b9/y44vxhyf7Tquu7RevLOdN3i9a3G+6fNr1vN9w/rLverTl/v2R7u2D6fibl5ajica/wQTf3UQ//QTf7ab/gSZ/wdjvjiybKl230r9rZN9tZ9zoF97uE9zoFX7dxbzTQL1aTTx/F7ZTht8uJYy5wW1JQZ3JkjwnWnRrToY/pNsa1GaEtqbAmPaQ2GVytBVXroHX6mEYjss2G7XGTBzzUHjuuz+5fkkMacWGH3PhBF2bAgRqwxQ3ZEMN25KgDM+LCj3ooPTZSjTYuRwx2c8EufqydjzLz4vy80TFhySy4lgVTM2AKKjiRApJTIIlUqIIG849uZFS4lAyVkCDxpFgRAc7HQjgoIAsJYMdFc1BAf/za+cU5/rDxEBYOzMSCGBjgL2FiQVwijEOAsnBgOjqaGhdFQUaSERGk2HAGMoIaE0qCBjKRoTxsBB8bZoxH1+doR+qcU83uxY70te609W7verd7vdu56XMtd1pWuqzLnbbZ5tTBClVjBqdIj01PhBlYIUZ2hIUHtPIhVj7EzAEbWUADA+CQIqxiuEUEs8XHeBLRmRpClpaUpSV5EjEeOc4jx7kSMDYx0siLSWaCtbRolzguS0HM19Jy1ZR0Gc4dj7HxEUYW1C5ApjIhqUyIU4TySnE2PkJHAahB219tAAAgAElEQVTwYck8kE2KSNcQspPJWVqif4yTqUQUJWMLtXF5SlheIjRfASlWQUo1sFINrN6MHcjlt7vJbS5Sm4t0TB9bbURWpMCrDLFtHnJHBr09ndaRQa+34yoMsTUWdKaGYBbCUkUIGQXAQYfRkSFxgAMEeDAxNpgcG0SO2U+N/UxKDrTIwNnJcbn6uCIlOF8OypGBC1TIEh0xX0NyxyP1LJCBDU6mRiRTQuzcyEIVos5MaLQQ6s3YBhu22Ulo85A70qgdadSuNEp3OrUnk+5/pfRlUvuzqH7e9KaTetKIfuEMZpNWa4SXe7RfDid9NaK+Par+okd8wye83i282im81CG60iW90Zt4c0BzvUd+qSP+XDP379ObLv61HtH1XvHFDu7pBsaJaup2DeNMA/9ck+hUnWCzknWqhn6mjnmhmXehTXC6gbNZRd06RjvVwLnUmbB5jLFylHy2RXy1R3mxU3a+TXK5O/FME+/zVuH5Ft6XfQnfrVrebTpeLxpezad8Oyy73Z9wo114uUV0rl40mYFu1oY1asLL5IBKFfCoLLhBG7pURLrRmfB1r+TrHuHDYck3vbxbPbzbQ9IHk9p7U7o7k8l3JvVfjam+GVPfmdDeHdd+O5H0cEL3eCrl6YzhybT+8VTKk2n97oLpxYrtxZr96ZL54ULqV2PmzzuVx+tEG7XCncb4z9tlN3qUtwc0twc0d4dSvhm2Xx/OPD1csjZUPTvYNjHYNTg+Pjg5PTg90z811z+zNLS40b+w0TW9WtE9WtM/1Tgy3zgyXzswWd0zVtM7Xjcw3jS+1Dyx3DK92jF/vGPlRMfyTsviVv38RuPCVuX4Um736HtHS3Mqj+YU53syXMkeqzLDrvKaEswqToY5wWMQ5zk1NcXO6hJ3nlefZlfneAw5ufbMLEu6N9Xj0nld2ixvUn5GSnG2Ps0cb9XSTAqCXUPy6GhpOkp6Mjk3lWFVEy0qgkVFcOmoGUZ2toWXbeFlGTk2JSHXwi9PkxdYBG412akkZhvYJY74HDPHmUSxaSgZFklhhqG00FtXW9nZ45tcWh9aOD6wtNM5v90yv923dWXwzK329Ytd27c7tr72nbzbvXOnbf2Lrq2vek/eaV278d8+TvulS/r/qwaC/7uMHT85u3Wif6Rv0Fc33FowVGMfqNAfc/EccriWC0hgRSqFMUpxLJcWQUbtJyA+xcACSagwKjaSigpl4yNkDIiaC9OywekawjGnqDFN3F+oGipWDRUplhvNSw2m1U77hs+z2uWZb7HPNtnnWl2LHenLHd6JWtN0vXGqJmmiInGxTnG6J/XysPXioPHmqPnOjOPbeeedafOdadOjJefLE1mvT+d/d+HoZrcmOykigfyBhLZfQAuk4g9SCYEkTCCLHCZmAITEI3p+ZJYSXmVEbbXonq0V/e1m+7tTJf/zWvWfzhf/7zcq/3yh4N2Z7D+eL/jj2fzvN9Ner9q/W7M9n099uWj68+msP53J+uvnBT9uZ747nf9iPe3350ou9apXqphq+iEh+mN02P+GingfHPQvYQc/AoUH7t/7SVBAYMDhI4EBhyNCA6IjDoEjD8QAD6BgR+iIMBI0kAgJoCLDeGSIiB7DIUZT4kIkLDgLF0xFHGCiDvLxh0T4QwnkI0pGSIkypEAWUKYMbrFAhjIwE7m4yRz0eBZiLCNmKge5Xcs+Ucs51Sg43SqZLSaOZsctFFKnsvGzeaTFItpcPnm1jHWiWrhRwd2uEZ1vSbzSpb3YrjpZF79Zxd+uEZ1tkn3exD9Vx1uvZC6UMxcqOMvHhKtV/NVy9moZY7mENpGFzxcfstD3OkSRieQAFmKvmhedyIqQs6KUPEiiIEbIAtOJUQR0GBxyKCTw/RhoAAoRGgMNiArZI2SjSRgAlx7GpYfRScEycQyNFEIhBKFiP6OTQ3msaC4TwKKGsSjBfFqIhB0uYoTwiIdEuCAZOTRVALGIIUZOmFMQkREf6eEF5IgDy5WRrba4kRzaWB5jIIPU48H1evETmeRBF6bHivDZkT2OuC5bXIcF0W5Ddrqw3R68v8Oqw0tosqOOpcLKdcCmVGR9SswxDbhCGV0qBxRKIrNEYWmC0JIkdLoMnsKKEOMCWHGH6YgjdHQIExNBij3EwAQLKEARDczBA2hxoUxMhIgKFVCAIhpQwgSJGQA24Qgdu49PDVCKgHo1VCMDaGTAJDlULgQwiQdJcZ9SMQcZ+CM8aigDf4SI3EvF7GeRDkm4EUYt2pQIsqohHh083RCTpYdl68EFBvBRM7TCBK63xbTYY1rMsDYzrNsW1+/A9NvQ3VZ0qyGmUQdp0cN9NsyghzToIfm1M18kWCmXDHnJzSmwDhNyMoe1Ui5ZLmKMeDBdJvhQOuV4nfpsq3Eql1OrjGpSA3rNyCppWJeVNF9pyFcSOZADNNBBDg4iJMfySLEkJNB/DicODkRAAdGRIRBgBAIKiIMD/TOcOHAYEhTKjPwtH/CbDg9nKJM9lUVZzMQseiFLrqgL5YQTBaitEspsLnm+LL7JTmJH/QP68HtiTCQHFSoiA4R0AAF9EB+3l0c5omAG2MXhTTbcUql4s4K/VcY4VcE4W00/XUU+VUbZKsTvlJAuVLMvVLO3i4nH87E7JaRzlYwzR2n+n1uF+NPl1NPl1J0S0lYZZzmfNplOGHZjfXZUmwnRZkN3eUi+DEZXGq0rg96bw+7LZvdmMQZy2WPFwoFc7lA+f7RINF4SP1kmnamQz1UpFqpVE6WS0SLRaJFo+qhssUa9WKOerUycLJMuVElny3mL5ezTrZL707avx22D2RQz9TMF7hA/9ggJdCgu/BNY0G8okI88KmR/VdJStXylOnGlRr5clbBwVDRfyvXzZrqQOV8unK+IHyvk+jJoHWnUDi+91Uv7ZQdfl4fU5SH5d403WVA96dSBbGZ/FqPLQ+r2kgdzWKMFvOE8zmgBcasl4WJ/8pku1U6b/Gy38lynYqtBdLyOd6pVcqlHdW0g6dqA5mq/+nqf+ka/5v605fGC8/lq2uvjWX6T+AXyZivnu83s56tpuyve56tp34wZLnbKrvgUT5asz1bsz9ecL9ZdL9Zdu6uuJ0v2RwvWWyPaB3PWx4uO+zPm+zPmZyvu56tpj+Yd/n+ddtfT7s6Y781aXm6kvzmR/XzN+3TR+Xje/mDGcnci9Zvh5FsD2pt96i96VbdHUu5PGO9PGO+OpzycTH2+YH25aHs+k/rdovXtiu33646f150/rVreLqT+MG/4fk7/ds74ejL5vk/yYkz7+0XL7ojyYZ/0yaD86bDsYX/840Hpi3HlywnFs5GEZyMJryaVPy3aX0+lvp41/WU762+Xy/92vujduufVrOnVrGl3Ur87bfhhxfHTuvu7RevutOHpjOGHRcurGcObWcPPy5Z3C4bnwwkPfbyHPt6L4fgXw/HPhuIf9wvv9/Dv+Lh3eoX3+sWvRhQvhxN3h2QPfMIvmmiXakg3Wjj3BuRfdSVMecB9xqheI6jPEjPqxvlMiF4Lussa22aKadJDanSgYxrgsSRIbQq8Th/TZsN22HBdVly3FdNjRffb0MMu/LiXMOzBDbuxQy7MsBM15kJPeLBTafjpNMq4h9pvJ9fp0PliiIcHcQsQDmGclYv0t6j5T+MoqMBECkhOBspI0YlUqJwCkZHBEhIknggWE0AiPFCEB/5iGD9y/MLhokEsJICDAvKxkF/i/2iNR4JyCGAOAcwlQngkKJcI4RIhfDLMf8/Gg5jYaAYGQENFUpDhZEQYHRFGR4RxMZF8HICLDosnhNvkhGPpioFj1slGz0J7xkKra7hS15opqrJRS1PxR614d0JkhhKSp0NY+GE62uFUdmgSJTCZFqxnhBuYUUYW0MqDu8RxXinOI8FaRDCTAGLkg00CqFkIs4pjbPGxVhHClYBxy7BuGd4fpxRrFiCSmWALN8bCjTFz4EYW1MAAp9CAejrIwACb2DA9HeQSo01sSLmRd9TE54L2yNEBOi7QEg+3JyBs8TF2KdybiMhQxHql4NIU7FE9vkyHKlJCCxWgMjWsVA0pkAPa7ThfGqXLQ2pz4Frt2MokcL4srFQdXaoF1ltRnemU9gxKo5NQbUaVp8CLNKB0BTZdhXckoJUMEAcVTI0NIseGkBAhlLgwGiqYhQkUEYO0vEiHHOxVQdyJgAJpeFUKIl8OUqL2CCAfJuKDJdgQYviHJMAeGvATauT78YjPMhPg9TZqk53UZCO0eylNDnyzk9CVRuvN+vvIuied2pdJHcpljuVzRvKYft70ZZCHcujjRdzxYra/S+3GoP7GgPrrUc03I6pvhuQ3e8VXO/kXW7mft/IvtosvdcRf7JB+4Uv4ekB5qy/xSofgYiv3WpfgZm/8l32SKx28M/X0E5XkUzXM842C8w3Cs3X8M7WCc43Mc43Miy38K+2iiy38k3WM7RrayTrWdi1zq5p+pklwrUdxsSvhRB17u55zqUt+pUt6rpl7vpFzszf+6Wzy9yum7xYNz2c0X/kEt7qE19sE1zukl1ok8zn4Zm1YvTKoWBpxTAmskIc0akJXS6nf9Ku/HVJ84xPe6eXf6eXf6RfdHZE9mNQ+mE65P62/PZHy9ajqRn/CtV7JzX7Z7WHlvRH1o8nkl3OmZ1P63Tnj7pzx8Yz+0azh2bJld8X6dMl8e9xyuUe70yjdrBeeapZe7lZe9ym+6JLdG9TeGUz+st94uc91sjd30Vc23l091NXo6+/rGejv6u9v8fW29g10jc30ziz3zK52TS01Dc/W9k3UDYw3DEzU9481D060j860jS92z6z1LBzvnDveNrveMrfeOLtaM7ncOLdRM7lcMTL/XnG+u7o8s6rEk+3SOlIE7mSeJ5nj0tBzTMIMPTffnlCTn3qswJTrUqVb5DkerceucFoSbAaxOYVnSeY5UnhuIz/dLEg3cp1JFLsK79ES0nXEdB0+M4VYYKS5dESHFu9KIqTpKdlmZq6VnW1mZhlobg0+z8wqsfNzUxluFc6RiPZqCNnJFK8W61Ci3UnkAofkaHZqZbG7oaa0q7utf2S8e3S6bWzuWO9EYdtw9dhK7+bFwZ3rXce/6Fi/3nPiVs+JW/6bgVO3Ozdu/DK38f2XVTn/a4QztXG8Z7B7qKd2qrtkvNHdV55cYqIkc8MTKEHx9DClOFYljeMzoghxB9Axe6jYSDoeQMcDmLhIAQWo5MC0/BgtG5imxh9zCRrTxL0Fcl+OpM3LGS5OHCqSzzcbl9psi+22mUbzZJ1xssE61WibbrBO1Zvmm60LTamzNaqVRvX5AcvNKdeX0+67s+4Hi95HS54HC45HS87d9bTnmxmPN9K+u1B5etBYmAqSED4QED8V0oPY1BA2LdwvHBE9Skg8YhBEZSnhx0zo7baUJysF/3Gj9efTpf9+9dgfzxX99XLpz2dzfjyZ8cOW96edjB+Ou9+s299uOF+vmF+vmP98JvP3W56/nM//49n8P5wtfLzoeH0i58ux1PM9SqcMIEJ/KMTuI4A+QoTvObznnw7sef/Ivn1793yy/7N9fuFEhOyLCNoDjNiDgOynI8JwkCNxgP04yBE6JpJLArLwUZS4IB4liokNYqAOc3GHRaSABEqQihmeIoiuTIk+qouqTQV2p6HGCklTJeSJfOx4btxMEXYiB7FYipsrwi6WEjaO0WeL8UtHKbN5pPEMjF84C4XU9aOcU/WSnVrx562KSx3qK13ay52az1sV55rl/idnahk7NezjVYzFMvpsMX2miDZbRJ0rJK2X07eq2McrOc366DxJYL4KbBZGaFkhUnKghg/UCqFSRpSIHiXlw0QcOJUQGR76QdCR34Kj95HwQExceFT4XnxcBCz6IBq+Fxe3HxWzl00LJ2KPsGgRNFKIgANi0yO5TACbFk7BBxDR+8mo/UTkXlzMx9joj/DAj/mYQ2p6uI4R4hBG5avghQpQhQ5WkwxptiB8bmyvF9/lRHc6kD43eiyd2O9AdZtjuqyxXVZkhwXRYUF02NFN5thmK7LNgW51YZsc6FpzbEUKuEQX3WhE1uljjiVBjipBJbKofElEhiDEwws20o5YeZE6RhgX+RkDsT+eEiWmgxiYUDTkEyr6iIgBkrChbEIkCRFEQ4cJqBABFSRigCRssIQTzacHscmHBIyARHGEQQPRq8GpWniqNlaTABYyg2m4faS4TznkYCEjgk0KouMOcsiBPFqgiBWqlkItarhdE+vQxriTYJ4kSFoSMFsPLDZBqh2Ieiei0RbbYAQ3pkI7zLE+C7LbjOh34DqNiKYkcKMW1G6I6TbHdZvjOlJjV8vivxxwPZ4ruNBmGPaQOlJjh9zEhUL+TAau2whq0ET22LErFQkn6jWzBfxuI7JGFtqRBK5NjOpzMgayE2xsMAu0jxMTwkBFc3AQJhaCj4lCgkIR4PBYSBQMGA4BRsAhACQs+pdzOHHgsDhwGCv8N9zIX7c5mYNe2mQ6YSEDvZwOW0sDbWTDNvOQpyqYq6Xs+aOSWhOeB/xHWsSv2LEhYhJYyoJTsEEx0I+ohCMSbng8aZ9HFt3uJq9VJOxUi3cq2KcrmaerqCcriP7hzOly6uU63uU6np8xZyvoftKcKCJs5GE2C3Cnyiiny6nbxcTjxezFXMpkOmHEg+t1Yjqt6HY7rttDHczjDeULR4slUxWyyTLpWLFwvEQ0U5EwV6WYPiqbLJNOH5X5bfPLk/GSeD97psoTJsukY8XikULhUAFrrIC+WMm92pfyaj3/0WLmWB7LTP1Mjv6MC/uUAPgYHfZ+XMivubGfZGvRw5VJS1WylerEtTrFWk3iSkX8fCl3pog1XcicLmQulArmy8Vj+Zy+TLovg9GdwerOYHW6iR0uQoeL4EdOp5vY5sA1W9FtDlyHi9DtJfvSKD3p1L5Men8WYyCbOZJPWKsXnelSne5Unu/R3hgz3hw1ft6tOtshu+BTXu3XXunTfN4lO90qPtnA36nnXfEprvepbw0n3500PZyzP11yv1zPeH0868miy/+x2e6K9+V6xv1py83BpNvjqY8WzI8XLU+W7L/k8aLt8aLN3zf9fM37cN72YM7qP8zzeNHxbM37cjPz2Zr33qzlwZzV/zncq/X03WX37rL76aLz8azt/oTx6yHdjR7l1S75lU7ZN8PJD6aNj6aMDydTn84Yn84Ynkwkv5w1vJw1vJ41fL9gerdiebdiebug/24m6e2c8YfZ1Bdj2h/nTX9ed/0wq385rnk5rnkzk/R8TLE7mvhyQvVyQvF8TP5qUvnDXNKrScOTIc3uqO4Pq+7/OFf4H+cK//VE5o8rzsejSY9GtM+nDD+uuX7eTHu76ny9YHk5Z3ozb3o5rX8za3i3Yvn9UurLUfmTPuHTftH3k4lvJuQvx2RPhuIfDoofDcU/HVe8mNa8m0/+cUb7ZkL5YiTxQZ/4dif3rk/0YDDxbl/iXAZ80Arot4CGbDETacQhB3bUTfDZkZ0WRKsR3qSHNejhjQZEsxnVasX0uMk9bnKPg+izYX0WVJ8VNeTAjrpx/Q7UgAM16ET/IpxJL27KS55KZww6qXU6dJ4I7GQD7RyYmQNP+U/e+IWjpIH+PsAhA6VEoJQITCCB4ong/yqcXxoF/mvTwH+rUBPgwEI8RESAighQNi6ajYvmEkB8EoRPgnAJIA4eyMEDWVgAExPFQEcyMVFsXDQHD2TjopmYKBERxMdFcjHhXHQIDxMqowDM8Zg8PbvMzi82sbK1eI8UbhMAHcLoDHlMvhaVnYQ0C8NdMlCWFmkRRaawQkx8gJ4dnswMN7CjUzkgPQuUzIg2sKBWAdIZj7FLYm3xMf4xjkUEMwthJgHUyIfoGNHJTKCeDTbyYBYh0iZGmfixejbUyoNbeXALF2ZiQ1KZIAMDaGAAU5kgCxdm5oCzlQSvFHXMJjxq4vIhe+Tow8mcSLsU7lHEOWVwhwSaJofnqBD5akR5Cq4qFV+ZgipVQYsV4DIluFgenSsOa0iN8XmI3W5CqxXVZEFW6UAlivAyDbAqBdZox7R7SU1ufK0NVW1BVhpjylPgOUmETA3BnoBUMaL52BA2JoyBDqejIpiYCBYunEcIkdJCTBJwrgF71EmpcJJ8LsJcmWw4X5wmBopi9nJh+6jg/fCAf4kN+hAZ+iEy8J+ZoI+dInCVkVRvITZYcC0OQr0ZXWuMa7RiW53EFgfO/ybpz6KN5LLGC7j+c6p9GeTBTOpwNn2skDNWxPJ3qX0xZLg5pL09nnRnTHN/XP3NkMy/8fNSh+hSR7xfODe6pV/2ym/2Sq92Ci+3c2/4RDd7xV/0iK51CS62ss82MM7UMU/Xsk7VsM/VCy63Sq92Ci+2ci+0cK52Cq91iS61Cs41c882cY5XklbKCNu1zOu9iV8Oaj/vkJxq4p9rE/uFc66ReaNL+GRS+91S6uuF5N1p9Y129vVWzuUmzrVW8ZVW6WIesSUprE4RWCqLqlGDKxNDm7RhG6W0e4PaR6Pq+wPSB0Px3w6K7w9Jvh2R/yKcO5P6OxPqLwakV7oFN3yirwYS7g4rHo1rdmdSdmdSXs6nPp9PfTKb8nROv7ts2l0xP1lMvT1uudytPl7DX6lgbVTzzjSLLrSJLrcKvulNvNWjut6tO9dp2mz3zrflj7UdHWytaWltaO9sa/d1tPm6OvoHe8cnB6bn+6YXO8fnWoYmG/vHmgcnWobGWwfHO0ameqZmuyeWe2bXe+c2uqZXW6eX2+ZWm2fX6qaWmubWGqbX6iZX3stNNxwr9dYd9RZ4tXYNw5xI9GgomcmMbD0jQ0fPNXLL0xSlXlWaSexKEWZYZS6DwKHnWJIYJhXZqCRZVCSbhuTQEj3JJLcG59KgvVq0R4NK0yAzdeh8I9Gtw7mSsK4kbHoKIdtIyTZSMvRErxbrVqMzU4i5enJmEj5NjfHHo0R51Qi3EuHR4LKMrBybOMepLspxVFUV+3p76to6SxvaMirqHSW1he1DnUsnh7cv921d6zl+ZeDEzYETN7vXrgycuDly6mvf+tWe/ytsev6+Nuf/d+FMbO5Mr6/3DnQN99bN91fMtGX0lSflp+BTeBGJ9FApM0ItQWrlmAQBjE0JoxGOcKlQFglEw0UwsGECCiCRBUlkRkuJwWYxrMTEqPfy+woTe3Kl7Wnc0dLEiaOq6fqUxVbzUod9vsU222SdaXbMNDumG6yTdcb5ZvNCk36uVr3WrL04bL+9kHF3OePurPvenOfejPP+nOPRkuvpqvfbRcfNCePtlfTVNmWODiDGvc8n7I1nhQlYkQI2kEMDCJjRUjZITA7U8yPTZOCy5JiNRs2jpbx/v9r0x7Pl/3al6o/nin4+m/d2J/27TfePW953O2nfbzheL1u+X/97685fz+e8O+H913M5fzpX8K8XSp+uel5sZT1c8tycMLZks50ygEcRw47di43+JPLA+3t/96uAA599+vGeg5/tCz5yMDToQOChDwMP/hoQ+i9xsP1sXDQRHoSI/AwB2EeMDWQQolikKBYhjI4NZGADeIQgMSVMRg1T0MJSuNE2aWyhJrJIG1ltgviyCZNH2TMVzIkS0lgBdqoIO5gJmy8lLFdQ1qto61W02QLseiV9Jpc4kYldKKSulrFWSpknqoUX21UX2pR+1ZxukJ6ql5yql5xukPqzXkqYzIz12aI7bOD+DPRkEX2hjLVYxlwto21Wsk7VCcYzce2OuFY3KVMB0XOCmbF7tFyAVgBiYw5SUQekXHA8H0rEBkeGfxAV8XFY8AdkAgiNDIsI3RsWvCciaE9kyK9iwB/GQj6mEYMp+ECJAMZlRHEZUSxquJADEnHBTEoYIe4AGr4XDd+Lgn1CgOxDR31Ijz0gp4RpGaEWfmS+OqbCENfqJDabkc2m2DYrosMa02KENBlAzangAQeqywRvTYG06aGtqbAmPaQxFd5siq3VQ2oNUP8a+2ojvCIVetQAK9dDG81xdamxx3TwCg2kVBGdL4vKEIW4eMGp9ENGTkgyO0xGCRISAkWkcC4xjIYKRIL+hYY9IuWCZTwYixCGgx0kxgZyiFHxTJiEDZXxoYlCsJQXIWAECFmHpPwghThYlxiVqoHolRCNNDqBG8EiHMTBPuKSAsWMcD4lmEcOkrAi41lhIkaInA8wKeBmZYxZBTMrQTYVwK0FZhsghSZYpRNR7YiptcBqU8GNqdAuW1yPA91jjeu3oTsN8CZNdIMqqiUJ1J4CbU+BturAwy78TnXitS7TZoXUZ0LUKyM79LAhJ24hm9hngjQnAbqsyLFMxlgmo9+O95nimtSAVjWoTRc7mSNusXLUmCA+PEBCANHjAEw0kIYCYmERSFBoLCgMDoqARodBgBFQUGQMODIGHBkDDI0BhiKAIUhQKCvi19yIXzXbaL1O0qgbs5gRt5oZs5kFW/JGb+WjT1axVst5Y/mcvEQwO/qfePAP2MgIEREkZsBJmOBY6B4K8YiEGyGmHLSJwhqt+KVS8fYx0fZR1skK6skK8nY5/nQJebsAf6qYdKGSeaGSeaqYtFNIOFNK2S7AbxfgN3Mx61lxG9monULCySLiiXzcRhFrMZcylUEcTycOecm9LoLPQ+7LYPZksgdy+WMl0ukKxUSpZCifP1zAmygVL9Vq/MOZqfKE+WPKhWrVVHnCSKFwrFg8XhI/USoZKxYPFwiG8vlD+fzhAkFvLmU4nz5Xwb3o0z1azLwzmTaSzXQyD2kJ+6SY/WLMQQnucCLpiIkfWWUjj1epFysTVqoTN+qU67WK1UrJfCl3poA5lUefzKfPFnGninhD2QxfGqU7nf7fhONPuxPfbEU3muNa7dhmK7rTTRzKZQ/ncXrSqT3p1OE8zngRebmGv9Us3W6VXejTfTVt+3rSerkv6fNuxaVe9bWBpOuDuqv96ou+xIudsgsdCdt13O067k4973ST8EJHwo1+zTdjhntT5vvTFpGLLvsAACAASURBVH8ZwNMl97Nlz91J05dDuruTpl9g42+X3l11PV9zP19z++vXdlddD+bM92eMjxbsjxcd385aHi+7dtfTdlc9D+asjxbsLzfSv9/Kfr2R8XzF82LV+2o17cWy58mc/e6Y4cte1bVO2cV28a1B9YMJw4MJw73RpG/HdE8mkp9N6V/PG1/MpLycTnm7kPqnDcdftpx/XLP8uKB/t2T9acHsd87bOeP3MymvJrQvxzU/r5h+mEt+PaV5PaV5PaX6blr9dl7380rq97PG52NJu6PaH+ZMf97w/GnT+9OK/c286dmk7vl0ytsV219OZv7budw/n8z4acP5w6rtuwXTqxnDm3njH9ZsP6+YvptQ7g5LXo4k/LyQ9NO85vtp1Ytx+e64/MW06oclw7vj1r+smf+wqP9pNuntjPa7CeXTYdnDgYRvB+R3+2VzGdAhG2DAHD1kg0+k4Udc2Ml0Sr8D5bOjOi2INhOizYRss2D8ZQNDmczhdMaAm9Jnw/lMcT0mxIANPerA9NnR/Q7UoBM94sKOuzETHuykhzDuJU2k0/sclNokVJYQaGNEmejAFCpYTYrW0P5eNqCiAP0zHH/i8QAJIVpKBEpIkP86xvll442YBI0nw/zLcMQkqIKFklJj/DtwBHjQL6s/WehwDjaST4gWEIECIpBPiOZgI5moMA42ko2JYKHDubgoIQkkpkCEJBCfEK0XY7U8ZAI1WoQLlZIiktgwswhpjUd6FViXNM4qhFl4QAsP6BJDMhOReRqsMwFk4IbY4gHpSoQ9HmQWRNvjIfZ4WCoHaOZDzHyogQ3WUiM1lIhUNswhRluEYH/MApBZADLzIRYB1CKAynFHZNgjifhALTXcyIVahbEWQYyZD7fzYTYe1MqFWDjg/wzIygVbuWCHAFakIxcmkeqcwqNGphy1P5kSYuRFuGWwLA0qUxmTlgDJUsJLkjGVRvwxI67OTKhNxVRpY8uU4BJZdJ4oLINzuEYH6ksjDWRRu9y4Tieu1Y5uNCMabXFtLkJ3Jq0nm9GaRmpwYuscuFo7ttqKztbiM1QYsxgup0TwMMFsVCgdFUZFhlCRITRUIBsdEE8JMknAxTZScy6vo0g4U8C+5LOe7XYeM5IEsD2IgH8CH/5t+P5/jjz4W+Ch30Xv/xU+8n0LD1hpIjfayM12YquTWG9GVxsQdSZUgwXTZEG12DAdLsJQNmM0jz1RyBsrYA9n0wczqX7hDOcxRwuZPi9mpVrw5Yjx1oju7mTy/Undg0nt3VHFrX7pFz2Saz7p9R759R75tR7Ftc74a53xVzuFl9v5Vzv5N3vFX/bF3/AJr3cLrnTwLrRwztQxtyoox8spZ2p51zrkt3olV9t5l1rY17vFt/plfhpdaBPs1NJXSrEbVaQr3QnfjOqu9yaebxWeaxFc6Yr/vIl7toFxpY37YFT5aj7l5VzSkwnF5SbaxXra2SrKxQbe5RbJUj6pTRtWIz9SIY+u1UAqE0MbNaHHy+gPRpJ3p5KfjCl3x+WPRxMejsoejCY+GNd8O5X87Yzh/lTqg9nkr0YSr/eKv+gRf92fcHtQ/mBU9XRK93RK93xWvztneDqT8mQ25dmS8dmy6fGC4fao+VKHcr2SPVdMWa6g7/ir5NqEX3SIrrVLLrYmnm5JPt7inG/NGW8tG22t7u/rGhrsGRru6x/s8w32+4ZHO4dGWvqGmgeG632Ddd0DDb0DTT0Djb7+1r6BruHRvoml/pnVvpnVzsnFjsnlzpnV1unlxsmFmrH5+smlppnV91xWeVG2sbLIWuBROTQ0kwzjVhGykynpGrxXhUtPouQauekGjkVJNSpp9mSu18B2pzAdSTS7hmRV4WxKnF2NdamxDlWcS4V0axBeNcKlgLqUkDQ1PDs5zqWJc6qRTjXSrUWlJWPTkjAuFdIqg9kTY9xKhFuJ8KiQ2TpcvoGUm0JIU8VlaGM9Spg9McaWiLIoiFYtK9OVVFaU7uvpqKiuyS4t9xYd9ZRWl7X1d8+tD6ydHt+5Orx5efTE1aHjl7qWz/Qfvzyyc8O3dqlv61rf5o2erRv/yZv/l00D/08zvX1yZmPN19c20FU51V082eztP6orSiVZpRAVN0rCCE/gQRIlCJk4RswDi9hACRfJo0Ho+HAmPlRIjZIzQVJqmBh3WM8DFOhJtW72QLGir0DansaeOKqar9NN1urmm43LnY7FNsdim3Oh3bPQ7plvcU7Vm2YbjbP1uplq5fF23fUp9/2VnG/Xsh8vZz9dzd1dy32+nvP6RN73J/OfH8++v+Rdb0loScPoGHs4iF8LiPv41EAmKYTLiOLSo/kMQDwz2i8cbwKoPCV2q0W3u178ty/a/u1yzX/cqP23KxXvzuT+dCrz+xPe32953p3wvlo2PZnUPpvW7c4kvVk2/vVM1l/P5/iF8z8uH321lbV7POPlTv43s475Jk1zJsMkDGHDP8RFfoABHAz97IOAvXuCDh4MPHAg8OBngYf2BB74Xejh38AAHxJRhzh4IBEeBI/YCwn9MBb4GQEZQMeHc0gRFNRhNiE4nhaVQIuUkkMSSCE6FtASH2PkHHAIAgp14LYMykgZf7ycM1hA7s/BtDlBtfqgPi9sPBc9nYedyEYNuWHLJZTJLNx4BsYvHP8hnM9bFRfalCfr4rdrRP6aAf+xHH9z9HwRvjbpiJ30D2bSrwoSg1pdqIEs4nAmdjqXOJdP3DrGW6ngLh2TTB6VZCtActxHFPBvE8iBifRQDmY/nxSYJEVq5Rg+KxqHOoxCBhw++I8IeAAwal/g4d8d+vTXwPB9gfvfiwF+GAf9hE4IpuICJQIYlRCEhH1CxgXwmACJACZgA+mkEBL2CAF9CBd3gIkNI8EO8HDBSTxwEivSyAkr1MY1u6ldabQ2G7rFHNNhjemwxrQYgPVJEXXacJ8J0WmAtxtgXabYdlNMkx5Wr4c2GOG1BmiVHnJUByzVAkp00eV6aKUpttoa12jF1plQNanIY/rYCh2sVAPNU0RnJgA84kgt5aCSciRVDFVzQZTYz7CQvWxiKBG5l00KkHKBUi6YiQ/GwvZhoQdo6BAxExzPAsn4YGU8OFEUJeEFijmHpIIjEvY+jSQ4RR6VJI3QiCPUIoCYFkRFfiKiBiVyo+UcgIwdpRaCVAKggheVLIVpRdHJErBeBtTLAGZltCcZnGWE55mhJTZ4pSO21h7TZEf4vLixbNpEDn08gzLowPZa4rqNsT4TYsCOGXbhh5y4ATumz4oa9RDH08iDDmyfFTXswk9mUKez6OtFtKk0zIgLPZFJHfJS2o3IzlTksIs47iJ0JcN7TNjFEkWDkaFAB8rwUXJyDD0OQI8DUJAAHDwSBQlHQiLgoAgYMDw6MgQYFQqKDAZFBoMjAiCRgTGAICQolAv4LT/qn1qtlB4HccSFXsyIW89GnMiJOZ4D3ykhbJZR5wsZ3W6ShXGIGvYeD/6RmARlIMPZBACfCSESgnHofVxqgIIToqF8VqICj2XS18s4m6X0E2Wk7XL8TgXuTCnlZBHxZBHxXDntbBl1p5BwIh93soi4XYD33x/PQR/PQe8UEk4Vk7YL8GsFjIUc6lQGcTKDOpZJH0qnDmQyBrM5o0Xxk2Wy+WrNcn3y/DHlRKlkskw6fyxxvEQ6UigeLhCNFIrHiiWjRfGDeYLeLE5/Dm+kUDxeIh0uEPXn8AbzBKNF8eMl0uEyzkgRa7yQsVzBP9mo3KpN7PWQChOivOJIjwSUoUIWG8lVdlqjh96bx5+pkC9USFeq5KvV8vVj8uWj4oUS7lwRe7aQNZlLm8pnjeYye7ykNgeuzUVqc1Pb3NRuD7XLTelwkjqcpHYHsdWGbzSh6wzIVhu+PjWuxYobzOYMZnNabfh2B3E4lzd7lLlWLzrRkrDVLD3dqbw8mHy5L+l0m+xMe8L5rsTLverrg7qbI8lfjqZ8Par/elR/qlGwXcc9foy5Xkk/foy5Xcc93SQ81xp/vU99d9J0b8rsv94aTr7Rr7k9nvp40fbfKqT9ebxoe77m3l11PZy33J8xPpy3PF60+a9++fhHPS9W3a830l6ueZ4u2p8vO1+suF6suJ4u2B5Opt4e0t7qU349oL4znHRnOOmbQdXtQdX9Uc3utOH1ounNovnNvPHNvPH3y+Y/bTj+sun407r13bLxL1veHxfNv1+2vpzUPR5SvJjQ+JsGfr9sfLug/34u+c2s7vv5pLeLye9WU/903PJuxfZm1vBiIun1dMrbBdNPS5bv5lJfTCW/XbL4i6f//WzO/zyX+5fTme82XW/XbD8sW98smn9asf1ly/3nDdubGc2rcfl3k4o/LCf/vKT7cUH3/azmu1nNmwXdT+vmP2zZ/3U59eeF5Hfzunfzuh+mNU+Hpd/2ie/1S251iaY8wGFL1IA5etAKm/RihhzoMQ9+wInus6N7rHFdFlSnFd1tw/sLo0cymMNp9H4XuceC6UpFdKfGDJjjRqyoPhd20IUbcuNHvfgxD37chRtzYoeduEEHocOIr0iM9bKjjNSIFEqUjgxUEQEqCvCX/FfhJJBAMjJYToHIqHD/IRw/ciQUqJgEFhKAIiJITALHkyEiIkiAj06gwUVEEA8bxccB4smQBBpcQoGKiCA+NkxEiBQTo4T4CAEuXIiP4GPDOKhgCTlaTIwSESLjSYAEKkhGA0spwHgSIFWMMojiNExIAilMxYi2S1EeBd4hRZr5UBMPbOVDHCKoWwz3xMe4RDCHEORJgFp4AAsP4BCBbQKgTQB2xcPTZEibAGrlQyxciJkDNjAAKTRAKhNk48eYeREWfqRVEGUXRbsk4HQ5IleDLUohJdNCVYQjSvxhHTXMzAXZhTC7EOYQwZ18sIMHcvBATj7YLYR6xdC0eFhaPMzBi3IJoouTcCU6fLWVVpqCMzICvfHANBk4WxWTn4Qo1CIKNLGlyahqE77BTmm0EZttpGYLvs6AqlBBi6RROfzADPahClVkXxppNJfZm07qz6T8vfwwl9GTzRgs4A4U8bqymE0eUp0DV2WOK9HDsrXYLA3OJYtTMwF8XDAzLpCODCLHBuFhBymxB5iogyLSEaMkusRKasnjd5WIJzOJV3rM14YympwsLvRj4L73wvb9U8j+94P3/S7kwG/DPv0HTPj7ZiG01s5o87K605nd6fQ2F6nFQWhzkTpd5HYnvtNN7EmnDucwR/PYY/mcsTzWL8IZyqINZNOG8+ndHvRqjfDWqOnrsZT70/oH0yn3x9V3RhK/HpTd6pfdGlR+Paz9ZiTp65Hkq+2iSy3c8w3MzxsZV9t5X/aKvx6QftUvud7Fv9zKOd/APFVN2ywjrRcTdyoZF5vEX3SLrrbzrrbzbvVKvhmS3+qXXusSXekQXOkSbdfQNqvIFzqENwcVV32yix3xV7oTbnRLL7bwzzYwLrYw7wxIns9odqfVD4akVxop56pJ22WYs9X0zxsEC7m4Vk1obcKhCnl0jRpcmRDcoA7ZKKU9GEl+Oa1/MaF5PpH4ZEz2cDjh/rDs3ojy24mkb2cMD2fNjxf1D2aS7k6o7o0pbw/JvumT3B2UPRnXPBhWPJ7QPJ1KejSlfTyje7aUurtsfLyovzPyfwpntYp5tlV0vUf+1YD8Wiv/WqvwUkvCmebkrVbHSnvufGfFTHf97NTgwuzYzPTY6NjgwFC/b7C/ra+3oau7fWCoube/0dfb3NPX2N1T397Z0NHV4uvtHZ7vH1/qn1z2TSx2Tyx2TS21TizWDk8Xtfcd9Y01jC68l6xm21Pj0+1yr1FgU5EtMpRTjvIqMGkqtFuO8iixHi3JqiDq4lE6Kc6kZri0JKeG6FATbCqMVYm2K1B2JdKhiLUrYG4NIl2L8KhhTgXYlQj0KMFpaqhdCbcmQi1yiF0Jd2sQbg3CroCZpECrFGSVgiwSoCMBkqlFFaQSc1NwXmWsKxHolIOciTCHAmlXEb16XlGa/lhZVnNDVUXV0ar6+mMtbUW1zeUt3R0T88Nr28Orp3vnt3rntzqnj7eMrXQv7AxvXu5ZOz+weaV/04+c/6XCmd3enl5f7ehu6mgs6K1L66tM9ZWoy6wUgyBKxgjlkYN49EghByjkADn0CCYlNJ4Tw6OBGMQwLjlcygZpBDCdEJYiAKWpMZUOVmM6v79I1pnFq7Xie/MEo2UJU/VJCy2mX2Y4083WqUbbZJ1xptE805A6Wa2ePqbY7jbcms94sJZ3dznj7kzaw8XsZ/+JnFdbuS+3cp9s5C43SMpSgCLkr+jQX/Hx+2no/TjEfjY1iooPoROCuaRQAeGwQRCVqYDVWLCf99m+P1n1ty87/vZF099u1v/tq4Y/nMv/4/m8H09mPF8wvFmzPp9NeTCa+HhC9WxK83I+5ect579dyPvr53n/41LxXy+V350xXx3U/HCu9OVO4aVJ98QxCSX8vQTspxzEPjxgP+DQR0Gffhh6YN+RT/cc/vTD8CN7wBF7EaBP8bGfUTEH6ZhIHCwAGvZR1JHfRAb+MzTyI2zsARomgI4NFNIi5UyQhBLOQx3mow7LiWE6BkhFPpTCDspUwmvc1M58fns2o86JqjFDcxIOupi/yxPvLUs4cCzxSJM2rNMQvVzEGE1Djaah/Ls+J7Nwc/lkv2fONsnOtySeb0k83SD1lw2cqBaeqpeMF5LK1UFazHsiyHsK9D8aGXs8ooN50sNtNthwBuZUs+x8Z9LJDv1kpTxTHi3DfshFfMhHfiLE7pPTQlIkcFsywZpMSVERaKQQAiZo36fvRUV8HHj4NwH7/zn40L8gocFBB96LBX2EhOwhoQ9jY/cJmNGEuIPQqPdRsL00fBCfARQwQWxqFI0QSkAdQcccxEEPYMCfCghhOh5Mwwg3sEJKU7C+HF53Or3Vimo2QFtN0C4rvNcO73fGDnnifCaEz4Tos6OH3Pg+F7bdjGxMhTeaYhpMsVV6SLE6MicxJFcRXpQErDTF1jjQ9VZMnQVda0b5U5mKKE2JKUyCmblBUuweKeGzFBFQxYumIfdT4g4mcKECRpCIFSrhRIlZUUxCEA6+Hw35FB9zgIkPZZNCRMzIRFG0UhKVKA5RSEI08rCkhECjOsqojtYlROgSIvVyiEYcLaYFJXKjdBKYRgRW8AAqAVDJB6iFQLMKpeRFJYmBKVJQSkK0SQlyJUPT9BB3UlS2HlBqgda7UB3puMFc6mQhe6aAPZlFm0gjjnsJE2nE6UzKQh5zMZ81n8uYyaJOZZBH3bg+C6LPghjz4OdzGYv5rLkc+mImbiGbuFLE3iiPn85hdVsxIx7KZnnCepGgNxXZZUDNFsirk8lqXIiCCBaio2nIKEpsBDEmAgePREMjEOBwGDAcGh0WGRYYFR4UHR4YHR4IjgiARgUhgCEoSLgI9L4I+OsOB73fRZzwoBcz4jayECdyYk7kI06WEpfzcfOFDF8aJYW8jxT6HhP0OxEBSkGEMYlAERdBp0UScYfZ1IBEdrCS8Gm+HDDkJa+VsjdL6VulxO1y/KkqwuVqzoVK5ucVDP/1TCnldAnZz54zpZQzpZSdQsJ2Ad7/8HQJeSmHMpWGH3FhRz3EkXTqUDq1P4M+kMUeLhCNFsVPlMkmy+VjxRL/8ZuJUkl3OrMvmzuQy+/P4XWnM9vd1DYXpd1N9WWw/MIZyhf2ZXMH8wRjxZKJ0oTRCv5oKWcojzaQQRpOJw2nUXqc+CYzpsFKqHNSmjPYPUWSkTLZeJlkqlQ4VyZaqJAuVSQsVUqXyuMXSgULJdylMv7KUeF8MWe2iDuSw+h04posqCYbrtlObLQR/LDxx3/fbME2mtBNZkylFlqTEtvpIrfZCcd08DoDsj+TtVzDP9EqO92p3GmTb7fKTnXIz7TLt5viT7bEn2qVnG1PON8pv9Atv9SjuOJTXO5OvNytPN+WcKpRtF3H367j79QLduoF23X8kw3Cqz3q633aa72aLwZ013o1V3yqW8P6b8b196ZNjxbsu6uelxvpLze8Lze8L9Y9fvO83PDurrr8BPLPdvzC8bcRPFmyP1ty7C47d5edj+csj+csT+atT+atT2ctj6dNDydTH0wYHk0Z740mfzOo+T+Iu8/gqO80X/Szs2f3jMfjWY+NiUJZ6pxztzrnnHPOSd3KOSIEAoRyVrfUrZwTSQQnsDE2JhkDBmyyjW2McZqd3Z3ZOnNe9OzcvffNqVt1q27V90VXV7/tqv/n//39nudW0vT5jP3houurZe/XK56vV9zfrni+W/e8WPe+WHe/WHOl8svxwiczlp+PhZ+veh9OGr9ZtD+Y0N1Par9esHy7ZPtuxfF81fnDEdfPx72/nPD9csL3YtXzbNHx1Zzly1nzt0uO79c83695vl11fX/E99OJ0B/PRP/0VvGf3ir+5XTkhxPB50d9P56IvDgW/mUz+pe3Sv90MvxsyfL1rO67RdOPa9afN+w/bjhfbDi+X3c8W7M/23B9d8T9y6rjl1XHHzdcv6w7v1s0PUgqPx9T3EtoLnXz5wrzJ4P5k2HIZCFytoiQCKCTYUI8iI0H8KMBXCxIHA2RxyL0RDFropQzFqHHC2mxAGXYgxt0oEacyDE3ZsKPi4XJsTB5vJCUCJMShYTxIC7ux4368P1O7GErpl4BCbGznbRsBwNkY8HMDFjqiFoqf9/4aWTDU+s+jRzU39bg/NekAS0HqWbBVUyYkgFNRU4Dy6ggGRUkJueLyfkKOsTAx5hFeAMfo2EjtEyQng3RMkFySo6MnK2i5avpAEVBrpELM3CgqRi5MBMPnoqZDbDzIVYuyMjMcwphJQZytZ1ZaaYVKjFBCdzFBdgZOU5WjpcHKBRDi2SICgMxokA6OblWRqaLm+fhA/wicESBDohhLi7Awc7zCSFBMcLLh7g4QDcXFJUBihWgEiW4XAOrNqCaHeT2MLe3VFKmQgQFeS5muo+bXSgGRySQiAQSlUKjElBEDIyIgcUySIUaXqNH1xowtQZ0mRJSIgfVmVCNVmyjFV2lg0QkWfVmZJMN1WhFNlgQLQ7Mfg/hsJ/SGaT2hGm9hfS+EK0vQO10E/ebYA3K3GpJRpU4vdWYOxKlTFSy42X0RCUrUcUZrWCOVXOGypixWv5YnXiwkttRRG31YWtMkCJFVoOD1uRl1TpZfhVOwwAIiFkcXCYLn0lDp3EJuyXUTAM3N6iD7wnRemqEw43S+XLyx6OuK5MlA6UiBW4bdOev83a8lJ326q5tv9u97eWMLb/G578SVKE7i0UjVaLxamFqwkqsgpesEiarhGMVnLEKzkQVf6KKO1nNm67mT1ZxkhWs8TLGWCl9rJQeL2ckqplDUfzRg9Lr074bM867i64vFp1fzFvvzBhvTepvThhuTJpvTdtvTdtvTjsv9kve7+S9c5B5tp35YR//6qjsZlJze0p/dVR2oYf/7iHG2wdYb+1nn97LONPKfruNf6GX92Ef/8qI9GZCe2Ncc2lY+mG/8MN+8UdDsnc6OO908C4OK6+M6z4cVnw0ovxkwnh1VHNxUHq+i/tBD/dGXP5o3vhwRnsrJv6ok3GujXKqCf9WK/3sIeFKBbHHnHFQtaNFDThgAO9Vprfr0483MO5O2L5acH41Z3k8o30wqbozrrgZl1+Pq25OGO7MOb5Y8n2+aL2/4niy5n647Lg1ob0yKL42LL2T0N4e13wxbXwwZ7m/YH204nx6xPf0eODJEe/t6cDFQdNmm3BjD3vzkPD8oOrauP7WpPHqkPTKgOJiv+5cn/3N3tDR/uqVvpbF/rbJWM9UYnAqOTQ+Njw2PpKYGI9PJkcSidjUzMjE1OjkdGxqZigx0T86OhCLjSaTw/G5eHJpbHo1PrMan10fmVvvmVxsG5kq2ddZeahvz8D4r9Qyil5BNatpNhXZocC7FWifHOGXw4oN+KgOW6jF+TV4uwytFyKMUpxTxwjq8CE9IaTH/5dtsGE9OmxARg2IUgumzIYpMsGiekjUAIoaQGFtvk8L9qiBbhXApwWHDfCICRk2wEMaSFANDqhAPgXArwAUaqGlZnSxERlSg8NqQEQHLjGjS22UYjuzxC0sD2oro866qmjL3saRsXhibuFAb399W3tXfHL2+Om+5Hz7cLJtYLy1N7anN94ztTZx7FzyxPvJzQtjJz+Kn/o4VeP8H3nz95lp/4/8vxXO3Obm7MZKT9+Bzrby/r3+wUZLf526wVNg4uxWMjMkzCwpD6QQwyR8MIuaQcS8waJk0YnpDFKGgJaj5IGtMkTIRKpyMw6WyQbqNQM1ykSTbrBCcMBHGq0WTbdoNgZ8x4bCG4PBpW7v7CHX1CHX5AH35H77VJt9ar9lokUzvVdxvNdycbbw05WiK/Oha1OFny2W3Fsrv79e/mCj7PGxyofHKj4/Un5+wt9fRrOyX5MSfq9gpHPJaXRiulyIErCAPHqOiJ4jKdhlF+ZGlaC9Tsw7Q55vzrT+x4cd//5B25/Ot/z16qFnp0tfvF3+9ETh3Un901X301XnkyXbt+vu7454vzvi/elU4Z/OVvzlQv1fr+7/5VzDmU5RsgL16GTli/P7vvvo8NsxtxjyqwYnqcJCpeT/Abj1N9DdWzO2vLrj1Zd3b3kZkb+NScoV0HK45DQG/nUuOZ9FyCHBd0JzX8nb/c+g7N/g4K8xCWl8WpaCC9JwwGJyJhv2Bge6RYbdrSvIs3CAThEkosPXe1gtAXa9g1ihA5Yosx0Fv3VTftOgyjhoBvTYocMe9IgHvVbFm6+kLFQVbDRxNpo4M2XEuQry0T28zX2ij0dsl0btHw6a3z6sXGtgTRbjYkH4aADWGcY0WgER+S4r+zU54SUh6h+1pJf8/C2NxtyhKP6dfuvZYdfqQW1fGSeiArhFWXr6LgHydxz4S0r6LosEaJSA1MJ8lQRKJ6fh0dvSd/5DftYr6Tv+OWPHSyjIbjI2H5b/Owp2Jxm5jUlIo6C2yrlgXkEWA7+LAHuN7HwkmQAAIABJREFUTcoUsUEiNohDy6eTsojonWjoVkTu77HA10TkLCMXrKHuNjF2V+mRnUHqYJTa7UUftgO7HMBhP2yyhLDWwDp9QDrkRg170CnhxMLkHjfqkB160A7r9GH2O2ENxrxKbXa5JqvGmN/khLX60Ps92FQO+PAH/YT9PlyLC1PvQHmE6W5JtkuSZxHla3l5Cm6eUgBRi2BqWb5SkqsQ5csE+VxaFhmzDY94g4DcSkJvpeJ38JkZSkmuVplr0OTaLQC/B1bkgUecML8Z5NTmOdT5Tg3YpgAZRHkmCcgqh2p5eVJ6mpyZLmemK1gZZinQLIM61EinFmFXg5w6YNAKC5gBLnWaX5NWbstt9SM6Qui+QtxwhDgSwg/40FNR4lSUOF1Emi2hzJdR58uoM8XkyQhhLIAeD2ISIWwyjPvvmQrAF0tJxxsFx5plM2WsER9hMko71ig/WieKubHdZkS8kNeoJejwGUpCPguaTkflUmCZRGgmEZ5LgOehwNlQQBYUkJXqcGDAbBgwGwHMRIGzU9OipeDfKiH/cyjCTRYz5ktIGxWEExWoU5XI4xXwU/Wk5XLCsb3imQaJl7OLmftrFui3XByQTwaL2UgeE1JAyeCwc+XCPBl9u4OfvseCmK7kbO4VndrD2WyknGokvtlK/mA/7/1WTqrAeaeJ/nYj7a0G6tuNtM0qQuqg2mYV4XgFbrOKcKqGtFlFWCwpmAhhR72omB8XC5NHCynDEcZIMac/yuwtpPdGGP1FrL4IozNA6gyQesIFA0WsWIUg1dv0RRiHfaTDPlJngDJcyp2sl882qxM1knilcKJOlmp4xpt4iSZeso6TKGeOR6njUVqimDVexkvWimM14pEaQaxONNEgnGsULTUIlxv4qy3K1RblSot8pUm60ihabRIe2Ss9vl9xbJ98vUU2W80bCpO7ffhuP6k7RO0IULr9pG4/qSdATq1nHYoyBiP0lHMO2FGHnJi+UEG3n9RmQ3b5iBPVouMd8rcG9O/HrOdGzGeHTe+Nms6PmM4N6s90yU53Ss90St/qlr/TKz/br3yvT3muV3F+QPtutyIFm9SKvbM9yne7Fed6VVfGbZfilvMD2g8GdWd7lGfaxe90yc8Pqj4a1V1JmFPUubvkTy0JvbcaSMHm76tCHx0JPToSurcaeHSk8MvjRU+ORR+th++vBB6sBh+the4v++8t+b5Y9N5f8N5f8D5Y9D1c8j9c8t+b93w2afts0vJw0fN0PfT1qv/xguvBjOXrFfd3a77UDZwf1t0v1lw/bnh+Pup5MGX68DD72ar35xORr5dc3617bo8pb4xI709pv1wwf7vqeL7h/uGY5+dN/8+b/hdH3T+u+35c9z1fdn09Z306b3227Hy27Pxq0fZszf3TidCfzhSlhPNvb5eknPPTZvTHE5F/PVX8l3fL/+1U4bMlyzdz+udL5u+XTT+t234+6v75uOf7I65vV21PV2xfLVt/WXX8cc2ZEs6zBePjpOpBUvl42nipm78QBc5FIXPFyLki7HwJKRFAT4SwcT8m7sfF/Lh4gDgWoiQjjGQxa7KUM+wlDnuJw27CkBMz7ECN2BHjTvSEFzMYwA/58YM+3LAPM+xBD7qQA05EvwPVY8McNKJqZJAgK8dJz3WyYHYOwsJG2HnIVGxcRGpadCoGNlLPQuhZiFSHkxoVrWYgVCyImg3VcGBqNlTBAMnpQDkdqGSC5XSgggFSs6FGIdouJzqVZJuMYBZj7SKES4q2ixA6Zr6Gnmvigi18qIENtPChNiHcLkJYBTAzD2LhQ11StF9FCCkxhWpcSInxyxABObJIgy/Vk8p0xBINPipHB0UwLw/k5wFS6zUrNLh6K6NUjTcXZKgwW230bDcH4GTl+QUQvwBio2dbqJk+PjgiQwVFEDcnz8XOLVXml6uBlVpwlQ5SY0A0WrFtPmpnhLPXSSlXQYP8rEJRXokcXCwDFUmBpQpISjLFMmC5ClprRDbZcM12fJMN02BBVelAtUZoswNVYwQXyTOLFVn1FsghH77VgWyxwQ+4MJ0BUleQnPqH9oUKev3kbi+xw4ltNUDqFTn1ipxmDaDTDY8VU8crmMkq9lQdf7ySPVBcMFLBHqxgxWqEsTrRQBW3s4jRGiBWW6BRVXaLj9kS4Na7OQE1XssECkmZHFwmHbObidstKshWsXOtIlChEbUnROus5PXXCo/U067G3VenS4YrxGryLmjaP2Vs/Z87t768bcvLO9747c7X/wGX/y9hDa67VBKrkaSEM1bOS1YJp+ukU7WSRBUvWcmbrhVNVvMmq3mTldyJSnZKOOPFtLEi6kgJdaySPhjBHTkg+WTKe2PGmepwHq247i/a7s6ab0+bb05Zbk7ZPp2wfJK0Xh6SX+gRvtfBPt/FvTggvDIivZlUfT5r+GxS9/Gg6Nxh1rnDnPNdwvc7RGcPCd89KDjfzfk7hK6PKS/2i8738C70Cc51ct88xHy/V3g9qb8xab44qro4qvp0yvzpuOFqTPVRn/BiL//mmOLRvPHepOraAPf9g5Sz+8ln9hDfbWO9f0iUEs4h9c5mZd5+HbBFsbtdn36snn43Yf1y3vFkxpQSzq2Y9NqQ6OMB8ZVR5Y1J890Fz40pzd0F0+M1x6NV+82k6uM+3uV+/o2Y7E5SfX/G8GjB8mjZ9uWG69sT/m9PBp8e930+E/x4yHz6gPhYK+9ku+j9AeXlmOaTMdWnMeX1EdWVYcOFAcebvaH1ztK5wzWT7Q39nS3DPW3D/e1D/R1Dgz2j8aHRRGxoLDaaTI5MTsRnppOzs2NTU8Pj8VhiPDk9FYvNJRJL48nl8cmVsdm1sbmN3uRC23CyqPlAqH5/pOngr2RiolSAlXAQCg5UxwdbhCC3BOqXQwo1yLAa5Vcg7RKohguUMwEqAcKsILvlcK8S6VMhAhpUSIdK8Saih0f08GIzssgEC+tAYW1+oQ4QUGU5xTsd8lyrJMsizrTLcvwacNgALzQiInp4WAst1MFCGohfAfArAGENpFALDanBUR2wyAAtNqGiJlzERA6ZGD4jz2UUFQVslRXFA0P9MwuLHQNDdfvaDvYPjs0vH+wdajrQUb33YEnj/tLmg23Dk+Prb04efy+5eeG/1zj/x/bm/yvhzJ44Mb221NN3oLe9Ot5eFG919dWqKixYMzddw8lWcPMUQqhahlJIEBxmNhm3DY94g4jaRsXv5FEzJcwcowhS7KAdKFeOtTmSbfbhBlWiWTNYIWgPUhIN0uVDpiOD/qODoZVe78whe7LVkthvmzjgmNxvH23UTbSapvfpZ1qV6x36s2PuS7OBi9O+L9aqHx6t/+pE4zenm757a8/zt5u/PFl3e7X09KAl0Sgs1QN1jG0qVqaUlS9gAmQCtEKEFHOAEmaepGCXhZflF2XXGSEnu63fnGn9+ez+H99u+v7Nmv91+cDTE9HvzpQ82vDfTqq/XLY/WbI9mDV+tWx9tuF6ftT38+nIn89V/eVC/V+vtf30bt1aC61F98YHY+aPJ123j5SdGTI3WAAjtbJ4i1OA3onP2UKD5SCyd+anvQ7Y/ToZni5hQlR8iJSRziNtFTOgMjZCwABRMGnQvJdTwuFSMoWMHAUXpGDks9HbC/J/zwS+JkGlqYk5WgZMy4CYuXC3DONXoDwikIuX4eHsctK2VMizkxWC9T3qY3s0R+oVUyH6bIS1VENbqWMc3ys4uoc3VYKfLiWsN7KP7xW816M726V585D86B7ebDlp0ANq0+5skr5WqsuNqLNDmryAGmgVZarob5jY20LyzDJ1dpMZEKtkjpQzDvjwVSa4S5jpU4DMzDQh6mUm5J+FuFdltJ1CynZewQ4JO5tDzyBitiIgr4Fyf5+V9lLO7ld4DDSdBClA7xDQ8ngFOTIOhE1Kl7NBHGI6m7CbhNjCK8iRc6ECBqgAuxuH2IGFb8fCt2NBb5Dh26X0PD0PrKNnODgZpSpInQ7c7kYfskMP24H9bshIAD5RhF2pY2zuE6Q6nNEALh4iDfpwHXbYASs4JZyDHuReO6zBAqo1AWrMgDorqMEOabLDm+zwZgdijxPZ4kI1OxB1FliFERxR5RUbEYVGlF0O0QryVXyASgiW8cEqaY5alq9TQjQysJCdujK0hYzZRsZso5N2CFjpCnGOSpahU2c6bYBoGFsVwkUcEI8+x6XJcarzbfJcizTXLAZYpSCjECAib+dgX5NSd8npuyQF2xWMNLsK6dFjXTqkWQ6wqfO9ZrDXmGdX7HDKthabspq80H1e6EEXpN0B6XRAO+2QsSAyHkDE/PBRH+zvGfFCx4LIZCFmpoQ4V0aeKSFORLATEexkFDfuyp8JIRfLKDOl1FiQOODCjHhxiSB5Nkod9xF6raheV0GFBK5E7ZRistmwTDoqlwRJx4PTSYg8IiIfDcmBArJgwOzUPRwkJA8JyUOBs9GQnNS0aH7u/5AC/nGokDVRwlwqLzhaRTpRgdosh29WIU/WEWciyI1mwVStxMXczgP9TyHyDwIihEeE8OgwWkEeHp/GZGTJBPkK5k6POLvFipyqYB9r5p+oo69XYDYqkZsN2FPVxJNVhM1K/LEyzLEyzIkK3GYlfrMSv1GMPFGBO1GB2yhGrkZga1H4ehFiLQpfKKaM+1GDTtigCznkxw8HKYNh2lCUNVjM7g0zeiPMwRLOUAmnt5De4Se2e/EDRazhUm6sQjBazu+PMruCBR1+coef3FtITx1UG6sSjVWJphuVc3s0k/XyeBN/rJE/2SCYqRfM1QjmqvizVcKZGtFck2yyURKv48Vr2Mka1kwte7mOvVrHWtmjWG1Rrrco1vbIV5vEq03CI83iYy3SE23KI3vlM1XcgSCxy4vr9pO6ggWdAUpfqKA3SOkLFQwU0lLCGSik9YUKunzEDg++209KfdMTII+WsBeaVSe7VW8N6N8btVwYd1ya8l6b81+b9n6ccLw3pDs7oHm3T3W2X/3+kOaDEd2Hw7oPBjXnelVvHpZstvE32/hvHpac7VG+16c+16u6PGa9OeO9mrC/3695v1/zTpf8xH7esVbO213id7ol5/rkHwypP44brk1Yb8w4U2vyUs55sB66v+b/fNlzZ9F1d8l9Z9GTOsD29Hjx443C+yuB+yuBx+vhx+vhR2uhxyvBVIFzf8F7b95zb97z+azr9pT9zrTtyYr/6XrgyaL73oz53pTpm2X3N8vu56vuHzY8fzwe+LeT4X8/FfqP0+HPE7rNOvTjWesvm9Fnq97nG96bo7Kbo7L7U9qvFi3P1pzfrbteHHX/vOn/6YTv+YbzpyPeX475f9zwfLto/WrO9PWC5em8+fG0/utl28+bwT+/U/KXc2X/+V75/zpf+Z/vlf/7O8XfHw19fzT0x5NF//F26b9uhp4tWZ7O6b9ftjxfMr5Yt6aE8+Ko+9ma/emK7csly8+r1u8XDN/91xyChwn5vXH5/aT6ap9ouQSyUAybL0HNRjHzJcREAD1ViE+E8ONBQtyPG/HihtzYARculX4ndsiFH3ETRp3YUQc6bkeOOVBJF6rPi+31YPrc6H4Xqt+FGHQhB13oQTe2301st+HqlfAQL9/FyHOyYHYOysJC2biIv49TM7KhBhYsNWxARQUrC0AKClBGAcsLIEoaTMNEalkoGS1PzQbr+XAdD6ZkAhUMgIYDMQqRej7cIECYRCirFGuT4exyvE2Gs0qxAQU2oiWFVHinEGbnQ7xSlFeKsvMhLhHcJ0P75RiXCG5i5ZvZAI8EGdWRq2z0Yj2xUImJqLARFTYsQ6bGPXt5gKAIUiiFR6XwsAgSFIDCAnBEBG12cit0ZCM5XY583c0BhMRwNwfg44NDYqiTleNgZofE0KgcGRRBfHxgSAIuVWRXaQH1Jli9CVZrgNTowfVGRJMF3R6gVWshEVF2iSy/SgOt0kCrtYgGE7beiKrRwVPra5os6L1ObIsD02xDNtuQNXpAowV6KIhvtkNLFLsrNFm1xtwOL/qAA3bAAevworv8+MMezGEXutOD7fETOly4dju6zQxv1gDq5NktakC7BdnrRw+GiUNR8kQ1Z75ZMlbB6o2QRirYI9Xc0VrhcDW/t4xzuJjRXkTfF6I0eXBtYV6zj11qIjpFEDU9V0zJ5uIzaIidHFy6mJqt5uTZJMCoAdEcpHZW8gbrxadaWJ8m3Neni0erxVrqLmjaP6W98U9bt/zm9ddf2rrlNzte+zUe8GpIi++pkMZqJGNVvFgpJ1bKSSEnUSmIl7OTlbyZOvF0rWC6mj9VxZus4kxUsifKmIkS+lgRdbi4IFZOHSjEbrSJP5nyXp+y35533JmzPV51P1iyfz5nuTNjuTVtvTFpvZ40Xx03X49rrgwrLg9Jr40qrsXkV0ak18fkd2f09xesn8QV57u473fyLvSIP+yRXeiWX+iWXx6WfDwoujQk/iSu+CSuuDQkvtAnuNAneL+b+1Y7670ewbVx7acThovDylSH89mk5eaE4eqI/PKA6LNx5aN54+dJxaUe5ukm1Fst+LdbKR92CC92K9aqyP9dOHuV6YcNGccbGHcT1idz9sfTxqcLxkfTms/issv9/A+6eR/2i6+O6W5O229MaW5Oa+/OGe7Nmz6b1HwyIvlkWJwSzoNZ4+NF66Nl25drzq+Peb865n284fpswvvRgPH0AfGJ/YLTHZLzg6pLo+oro/JPY8pPR9XXRk0fDbne6Q8d6Sqba69MHKjtPdQ01NU62ndwZODw8HD3aGxweHSoZ6C/f3Q4VdrEJ5MjY/G+ocGB0cH4eGwyuTKZXEkml8cSS2PTq+Nz64NTyx2x6ZKWQ46SOq2v+FcKKVnCxwgYECE1T87IMXDzPFJIWI3wyyE+GdgpAus5ueKCDD4pQ8wEqsVYEy/HIsizi4EuGcijgKQOmwVUoJAWXKiHhrRAnyLLr8wOqrNdkl1G9msmYbqet0vH3WkU7HbJ8wJaSNgAj+jhhTpYkREZ0cMDSqBPnh9Sg6N6eJEBUaQHRXTgoBrsVUL9GmzIxAha+T6rLOq3hgPOVI3TNzKyt71jX1fP4aGRtq7eur37S+uaQxV1oaqmlu6R+MrmxLFzE5vn/38RzvzJzZn15b6BQ6O9TfNDdbOdoYF6TbEe4RDl6Pl5MnaOmAOQCaFyMVzAzWcWpBOQWwtwOzjULDErT8rKNYpAFV52X5NpsT8y1+kdblCN1sm7i1itLuxwJW9mr3qu3TJ/2DrZZhpt0gzWqkaaDeP7rBP7bPFmw3y7c6PXs9ZpPtZjPjfuuboQvr4cuTlX9tli2d2lsvvrFV9t1j05XnNjPnx2yNwbxfaW0CrNUA3tDUnBThkbwKcDmZQ8AQvILsjkUTKEpO1WfnZYlr/Hjnp32Pvje4f/dP7QH8/t/fGd+r/e6Hr+ZvnP56qfnii8nVQ/nDffTqg+7uVeGxLcnVA9WbR+fzzw148a//39mv+8uOend+uOtbFrZa8stTBGipE9YfBQGW68jns4Qp9u8xqZABEhX0iE84koMiwPC0yjojPFdICSB1RysmSsNDEDquKjFAIUk5wJB7wCyPwfGOirLEq6gJ4tYwMkBdl0+BZSzu+YwNdkmHQtOY+LzmEhMnmodCkhU03J0hakm2npTvbuciXksLfg6AHb6XbnyVbLiSbdTJg9FWTOlpPmKykbTZyVOsZYGBkPIRaqClbrmanRaqv1zPVG9loDa66CPBqAdVmzfbJ0E+cNLWubTZLr1sBscqBNnOWVZRdrcv2816OirSHeloBgh1+SoWdss/Ay9NTtUszvBcjfigmvqRg7dYIciwrutZLUUhizIINGzoAC/pCV9pvc9N9r5XQuFUnF7BQzgTIOxCjHCwqyeeRMDOAVRM5LePCrXEq2lA1mkrKRwD+Acl5BgF4nIHcTYTvomN1KNsgsgjtF4GINot6CqdWCGnV5rcb8bidkNIgYCyNjQfh4CD5djJ2MFkxEKBMRSiJSMOTHd7uQHS5Ejx/X5cd2BLAH/Nj9XnSLC9Fgh9RagFUWQI0ZVGsC1ZpA9RZIvQVSbQKWa/OjqpywOs8tyXZI81wquEEMFFB382kZShFMItilluWadXCTBinh5RfgtpPQW6n4nUzybh4jU8rPUUqy5eI0pWyXzZwbCaNrCnEhK9CpyfTo8rx6oF2RZ5Pnu9RQjwZpEgEFxK08/BY9P8cqBWm5WSpWukON8uhxdjXMIMk1K3K8ZrDfDHCo07yatConsC2CbQ+jO3yILg9iwI8ZDuLGQ6h4ADHsgQy6QIMu0LAHEvPDx4LI2VJSshATDyDGQ6jJKG4igh0LIkd9sJg9J+mFJIOoWAAzGiCMhShjQdKoBxf3YKYLqTEvqcdJKRVC5IjtMmyOBA9iYvJTHQ4FBSjAgHHwfAQ4FwHOhUPyEVAACpqPhOQhQVkIYCYKmIEGZbIyfiXM+dVgmDlZylquoB6rJqeE83Yj4UwjZdwHmqmkDRcxDYTfCyAvKYk7VCwcBZFFQmcy6WAyOROH3cql7zaK8x389Ho9OB4tWKlhrJYR5iOQhShwvfL/ostKIXQ1AtsoRqaoc6QEtVmJP1lFOFKCSglnLQpfjcCWSqnJIOa/C2eokD5SzOkMUA65iYe8pJ5Cen+U2eEnt9oQTUZwbyG9L8IYKGINlXCGSjgDRayeMK0zQDnkIQwWs8eqRKmGZ2GvbmmfYaZJNblPmmgWTjYI5hrEK02ylQbpYq1ktlY82yidbpZM7xFPNfLnGnnLTbz1Bs5aHTMlnCOtqiOtqvU90tUm4VqDYL1ReHy/Yq1ZMlHG7PXhDrvQnV5CZ4DS4SePFLNSV3H+zpueALnTSzjoQLe7sD0BcqrVGSikJSoFSy2a072aM33ad4eMHyacN5Yid9aLby2Gr0y6r896r0w6L45ZLowaPxjRnR/Wnh9Qn+tVfDRiPNerOn1IdPKA4L8L58KQ/lrScXHU9F6f+qMR40cjxrM9yne65O90S97uEr/dJT7bK/tgSH0lYb4567q75L2z6Pl82fdgPfT4aOThRvDukvv2gvP2gvPWnPPzZd/jo5Gnx4ufHIk8WA0+WA1+eSTy9fHip8eKnm5EnqyGUtXN3Rnn7Sn7/QXvnWnb3Wnb/XnXvTn755PmL6ZNj+ftj2etD6YNj6eN3y7Z/ng88Jc3i/7yZuQvp8LPVr2nG3GPZiwp4bw46r8zrnowbXg0a/hmxf7duuvZmvP5hvOnE74fj3u/W3d8NWv8btn+fMXxzYLl6wXL81Xn92uub5dsj+eMPxzzpYSTQs5/vFvyy+nwN6veb9d8P54o/Lc3i/+Yuoczp3+xYv1+2fR/E86G45s1xzdrjheLxi+T8nsjgnujwvtj0i9i4s+GhTeHRJ8MSFZKofNF0JkofCqMnIniEgHkdIQwV1QwXUiJ+3GDDlSnCdKmAexV5OyRZfU5MINO3IibEHPhYk5M3I4csyPHHYhuD6bXg+l1oXpdqEEPZsSLi/kJ8SA5FqL3eKh7dNiIAOJhgRwcuI2NNDEQqRs4BjpIRwWoqfmqAoCSkq8g50kIuWJ8jgiXLcDliokAeQFEzUDo2GgFA2AQIFJ6MQgQej7cKsV6tQUWCcYqxVqlWIsEYxKhjEKkSYQyi9FhNaHURCsxUgMKrE+GDqsJQSXOKYT55ZhCDTGiJbnFCD09R0vNcgighRpiUA63srON9HS3EFgoRwQlUJ8QFBCCi5XoUjW2QoMrliPDIkhYAC6RoSvVhL0eQY2JZqJkqDDbCqWoci0xIIQGRbAiBSogBAeE4CIlokiJCIpBYSmkXIetVOY2GqH7ndgDbnyrHd1ohNbrIfV6SGeQWqeDFouzKpWARiOi2YTZa8UfdBe02HGNZlSdAV5vgu2xo1td2BYHuskKqzOCqnQ5zXZoXyn1YABTqc2sM+XVGnMOueAHHNB2N6Lbh+30oNuskDYr5LAL3eXGHrIh9ptge/XgBmVunSRzrwbY7cS1OyAH7JBDTlislDbbKBoqpXUEsENlzKFK9kAFp6uYeSBI3h8iHy5mdpZxDpeweioULQFuRIux8gA6FkDNBosL8pjo3QJStpyZr+MDHTJwsQnVGmH210vG9qrebuXcmvTdmi9PNCjM7CxU9stZu17etesPr73+8pYtv9nx+j/iQH8o1BN7K2WxGnG8khsr5YwUs0ZL2LFSzmgJe6SEkazkzTVIZ+tFMzWC6Wr+VDV3qpo7VcFOljLGi2lDRZRYObU/jNloE1+b9Fyfsn82Z789a32w5Phi3nJnxnR72nxr2npr2n5j0np9wnYrabgxrruV1N2ZMt5Maq6Oyq7FpLcm1I+WHTcS6gs9/Pc7eee7hBe6pRf7VFeGdLeT2isj0o/6BZeHJZ/EFVdHZRcHxR8NiK7Fle9389/p4Hw4KP14RPFBv/iDQdm1pOHOtO32tPl6XHV1SHI7oXq8YLqbkH/USduoBJ5qRJ9to13pk18b1B2ppfZaMlPCadODWlUZHcbME43Mz5O2J3P2R1OGZyvWr+YNd8YVl/v573Ww3+/mfzyi+nTC8tms/tNJ9Y0J1Z1p3RfT+jsTms/GlbcTqtsJ1b1p/cN588N588Ml6+M1x4NV+xdLlk9i9vM92lNtos024ds9io9GdVfHdJ+Mqa4Ny66PqD4ZNV0a9b43HN3sr1zurpvuaOrcXzPYuTc+0J6I9U6MD01MxseTY0Px4YGR4cH46GhyPJ5MDI6OdPZ1dfd2DQz1z8+sz0ytJhJLo/H5sYnlxPxGbGatL7lQsfewIVjCVFl+pRJT+AwkjZBHJeYyC/L5bLBcDDeocToFUi+DaUQAJTtTUrBTQtoup+xUF6SpmDkqVpaen+dUwrw6hEMJNAnT9bydTkW2W5njUmQ7ZTkuea5blmPi7JKTXuWQdklZ2XoR0CQB2WRgrxoW1EEDWkhYBwnrIAEt2K8B+bQgnxbs1UG8OkgE18xlAAAgAElEQVSRCRHQQlwykF0CcSqwfj0jbJNGXbrqokBzTVnnobburvZ9+/a27t974FDbnr3NjY3l1dXFkUJ/NFpYXV1bWdNY13TgcP9EX2ItsX5u9sy18VNXhk58PHT62vDbNwfevjF46rPBU58Nnro59LfcGDl5Y+TU9dGT10dPXoufvBY/eWVs88rY5pWxk5fHTl4eOZ3Kx7HTl2KnL42fuTx+5uPxMx+Pnb6USmqewcjJyyMnLw+fvDy+trl8+q2DnQd6D9ePdZWPHfQ1eAq8khwd/Q0Nc4eGk6kV5OmEAA0/T8HMlBTskjHypdRcISlDTE4z8QEVTtpAk2GpP3wsXhxvUieaNTOtxt4ibnuANl4jn2sxLHe5Z9tt0wdt84c9sx3e5H5nYp8jdVBtvt253GFfajcd6TS9G/NcXojcXCu5PVP96VTZzbmyT+YiFye97yddR3qNA1XcEiPMLQHLKLtp8C0F8C1M3C4GYScZu4WL3amk5smIWXJ8poEGcHGA7SH+R3M19zeb/3pn6PuztX++2PzTu+X/+WHTv5+r//5Yyd1p09N1370Z07lD9DN7CJ8MSb9e8369EfzXd+v/erXjz5c63x20dPqRZfJdbvZrlbo8vxzklYJcYpCZn69h5ylZeTI2QMoG8uh5TFI2DZ/BIGYxSdksSpaQni/nQlUCmIiZyy/I5JB2EWGvwHP/gQT9rYi6S83LlTLSeYStTPTrLMxWLm6XiJQhIWfTcRAMKAORsw0L3ElDZfEIubKCfAMbGJQhq3SY/W7KUJQxUcaaLqVORnGJMGoqjJ4MoZIBRMIPT/jhEyHUXDFhuaLg+B7+0SbukUbOkWbu8b2CVMmz3sg+FMSXKjIViF9rcb+3MdLNjByvGOsQ4XRstIqNlDJgAgaIx8jnsfJ43HwBHyjEbzULAErabh07W8PJ1vPzyj2scg9LLwAISDtF5Ew6alv+tl+TwNt0PLycjsCAXxHQs2VcIJ+WxadmM/C70MB/gWa/BMn8rYQJETOgJPhOLGgbIO23sOxXVXychAtSCiBaPtinRtd7GM0OUrUaUKfIqZekdVmhMT8h7iOM+UlTEWYiRBtyEZejlLkwYTqAnfShxz3oYTdi2IMeCmAHCok9hcRDYVxLEFPrhZd5YMVuaJEHWmLLjZgyi+y5VQFYqQ/sNWc6dLs85myHPt2s2G6QbtMJt8hZr4gpv9GwXnUp0lVSgEWHdpoJeiVCwMqmE3fRCDtphJ0cSpqUkakT5NmleR5lflCTV2QElFnAJXZUoQka0AF9WpBXA3SpgQEjMuog+QwoGSuNgXlVzEy3a9E+M8Wpw5tVKKVgt1GRZ1YBdPIcvSLXpgM6tACTLN2jySm3QQ9EiEPltHgZJV6EHStEjYfgExHMXBlpPIQccALGgoiZEsJ0MX6qCJcIo2ZKCDMlhMkodr6cfLSJe6yZt1xNG/YBBj2AmB82FyWtlFAXC0nTPsyEFzFoBwx4oLFiSm+EEVVANeQsES6Xi84l4REUAryACKPgAERUBg62HQPZgob8AQ/fRkTuIiLSsdAsWH4mMDsbnAuEAmDEjF+pcK+3B2hz9cKlCsKbDfi3qiHn62Gny/KORPPmwtDJYkq7h2KlZTHArwvxeWoOgkvKYeIyeAU5AloOm7yLT92p5mZaRZmlenB3YcFYKT0Rwi4U4jaKcEs+2HQQsVyCWy3Fr5fi1ovRs968WVfW8WLYiRL4iRL48WLYkShsLQpdL0IcKUUfr8Adr2VNeBExD7THBurzIEeLCvrCxFgFJ1bBGyph9UfpQ1HGSBF9JFQw4CP2e7DdXuJgmNYXoEzXSMbLeN1e4kiUud8MP2hDjRaxZmqlk1WiiUrhfINiqVk936BYrBcsNQiXG0WrTeK1BtFaPX+1jrdaw12sYC5U0peqmUu1rKUG1lIje7mJs9LMXd+nWGuVr7RIl/dIlprFSy2ypRbZ8l75dK1gvlk6VScYjFI6vNiuILE/Sh0spsdKOSnbpB5NeoLEDi+2y48fjFK6A7guP7YvTBiMkoeLC8YrWTMNwuOtorPdug8GTOcH9NeSjofr0XvrhVcnbTcXXFenLB/FDR+NG69M2S9P2s6PGN7qUZzvV12Omy6O6D8YUF0c0Xw4pLowqLyWML3fJ7swqH6vV/5mu/CtdskH/fqPhizne40fDmk/HNJeHNFfjhsvx40fD+s+HFB/OKi8MqK9NKS+MqK9MW64lTTdTBhvJU13p203ZrRfrFgfH3U/OeZ5cszz5XH/l0d9D9dcX58IfXnU/+W6/6uNwJfr/kcrnodL3odL3kcb9kcb9tvzuisx0bWY+Is5/aNF0xdTmrsJ9b2E5sGE7stp0/dLzj8eCfz5ZPSvZ0r/9Fbxm3vx3655vz8avDdl+vlk0d2k/m5S/3je9mzD8+Nm4MdN3w+bnh82Xc+PWb9eMzyfcz2fc30/7/5u3vXtrOPplPVxwnh/XP940vxs0f3jevDFWuD5iu/ZkuerWfuDpPHegu7+ov7JmuXFpvfHU/4fNj3fH3f9eMLzw3H3D0fsz1fN3yzqv55VfTOn/n7Z8NO65btpwdME924f6Wob+sp+9K0O2mfdrBuHWR+0UE5WoNaKEBtl+PUK0nwxYaoIt1BRMBulT4ULRpzodlXePknGQUVOtx7ab0aO2AmTAcaQlTBgxvUaMD169JibNmQl9vpI3R5Ct5vU7aUcdpEPOMmHPPSusLDNw6nWkYMiuJsLsbMhRjpQRciWYzNkpHweKo2D2CnGZ8nJeVJCtoKcY2BBlJRcFSlHRc7WUvPMbIiTj/SIUF4x2q8kWXhwiwDhkGCNfISBBzcLUWY+wsyHW3hwKxdkY+fbWbkudm6Anx8WAUJKTFCBDikxERUuJEf7xLCgBB5VYnx8sI8DbHGyWt0cA26bCPCSl5VbKkd5aDsCrN0+xi4nZauXvrNYlFcuAxUJc6uU0DotstGAqdMiK+TgCjm4XofaayW2OBl7XcwGC6lcjazQoBrMxDojtkQOLhIDKpSwPTZis5VQLgOVy0B1WniVEtxqxO8zEdospHYHtcNFP+Si7bcT91pwh330Bj2yXJ5XrYU0WzF7bNgWO26/m7TfR22y4xssmCYbbo+D0GQlNJhxjWZcnQFdZ0DvMRPanNR9dkq9Dl2jRtRpUWXq3EYbrNEGa7RAWx3IPVZYswl0yIU67EIfdqAO2WAHTKCDRlCPE5Uooq3UiWbKWLEg8YAuZzRMmK1i9nhgfT5ErJiUrGCMlTNGSmhDRbSBItZwCS9eIUlUy/ur9J1l2ma/MKyjWARIFQsiLgBwCLksfKaElqvjA91KWJkDf6CEO9gkjbfITx/kXxlzXV8om9tncHJy8dm/BW5/Kf0Pv0l77aXdf/in9Fd+Rcp9qUSLHKkSTjYIZuo5iXL6WCk1VkwZLSLHSwomKpmzdbzFJtFcPX+mljtZxUr9IF5SEC8pGCulxsqpsXLKeCVl44Do6qT99oL7xrTps1nTF/OWz+eNt6cNNye0nyQ118a118b11xKmO9OO1BuKL6Zsd8ZNnw6rbo1qvkgaHkyZv0jqPzjMOtGAPLMXf66D+uEA53pCdmNW8cmU9GpCfHlMfG1Mdi2uuBaTXx2RfzKm+TShO7mf/n6/5GrScG5QennKeGXa8MWM9t6s7vNJ5Z0J2cNZ1TdLhkdTiuv9zBNVgGMVwAsHGZe6JBfaJSfrWMPWvF5dZqsB0GYEtGkze6xZR+qIdxK6b1asX85pvlnWPVs13J9VXuijb7bhzhymnR+RXZ4y3kma7yTNdycsX0xZ7s9a7s+av5g23p3UPpw3pz7fmzE/mnc+WfQ+WfQ+mnd/MqS/0K1484DkzEHZ2W7dhUHLxWHrpQHt1X7VtR7J9T7ZrRHdpyPG93v1b3ZoT3eZZvZq5/YbFw7YFw5413rLT8T3HYm1z/e3j3cdHmrv6G3v7e0a7uqNHe6OHeyJt/eNT07MTUzOjY5PxCemp5aXxufnRmYmksvz+we67dEgVcL/lYCBYZBABHQGDpmGR+0i4dKY1GwRF8BnZYu5OUp+rpqXq2ZnKWm7ZeQdYsJWLQ+g4eYbhECHAu5QQE3ibB0/Tc/bZeDvMgl3W4TpFmG6XZJtE2fp2LskpD9Q0a/xC9JU3ByDCGCVgrxqSFAHDesgIS04qAEE1PleFcCjBvi0YL8BFjDCo0Z4UAf1KCBOGSwlnIhDXuLV15cGm6qLD+3b09V+oG1/y97WprqG6nAk4PdbPR6L2aS12yzRaHFpWXVRWX15fVtTe+zw2NrwyrnR4xdjp6+OvXtr6K0bHScuDZ66OXjq5uDpG4OnbwydupEqXkZOXR85dW305N8Wg8ZPpnI5fvLy0N+Ec3n0zJXY6UvxM5fHz1weP3P5b8I5deVv93xOXh4+eXn45NXp42/NHz1e11y7r6mob19ouNVZbSeYmNu1jDfUzB0aXpZeBDBJIQYxSMvLU7Ey5QyQlJorpeaoWbkOKazcQe1r0C0PFM50OONN6uQebaJR3VXI6i3iTjaoJ+pV/VXigVppfI9uqs0+ccAxtteW2OeYaffNtXsWO9xLh22Lh4wbHca3hp0XpwJX5kM3J8uuT5Z8Nl/66ULk4ynv+Qn3sX7jUA1XQ/q9irxdQtjJRm+nIt4oQG6lYrfRcFtFlHQlEyCn5impeSYW2MoC1FrIy+2Oj2aLn72//97x4p/ON754q/rFmdqv1kruTPnPdnCuxzWPltwnmvHr1fA7E/pHS+7nJ4r/fGHfD2813pgNjVdSGo25EckOHf6fTJTfSbC/V5Le0NLS1PR0MWUnB7edgd5GxWznkLMKsLuJyB2pUFDbGfjdqac6Pi1LSMvmUXbTsVvIiH9h47fImBlKTraUkS6ipAlIO4Xk3WJKlrQgW0rJYRIgeHA6PHsrDrCTjs4SEPLklBwdLdfMyHazdxeLs/boQD1uVDyMSYTRiQBi3AebDKFmo7j5YsJiKWmtmn6qRfjuQcVbB+Wn90tOtopSvDnSzF2pYyxUFfQXF3QECV72GwrEP0sRLxsou518uJSQyYbvYqMzWbjsAuxuIno7CbedQc/i8wAK6m49J1dI2q5iZWq5OWp2llePdWswegFISstSc8Fiag4i82UyZLtBQDSIKSjgyzxqpowL5FEz6bidZOQbNOwuCQtEw+yWc+BCGpiCTCPCdmFB22iYLJOc6jTR3CaqQ43xazAVZny5BhLlp5ULdjXK0rvMkBE3dtiFGXZhx/ykmJfUb0NPB9CTPnTCjYi74SN22KAN0meH9bjg3V70QQ9yjwNS54BUuSCVXlh1EF0VwpQ7QSVWYJkLWhvEVPgQXkOOVZVm16RblbstijS7OsulybFK0zSc1w287S5FtlWL9FiILgtZK0dwaVlU/I4C3I4C3HYmcZeAulvDy7FI813yXL8qJ6zNjRryAzqgR5XrVGTbZZkWcYZRlOFUgUJWjFeP1ApzpIzdWjHAocO4DDibGmPVYFTCdJ0026jIMyryjKr8lHBsquygMb/SAd8XwvWXUEZLSPEoZiyMjAegoz7oYmXB5l7hsWbeSg19oYIyXYwf9UGHPeDxEHIigpkqwq3VMc91ai4OWi70GSeKkOOFiIkIZrGkYKWEOh8iTLiR4y5olyGz05rXH8S2+0gBUb4Mu4uLzGDCMyl4JBkPI2OBRHQ2AbkbB9uKg7yGAb1KRm4jwXfioLswkEw0JA8FAsCBYBgAwoH8zkxL6y3iLjZJ1mtpbzeR36qBn62FHotkbEQBy8Wo2XJ6u4diomYwIVvERICIks8j5/IpeWImUMzM59MyBLRdcmaaTZxVogN1hCnjZYyJQuJSlHCkiLjkgy0W4VZKiQsR1FwQuhiCTjqzJqxpK6H8jULQRiFoIwpeL4SsFEJXCqFrRagjpdij1YwpP2rcj+h3QoeDuIlK9nAxdaSMFavgDRQxegup/WHqYGHBoJ/U7yUMeHGHndguD+GQHT1axBoqpHd5CMMRxn4z/JAdHStmz9bJpmskU9XihUZlSjjLeySrzZLVZslas2S9UbzeIFir56/X8Zer2EvVzOUa1nId++/CWdrD/bttFptEi02ihWbJ4h7pUotstVU13ywdq2D1hYk9QWJ/lJpaQhov4w5G6KlRaf1ham+INBilxsvZg1HKUFHBcDF1MEoejJJHSqjjlazJWt6JfeJ3OjXnenRne9RXxm2PNooeHi26Mee+lDR+NKa7MKq7ENdfTJgvJszvD+vf7lVeihlvTrs+nXRcHTdfHTdeGFS+2yU63y//eFR7KaZ7r1e+0UybrySs1NGO7uEd3cO7MKj5u3CujpuvjZmvjZmvjRsvDak/7JN/1K+4Mqz6JKb9JKa9mTDenbbdXbI+3HB/edz/5Kj/8Yb38Yb34Zr7i0Xnw1Xv41Xvk9XAV+uhr9ZDT1YDj1f8T1YDj9adjzdc95csNyfVt6e0j1fsT1edj+bND2eMT2ZMX81Zvp6zfrdgf7Hs+nnd96cjwe+P+E7UIZ7MW56tej9P6L5d8d4YVtyOqx9Om79Zcf5wzPfDMc+LY64XxxzPj1q+XtU+n7d/v+B4seh8sez6fsn53YL92znrVzPmh0ndl9Omrxccf89Xc7bH0+YH87oH87rHS8Zv1+3fHXV8u2H7ds36/IjjhyPOHzZs362Yns5rv5pWPZ1RP1vQv1gx/7Kuf7GkeTLG/6yn4EYH9XYP+1YP79ph7rkmyvFy7EoRer2CslpJnYzi4kH0eBg7EaHF/MQeK/yQFtSuA/fZ0AMOfJ8N22VCjwUYI25q3McY9TAG7JQxP7vfRu4LULs85HYHvs2Ka9QjqxXQKiWsVoctkiFc7HwDOd1AzjYU5GvIOQpcpgyTLsZnKSj5ahpIWQBQUYEGFsTKR9oEKBsXYeXCLByojQd38uFuIdItRLoECJsAqWMA9UyQng3RMIBaNsTIR6jpADEhXUHJ1NNzzIwcKyPbyc4KCgBFMohHDLXzAHZOvkcICcqQYRkyLENG5Ug7I8vFzG5xsg4HxX5Ovh67xcfOCXLzSsT5TUbsXiuxQg72M9MCrN2lEkCNGl6tgtVpkfU6VI0aXiYFlojzK+TgGjW8QoOq1KJTqTPiGy2EOiO2Qg0PC7LLFOAWO2mfnVyrgdVp4XvM2HodotWI328mHrRROtzULi/9sJfW5iC1WvFdQdZeG7bBAN9jw+5zEVvsuD02bKuTsMdJrDOjawyIejO60YqtN6PrjagGE7ZGh6xUw2rU8Hodql6HrlLCqpSwBi26VJVVbQBU6/JrDcD9LvR+F7rVBmt3o1sMwH1G4EErtMuJ7HNj+tx/O0k47MMlIgV9TvhYlDxbxRyN4MeKSYly6mwdb6ZeMF0vnK4XTzUopuqV0w2a6QZNf5V+oNbSWaGv9Yr8aopBgFKyYCIqmIZOE1KytDyASwEtteMOlHCHmuTjrcpjLewPR23XFyoW2kwePoCU8zto2is5W1/J2fpKzhu/yXntV1Tgy2V69FAFP17FipdRUnoZLSKnhJMop0/XcGbreLN1vJRwkhWM8TLaWCk1lXgFbaySmqgqOHJQfG3KcXfJe2vWcmfe8vmc+c6s/rMp/c0J7fUJ7fWk/tMJ0/UJy+0p+82k6bMJ871p+/0p+51xw61Rzf8m666C5LzytMH37A709Ex3uw2C4kpmrGSuZGZmLGZmZmbmysyCrCpJlm1JJbItWxYzYwlsyXJ3z+zs7ne7F9Xj6Y0v4omMyDfyOuP9neec/7k/rXs0Z3wwo/u2i3O8BnOqmfR1L/viKP/mnOJOWH1rSXl9XnZjVn5zTrVf41yfVF2f1Nyc1Z/q5H0/rrq5ZL0wqb6xYruz7n6yangWMT1e0T5eVr9aM/28ZXsd0d+bEJypx35eBjvfTPu2nf9th+Sr2vQJB6hPG99uhneYoR1GwKADcLSa/nDO/H7T8yZq+jlm/XnL9iKsvzTMPdFG/rKdfn5I+v20/u6M6f6c5dGidb89fha2PQtbnoUte+uOF1Hbs7DtecSxt+Z9veF/tR54GfU9mHNeHTOe79Wc7tF8PWj6btR2ccxyaVh3c0x7a1h5a1h+a1T7w5DmZIdsp1m63aLa6jLHOi3RNstyo22p0b3cmrnSWbLYVbMy1LE41L84PrY8uzg/uzQ+Pj88Nj86uTQ2OjU9NT8+MTM2NTu/ujoXCY8vzU2Flxr6u1x5mekq2W9oeBAFn0rBp1KJKWR8IhEfRyfHp7NTJXywTABSi8BGCcwsgRqFIB0nWc2IM0uQFinKrkA7VWiLDKrjJ2h4h/SCeDX3M6PgsEWcYJOkuBUgtxxi5iep6J+xCB9LGPFaAcAkAdvlUL8WHtLDQ1pIhg4a1AD9qlSPEuBTg4IGWI4Nm+sk5JoROSZkSI/0aVBeDSHTwikJqKvzXU0VOdVFmbWVBS2NVa2ttR2dzbV1FcGQx+M0BLwWp01vt5kyMzPz8osDWQW+zNKMkqaGgYXxzbOzX12dOXVj+syd8dN3Bk5cHz9183/PxKmbE6eu/33+u7q59uuTyd0b07vXZ07fmN29Mbt7Y+bU9f3so2jyb8K5Fvnq7NrnXzS3NvS0lY2250y0eKp8NKcgXs/6dF84FjncrkLZVSiLFGYUAkWUFD4xTkxJNPChThkiy0hoL5SG+4NLne7VDud6t2up0ThRKlus08c6nKsNxvkm40q7bWMgsD2cHe0PLbZ7lzp80b7McJcv0uUOt1tWW/VbXcbdcff3C4EflgMPI2UPwsVPt8qeHS19cKTg9k7B2XnvQpMyKEv0SEA2IcwoQGh5MBkbJGamCBhJCl6qig9WccF6PsImQpvToRlqdHeeMNxmOD3l/XJQd3Hec2HCcabX8HmT6vMG9Zdt3Itjmref5x+pp0WLMY/D3sdh789flf1f55vuRrLX6gUVqkO54k8KlIkW6r9qCf/Ih/+jnPhHHeOwin5YgP8TFf7vZNjvKcg/MQmHyahPsNCPcJDfY0D/hgb+Dg/9AwX5Jx4lQcIGKtMhElaygHZYxIhXcBKV3CQVL1nFS1ZzUzU8gDYdrOVBNWyIkgHkkaBE6GFE4u8xqR+xMPESaqqaAdAzE020g27WwXxpYocTvVTMPtYgOtEk+aKBv15E3Spj7lSwt8qYG8W0WBnzq0bx+S7NiVbZVy3SL5slx5vFx5vF+wXOdi1vpUG4VCust0EC6Z/aaZ/YWfF2LjAd8TE+4V9IoI8oyM/S4J+gIH/AIP5IpRzmp4M0nFQFI5GH+1jNSTIIQSpOkkkMMYjBBjFUxQVa5XiNAEWAfJQGPaATklxaHgXzJwEjScIBCBkpPEoCHfcZl5xolBOEdJCYCRHQwGxiMhOfyEkDyDhok5zmMdPdBrJFirAKASEZMEuSnC+Jr9cBO4ygYRdq0o+f9GAn3LgpP2nCSxyyoxcDmMUAZsGPnfGhp9zoCTdq2IUacCIGvNgWO7TSkFJiTC13QquDmNpMYnUWsdyDLXGiyrzYyhC5xE/wG0E2RaJVmejRQ5waoEcLCRgRHjXILEgw8ePdUoBJAXdo8VYNVikAc6jxjLRDLHIcj5LAo8ZLWMl6EcihhHg1YL8WGNKlhHQpIQPIrwf4tECvBuBUpNgUyT49LMeV5tYiTDKAQQJwqFEuA86uxdg0aLeRYJanGuQpZhXQoYe5TDCHAeLSg30mSJYVUuSA1vmQvVn4iYK0+ULSQh5hPhszk4H+qkX6dC3//nLmVhVnLgu7lEecyUBPBhCzmZi5LOxsJiZcRPmyWXK2W3OmSx0tI68WpkUKyBtF9I18+kqQMOtCTjmhA5bkPgdgJJPYFaCEJCAlMU6ET0rHprLIGBoBRsGCqPhUZloqj5zCIyVyiIeZuENU1AEi7AARnkhCgckoBAGOwIBhIvQfXLzkyTJ5rEn1eQP/TCPrXA3hbBXq83zgZg5oORM+X8AYzOZnyFAi3GEhIZWflixhQhRchIQNFjFTpdxUBS9VxY03CxIylYA2P2k6n7WQS1nPo+zkk9cDyPV8cjSXMOeBzrqA4SBsxQtaciatBYAbQVAsA7KVBdvKQmxmIzazULFczHY+PlZEW80kLOcQRzzI8QziapVoqog9ms+aKhGM5LEHsxmjOayxHMZokDISII+HyH0+Up+P1OMhjuewx7JZI5mM2SLB/sPZIkGkRhWpUYWrlb8K50ib5miL+kiz6kiT8ki9/Gid/Gi99Gi9dLtGtF0j2K4RbNcJY3XCWIMg1iDYaBRsNMjW66Xr9dK1Osl6vXStQb6PnK0W7VKVaDyfMZpLG89nTRRxp0v5cxWi8TzO/ra0/flpg5mUsTzmdDFvOJsyVcSeLuaM5FCGskiThcy5Mt5sKfdUl/pcv+Fsn+5Mn/rytO1pLPvpTs7tsPfSnOnyvPnqgv3aouPqkvPKouPSnOPijO3OsudZLPtZLOvxeujxeuD6nOXrIenXQ9LvxzRXpo3fj+mOt/A2KmlbNezjzeIvWiQ79cxjTZwTHcJz/fLvx3Q3Zm13l9z3V933Fh03pk1XxnVXxzVXxtSXRpRXxzW3Zoy3F60PI+6nG/6nG/5nm4GX2xl7O5l7scxna4G9WObbI7k/Hs17eyT3zU7Om63c17GcvS3fmyPBV9v+Z1Hni3X3+6MZPx/L/DHm+3HD+3Ns/8Yb3/uI+6dV5/uw65c17y9H/SfrcXsRy5+PhZ4tm/bCjquD4vvT2qdLxjfr9g9HPL8c8/xyzPXn484Px6w/bRvfrhp+DBt/ipjeRc3v1yzvIpa3EfObsOlN2PRq1by3YtpbMb1YMjxf1D9dMj5bNj1d1jxeVD1d1uxFjW82LD9tWN/H7H856vlfJzL/ny9D/3HU+2HD9mPY+HbV8FPE9H7N8h87zg8blr1FzcNxyb0R8f0RxZ1BxdUe6dl67rFy+nYJ40gVb6tSsFzImsqiTmVRx1WWjKQAACAASURBVLNZA35yuw3dakb3ukkjIeaAj9ZuxbVbCcNBdo+T1uuit5oIVXJ4nRpdKgJlpR8Osj8LsA74WYe8jAMO6qcu5mEfLyVbgvLwwDYmwM6BuvloJx9lZcMtLJiSCrQJcR452cpHWdKRHhkxoKL4ZASvFO+R4DwirEeE9ojQLgHSzoNZ2GALF6JjAfQssI4J0jCBdjHWJSNomMB01KeKtDgzC+DgAV28VH96ao4MWqLFBOUIJx9g4yZ7xZAcFSZfi89X4/I1mEwxJCQE1TuZvVnSUi0+UwgukCNzJbBGG7HNTW12kCp1yHINvM6Ma7Kn1VvwtSZsvQXfYCXUmXHVBnSlDlmhRVTqkGVGbIkeXWHGN7npHUFum5/V5KY1Oil5MlCpFt7mpnb6GPUWfIMN1+YhN9hw9QZMownXYiV2OCldblqrM63Bgq0xIFvdpFozusaEanQSmz3E/VM6dXZMtRVTZoAXayFlBmS5EVVmQJbrkZVGdK0VX6VHlWuQ5RpkhRZVoUXV6LGNlrQ8ZUKxJqVAmViiTW1xYzu8hGYHssONaTJDWy3QHjdmLIM8k8OYyCD32BHNutR2A3AmizwRJEznUJZLWLMF1OUy9nwJM1orXm9UbDSrN1t0a83GlVrtQqVyplTekS3rK9H1lhhrQvIMPcMsxqm5SBkLwaekKjlgswTpVaELHGmtebyRGvlss/Z4M//SjPvuZkWs2xmSwqmA3yHjfgf87HeAA78DfPZP4E9+w4P/vtxCmCyXzJTzpgqp8yXsX7NYxl2uSF+tEoSrheFq4WqVYF84C6WcX38zW8aeLWP+2uE82gjsC+dxxPYoYn64arm/bLq7Yr67bL2/6ry36r63aLs9Z763YH0R8b5a9z1bdtyfNtwaU96b0t6b0nzbxfmiDne6lfJtP/eHMdHNOcXtZdXNRcXNOdmNWfmtWdXNGfXNSeWNCeXlUcX1Sc35HuEP4+pbS9aLk5rry9YHm77HYfPzqPlp2Ph0Rfdmw/LLjuPHddOjadmlbsbJGsy5Rtq5Zs437eJTDcIpF6RLc7jdjO4wIdsNwAEb6Egl4+Gc/f2G/03Y8m7d9j7m2ItYro9LT3eyTrRzzvTLLoxpb07o7s0aHy/Znq7anq5an0ese+uOt1ue15uufeS8XHPurbv31rwvo57nYc+jReeNSfM3A5qzfbpzQ6YLI5bvR80/DGmuDCpuDEpvDctvjal/GNKc6VF91a090Wc6N+47Pew5OeQ53u+NdXmjbb5oZ856X1l4oDoy0rY+M7yxMLUyMzU1MjI6PDI5PjUxNr2wsDQzMzc6NjG1sDCxONcx3F/f1RYsylPZTDQh7zdI8EEcIo5KADBpEDoVSE5LZNBS+OkQk45kUOP1MqRegjDLEDY5yi5HOGUIoxhlleNcGqJLizeJIXJWnJRxQMU9rE2PN0tS7QqwWwn1aVA+Dcougeq5yWJmgoafahJDrFKwUw72qiAeJdAtSw6oAT5liluW6JYlepSAkBGe58AVe8m5ZliOCZ6hhXmVMK8KnW1lVefq2qtCQ21ltaUZpfm+ipLMpoaS7u76lpaK3FxPQY6npiK3tCgz5HcF/N5gMMPjz3QF84IFNa2jK0tfXlw5fXP8i8tDxy+Pn74z8/XD8d1rv2bs9P8/u9f/9/yPgnZvTe7emjp9c+r0zZndm9Onbuxn/yLRX4WzdOSLyLFjfYNds+Pt092FU22+5pz0TC1Uz/pUx43TCwEmKdSqQPza4XDxcQzkxzz8QS0XZBGCXTJobYiz2OWJ9u/fb+MJt1oX6/ThZstWp2ujzb41GDgyknF0POfoWF5sMGu1O7jSFYh0B+eabHONptk69XytYrNTd3rS9cNS6PJq6MlayYNI/vOt4ldflr3eLX9+suzbJd9MrajUjPSIgBpqgoqequFCFWxQOiWeTTwoESQLeUkibopaBDeK0QY+3CmBF5iJzRnMoRLeYAF9tIA+GErrcmIGPOSlIulmHeerLvmFUcNiIW4yE3a6V3F52vFko+DdqYYHWyWbzYqM9D/YKf+Sr0zxCw7ZWJ/oaZ9aeYlOEcjATRYRP2GiP2JhP+WR4tlp8TTsATLqk/0lcBzodzjQ74jQ3/MoCYp0qFoAE9IT0imHpewkJTdJRDuo5CYpuUlqbqqODzEIYXo+XMeFqVlgDiEVD/oEeuifYIf/kQL9SESK1zKTTawkNy8xXw5sdWEXSnlftau+7tN/26M61yk50Sg+0Sj+ok6wWUJfzsav5BKPVHHPtCtPtMq+bJYcbxQdaxR+3iTad87xZnGsVbRczer2I7oCuCY3IVsGtLOThMiP8PH/JzH130iQPxGgf8JA/ohFfkQhHmIxUyS0BA7uExbmT0p2sk4IlrESFZxknRCsFcHkXJCaDxczIWjAH5ApfxBQYSYZk09P5NMTeZQEMQug5MO45EQy6hMWMY5FSGDg4njklHQKkIlPZBOTBTRoOgWsFkB0fJCSHqekfGxlfOZhfVIoPtxpg4+40VMB3FyQMO3DTnlxM/60KS9h1I6ZD2KWMvHLWWkLIfxcADsbwI970YMuZL8L3WQClqrji7UJlTZIrR9d7UeXe1HFVly+EZVrRBVYcdlmtFcNtUtTLVJAppXgVMJNIoBNDLGLIQZuso4Rb2Qn6YRgsxSllyBkHCCPksCjJPFpKQJ6qpgFUKZDzDKES4P06RF+HcSnSfGokkImsF8P8OsBQQPEb4T4DNCgCZntxFvkqVp+gkaQYJKBzEq4Xgo2KWBOPdahgZjlqWYV0GNGea1Imw7k0AL9ZmiGEZhjSi23ANp8iPF84nIpLVJKCReRIsXUo3X8m7O+KxPO1ULyfDZuvYwxk4Fezk9bLSQv5RH3nRMuoqyV0qMltI1K2lopdaOEvlXKihUywxlpi370vB857UdMhFAzhYyBbFaOEqqjJiooIAkJSscjKBgwGZXCJgCkTLhejLXIcBYZloM/wMIcpCIPUeAJFERqGhyMh0IwIDAT8A921uGFWt12s/arFuluI/t8I/V8LXG3Er8aBPQZ4/o92LECSYWDI6ckk0AfszCHJUyInAPnkhMZaYdErBQFH6DkJqpZn7lEcfUOzHgufT6HHM0hbeWSwz7kvA8164WPmJLHzEmrfvhaCBHxgdeDkIgPuB6ExDLhW1mozSzURjY6lovdysOFswnhLGKkgDLohPU64TOFrNFc2mA2bbyQN5TDHMphThbwpgo4YyHqsJ80kUHp9ab1+8mjWcypfN5wBn00izlTyB/JZIxmMedLROFq5WqVYrVKsVaniTUZYk2GYx2Go+36I82qnUbFTp1sp052pE5ytF56pE5ypE6yUy/aqRdt1YtiDaKNRtFGo2CtTrKffefs82ajSRmplc2W8iYLWbOlvPly4UQRdzSfNVbAHs5iDGXS94cNDGcxBjMpAxnkgQzyUBZ5qog9UcDsC+KHskgLFfyVGvFsKfdcv+GbIfP5AcO5Ae3FaevdaOBOxHdp1vLDrPHaku3Wqud22Htj2X11wXFt0X1j2Xtv1fdiO3fvSN7ekbw3n+c/Xg9cmzNenTV8PSi/PGW4Mm3+Zkh9pkdxvl97vl9/ulsdLiWsV5K36xjHmtgnO4UXhtSXJ4xXpgz3l5w3Z8zXJg3XJrRXxtQ/DCsuj6quT+quThhvzdruLjjvzDvuLjgfrfqeRoNPIoHHYf/Lzawfd/J/3Ml/u53/ZitvbyP7WST0bM23Fwu93sp4uRF4sxl4t5P5bivj7br3xw3fh1jwL9sZHzb978Kut8v2t8v2d6vO//oydLGb/j7m+F8nc99tOPdWLNcGBI9ntY9nta9Wze827T9vOX7esv35qP2XI5b324a3YdWvebWq3ltRvVhSPF9Uvl0z7q3q91b1r6Lml2Hjs2Xdy7D5p5jrw7bzpw3rj+uW9xu2DzHHh5jjLzue/zoe/M9j/r8e8f6y5fppzf7jquXtivldxPbzmuOnLf+rNdezJevDWdP9KdO9SfPNUdPVAdOZJvmxGuFGGX+tXLhcLBjNZHS7CR0OfIODUGPBlOlgpVpolQlTa8WXauFZopRyPbrOSipWIQrk0AA3yZL2sYcZ56AeMJM+MhL/YEr7o512wMmMd7MTfXxQlgydrcAFRCgXH+YTYfxSgkeEtfMQNg7CxIXbBGinGOcQYZ1inE9G8MkILhHGJUK5hX+LR4hwpkMtLICBlmRiA0xskJUHNXBAJi4sQ0vLNjAt6QgJ7oCBnuwRwkJSZEAECgkBeXJIuQ5ToMNlyuEBMThLgSjQY4oNuBIjvsJErLKQ8pWIMj2u1kYp1qBL1OhqU1qlgdDqorS6KA1WQpUeVW/Bd/mZ3QFWi5Pc4iS3uantHlqHl97hpbe5qS1OcrODVGcnVRix1RZCR5DTmy1oDzJbPNQ2H71UC602Itu9lHYvpdaMbLCg21zERium3oBqMKKbzNgWK77VRmiwYKt00FIloMoAK1UDyzSgGiuqzo6pMMIqjLBaG/pX4ZTooCU6aLEaXKKBlOvhtVZstQFdpoaVKCFlKmi5GlalQ9YY0IWqpFIdoEidXKZNbXKiW5yoJius3YXu9mB6PdihYNpUDn0ujzmVRR30YDvMkFZd8kSQMOLFTOeQVkrZ+8JZLGOv1Un2hbPRrF2tV8+WS0fz0gcyObVuVkNQUOsX5pqZLhlez0cp2XAJE6IT4axyvEOJ8yhRWSZMbZDWVyacqFPs9iivLQTub1Xt9HmyFAg64LfIQ/8C/uyfAZ/+C/izf4J/9hsB8veVtrTZasVSrXipkrtSyd8nTbRW/PdZrRKsVPKXK9KXynn7yNl3zv4utdlS2k675PqS69FG4F7Y/mjN8Wzd+WTN+jhie7hqubdqubdiu7/qvB/23Jm33Jo13V+0PYt699a8T5fs96d1dybUj+aMj+YMP/QLdluo53tYF4cFlyckt+bVdxaVtxcUt+aVt+eUd2fVd2Y0NyeV18cVl4cl10aV3w1Ir4xrbs6bL06oL03r7ke9T6P2FxuOl+vWFxHj203rh6Punzasj+cUd8ZF33UwL/bwv+8S/dCr+rpdMRdE9RuTusyEHjO2Uw8dssKOVXAezbh+3sx8G3b9GHG8W3O9jbruzei+G5Ce65Z8O6i+NGG5Pqa6O2N4smJ9FrY9C9teRG1vt10fjgdexxyvNu176469ddfLNeeLqPPZqvPpiuPerPXqmOHrfuWZPvXZQcOFEcvFMdOlUd3FXtH1AcntUfnNUdWlYfW3Q7pvxmzfTvu+GXGeHXScG3J/OxH6eirzxHDw2EDGseHcaF/u+lDFxlhjZKxtqqdxsKVmsK1hqr97enxiZWFxenJqeHh4cnZmdHqyvKHWkeEX61R0IQ9LJ/8GC4/HIxPJuBQyEUDEJRLxCWwmWCHD20wMi45qVBFMSpxFiXWqCV4dMaAn6UQoi4LgMdK8JqpFjpSzE8T0gwp2vEGUalNAXRq0R4PxanFeLc4uQ+nTQVoBwCSF2hRwuxzqVkJ9arBfBXRLEkJqYECV7Fcm+VWpQT04z4Yt9VOqMpm5JnCOERLUAN0KgFcNz3MyG4sMA00ZEz1lzdUZlUXu6tJAY11uX3dNR1t5SZGvoSpvsLu+s7WqMNfvc9ucDpvPH8wpLK/vGBxd3oqc/GHx1JWxYxdGPv9h/NTN6bN3x09f+vuMnb4ydvrKyJlr+xk+c30/g2du7mds9/bY7u3xU7cndu9M7N6ZPH138vTdydO3J3dv7Wfi1M2JUzfHT/5NOOFjJ+bX1lvb6qaGG6e7Cxd7s3rLFHkmtDH9kF6QaBCDjHKYWYEySaE6PkDNSRRRUri4g4K0OH06xCqCuOWwuoz0pW7v2kAo0uVeajYtNhgW6/SzVeqlWt1Gm32lw7LUallotsw325baXKud3pUO31Kba67JOtdomqtVL9Qpt7oN52d91yI5Nzdyn0Tz761kPlzLfPl5wesTJU+/KDwxZuzKJGSrkg30zyS4T+WUJBUTJKOnimnJElaqQJjIZB7gshIkPLCEDZYxAToe2CYCZ2igdT5Sdw6zxgovUwNKpKlNRsJMvrLLDR4IImt1hxpNCZ12wFgm9utR55XFrBdfNn74dvDSSnGxMkWJ+oeAID5DBshWgu28JLcYuH8OR8tOktESlSyglg+XsUESJkjCBMnYEAkTwCfFcwkHecRDfFqSkg9T8MBc0mFO2oF94Qgonyk4iXJ2goKVpOIAtDyolgfVcqBqFlhEATBQn2GTf4uI+wci4LcC/CcGVqKTn5IlBVQb4QMZ5MVi9no5K1ZO3SpJ2yzCn2qWnmySHKvmRQvICxmY1by0rxrFFwfN3/QbzvVodzuUX7ZK9/effNEi+bJVutFAX6kgD2bAp4ppcxWizhCt1IDRUQ/SAf9MBvwrEfjvabCPKNhDDFIig5JEoySlp8Ux0B+npx1WsIEyTiqfGsenxmnECI0YIeWA+LSUNNRBYPxvQfG/o2CSxWysgJ4soCenUxNlXLBWjOLTUtIQf6KgP+WSkjlpSUI6SEADU9GHSYgDVPThNPhnKk6KWQyxiyEeUWqmJDkj/UB++ieNmuSZEGE+A78Qws/6MbM+3KyPMO3BjTlR017EQgi7lImfC2Bn/ZgZP27cix6ww3uskEZdSoUyvkKXVOeAN3kxtS5EiQWYrUQGxGC3EOAWAz1SqFMKcUphThk820yxieE6TqpVAHdJMbZ0mIaaoiQmmMQIqxRrlmI06TAZGyJlw6RsmIQFVQmQejHaqsJ59LiACRswInxaoFuV4tcDXKpEhyLeowMGzbCACe4zQD16qFMD0gnj5ZyDGkGCXpyqFSZrJalmFdRjhNnUAJsO5LUifTaUTQeyawB+IyjLDM4zASqswI4AarqYslbN3qphb1YwjlRxl7Lxm6WMnUpOOJ90rCb9RJNkJoDcLGVslbNiZcz1Ytp6Me3Xr5vV1I0K6lY560gF90gpdzOPvp5L3iigrOalLealLZZxh/JY+SqYnpakJINkFDgTC6WhgDR0Mp8M1guwXi01w8LItrJktEQpLVlETubiUijwJAI4kQBKTYOAKYm/cXLiY13u492WM93akw3cb1t5XzfRzzbQw1mINu2hRgO4M8AtsTAkxCRM4r8RQX9MJ6dIWFAOKYGRdkjASpHxUkS0A1rOQbcosd6Jm8hjTWeS5gLYRS9qxgYasgDHrMABfeKIKTmcgdnMxkWD8PUgbC0A3QjBt7JQWznYWDYmloPfyiXs5JNXMnHRHNJGCWPQCWs1pg4GCf0h4nAu428FTj5noVyyUCacyKSPBMiTmdROJ67fT54vEU0XpPf5SEMh2mgWcziDPlskWCyT7B/CWSqXRmvVsSbDTqv5aLt+p1W706TeqpfF6qTbtdKdGulOrXi/yTlSL91uEP+dcET7sNlokG02yn89h7PZrIrUyhYrhfsXAk4X80bymMO5jLEC9kg2c39/2r5whrNpw9m0wUzKaC5tspA1kkPtC+InChgbzaqtNu1KjfjckOnCuP37ScfFKfu1RffdaODWqufitOnijOHaku1OxHdr1XN1wXF5znZt0X07HLi36nsWy3q+lf1iO+vt8YIXOxn3ws77EdfVWcP1OcuVafOFEe23Q7qLY5ZvBo1ftclO90jP9SvO9slPdgpPdAjOdEvOdEtOdfK/H1JeGJB/P6S8Oq65MaW/Pqm7OW24O2+5M+O6P++9P++9OWm/Nma5Pm69Pm69Omq+PWN/tOx7Fgk9j2bsbWS/juW+WMt8sOh5sup9Hg28XA+9jAZeRn2vov5XUe9e2P0q4vppzfvzhn+/w3kXdr2POj+su//zuP/GMO/dpv3/PZn1y7b31ar51ojo6bz2/qT8+ZL2TdT847rlXcz0Ycf8Ycf8ftvwl6OGvxw1/bJj+HlL99OG9vWa6uWq4sWK8uWK5smS8mXE8G7L+TZmfxExv405/+/d3L/seN5v2N9GzG8j1ter5pdLhr0l8/5dOu82vD+te96EXa9XnW/Crp/WvD9vBl7Esh9FgnfnXbdmnNcnHT8MWb/uNuy2G6Il/Lls1pCP3OUgNpmxZSporig5g5fgESf7pKk+aapHnOwWprgEyRb2YQ35E7cQkKVG+aWwTBXaJ4FaOUkBGTwgg/uEYBcv1cFJdvFS3ekgFw/o4kN8YoSLD7OygWYG0MIGWzkwAx2oISerSUlOMVZFTVGSEu18pF9OdIlQdh7MLUR5RGivGOWXoENyXIYCG5ShPUKYiwuycgGOdKhHhHSJEB4JpsjKKXPyAwqClpbo4IOzFJg8FTZHBs+VgUs1qBoLocyML9KjC3WoYgOm1ISrMONrHeQWP6sjyK0yE4rUiBI1slSDqjETm920Zjet3U0dyRVOFEq7fIxaI6bOhG1zUbr9zC4fo9vP7A2y+0Kc3iC728/s8NDaXJRqK65EBy/VIxpcpHY/rcmVtj/xrMaEqDUjm534JjumUgeutyA7vGmtLnyXm7Sfbg+5y01qdRLqzahqA7TOgqzUQ6oM0HoHpsGJrbYgaqzIJje+wYWvtqIqTPAKE7zMAC/RQMp0sGozutqIrNTDS9XgEgVwP0Wy1HxxUrUJ0uzCNNiRdVZ4swPZYIU1mCGdLkyfHz+SQZ7OZy0WcxeLubO5jLFg2qAHO+RGTQQJA07EQiF9s1Y0X0RfKedEagTr9eL1Rtl6k2qtUb1cq5wpk4zk8gYyWa0Zwjp/erGV7lVgrUKUUYjRpqNlbJhDQ/foqB5tmluBDGjhlV5STwl/sl6526f9YcZ3LVy81eMqNuBkhAMcxGc02AEGIo6JOMCE/EFDOdTgps7VKKMN8rUGcaRGtFYn+fX/Z6NBtlYnidaKlyvSf80+cvadM1fOmStnzZczjnRIb654nsRCD9dcz2KevS3vi5jz2brzccR2P2y9v2rf73DuzFvuLlgfhR3P1zzPVp0P58wP5gyP501PFy1PlsxXhsRn2xlf93IvjgovjYtvzqnuLWruLqjvLqgfLOgeLOjuz2luT6pujCmuj8qvjigujyouj6mvTuu/G1Wf65denTM/X3e+2vLuxVwv161vY/YPR91vN61P5pX3p6RXBgW3x1XXR9TXR43f9elWcgjDVkCvjdRnJXQZEMM25LFy7qMZz88b2T+GvW/Drndr3h+jnicL1qsjmm965N8NaK9M2K+OKG5Pax4umh4vmx8tGZ6Gja9jjvfHPHsblleb9n3kvIg6nq7aHi9bHi/Zbs0YL49pv+5X7vbId/vU54b0F4b1P4yoL/VLrg6KbwxJLveLLvRLzverzw6ZzozZzvUaT7SpPm+WfdWp2x207g47jg/Yt3sdO4O+2GDW2mD+UlfeSENGb1XmaFPJ0kDLSH/P9NjwcH9PX2/39PTk6PhITlGeVK1kifhkDhNPp/xGwMaxqTASIRWDjENAD2DQhzlsuFbDkIpxGgXRrKXYDVSHnuxQ4a1yjFWGVvHRBhnepaN7DHSzAifjpIoY8TJWvIafapJC7QqkTY6yyTE2OcYoRGo4YK0AYBSDLBKIRQrwKMGZOnimHhZUATK0gAwtIFMHzDFCCmzoUl9adSa9PoebZwZnG4AZWkBADQrpkUVuRlORprfO01Riqcoz1hbZGyv9rXXZfZ2lfZ2ldTWh9oaC0d6GgY7qmtLsvCxPZtBTWJDX1Nw6sxJZ2jy+eHR35ujZ6ePfzu9emzp1bfDz76d2v5va/W7i9HcTuxfHT18cP31p7MylkTNXRs5cGz5zbfDs9cEzNwfO3hw4e7v/7O3+s7fHT/13du+N796bOH1/4vT9iTN398Ez8XfC2UfOV998P7W8VFKa299RNtNTtDFeMl5vyTGirKIksxholkHNCpRFiTZJodr0VCUrXs4Ei8jJUlqKjge2CMEeBbImyJ1ssix3eZZabVNVmukq1VK9YaZSNVuujrW7Vzutiy3m6TrtZJ1uvtkW7vKtdnrnm+3Rbt9apzvSZom2648NWL+ZD9zazLu/XbS3VfR0PfvFds7bLwtfnyx4fDzv5LihN5eYr05xpSdaOKkOEcbIR0uoqVJGqkmCEYiSGIyDXFaSgANgEBPYhDgpLVlJj7PyExoCtNk6dYUZlidJyEo/nJeeXKFAFMgOlKjidOjfFEkPtNhh7S7kmbHAt3O5u2OhuzvNF5YqygxIOeaf3bz4Aj2mJSRw8lOcQqBDCLQKQSY+2MCH6vlwvRCpSocpuDBVOkInQumFSCUHJKOnyBmpAnqqlAMSM1LZxINc0kE5N0XDB0oYh2WseCkzQUqPlzOTlSygig1WMUFKBljJAsoZqXzCIQrkd1Twv4iwf7RwE0IyYLEW0mhDDgTwE5m4mQzkfAY0kgPfKEB/WS88XsvfqWBH8kmLmdhwPul4neCbHt2ZLvV+TnUqT3YoTnUqz/RozvfrjzTRvuzmL5UTpgoJq3Wi9TbjRLkyKAUJkP9OA/0rNvmfCZA/MNMShRwonwNh04Dp5CQ2IU7OgUqYAC45npV2kEH4TC6AqcRIuQDBIiXBgb9PjfstNOWjNHQimwyn4z4TMlIkbKCUA5FxoTxKEjstXsqBqAUYjRCr4CHTKak0zCEC9BMi7FMK6pCak+TXYMtczJYMbncWu9mKrlEmtOqS50K4uQB63oea8yLnvOg5L3bShRqzw0ccoCkfYsaHHHdCRu2QcTd8xA7rNgK7jMAWbUqtKqHeAGhzItq82Fo7rFSfEhSAnexkCy3OTI+zcFIcQohLinDL0B4l1syHmXlwv5KUrWW4RTgNKUWCjpNSk5QMoJIFkjNAChZMnY7VighqAU7FR2vFGJMc69BhfSac34Ty6iEuDdBnANqVCVZ5nEuT7DOAfQawWwd2aUHZTrxdBdAK4rTCeJ0oSc2PV6XH6URJbgPUpYe4DVCvFem1It0GiMsA9BmA+Q5EiQNW70H05xAXy5mbM3NGLQAAIABJREFUdbydOu5WNeNINftoDedMh/xEsyhaRIqV0z+v44ULiBul1Fg5PVZO3yyjrZdQ1orJa8Xk9RJKpIQQLiauFZO3i5lbBcyNXNpGHmW7iB7JJy3mpc0Vs/ozaZkSgJJ4SEpIkRDAbByUhQXx8AApFWISYHxaUo6Fnm9nWEUwqxCh48IkZAATkUACxaWBk6hwEBf4D35h8vGhjM+7rGd6TJ/X8c63Ck/VMU/UstYKSd0WcJkiJV+JsPMgHPRBEuhjRNJvmbg4MRMiYgIFrFQJDyRmJ3IIf1RzD7vEibVO7HAWo8+J6tImdSkOtIn+1K1JGrGBRy2gcStwNYhdz8SF/fCoD7oRRMQyUNtZmFg2LpaN28wmbOWmbeVTIznEtVxyrIw16kW1m4H9flx/iDhRxB3N5wxmM8YLeSvViuVKyWQWYyxEnc1l9nrThkK0SI1qtkjQ7yePZbNGs5ijWcyFUvFimWSpXLr/Ga5Wbjbqd1rN2y2arWb1dqMqVq+I1cq3aiTb1ZLtasnfOpw6yT5vfhXO/rtFrEmx1azcalb+Kpy1esVqrXSqiN0XJHR6sD3BtKEc+kgec/+2jV4/qcOF6/IQhrKoEwXsqSLuSA51NJc2kkMdyaHMlfE2W9SxVk24Tnp+2HxpxnNzOXQ3knl/PfPhZua9tcCNZdf1ZfudqOfBRujeWuDmiufGsvveWsaT7byH0cDzrez9LWp7R3KebQXvhZ0Pou6Ha567K65Lk8Zz/YpvBrVXphyXJmzn+/VXpi035h3XZm0XRjTnBxTfDqrO98lPdqRfGJB/0ye9MCC/PKq6Oq65PKq6Mqa+Pqm7O+V+MOt7OOe/M+m6OWa9NW67NW67Nma5NKy7PmG+PWO/N+96sZbx7mjh61jOwyXP4xXP07DvRcT/POzb38r/YtW1F3buhZ2vw443EedPUefPG56/xDx/3fL+dcv7ftNye4T/akX/lx3Ph5jzTdhyb1z6ZFZ9d0zydE7zasXwJmz8ad30Ycvy5x3Lhy3Tf52w/eeXlr8et/xy1Ph+2/BmU/dqXbcX1e9FjU9WNC8ixtcb9gcLuh8G+TcmFG9i3ncb3jcR5+uw423U9TrqfrnqernqehX1//V44Z+PFb7bzt+LZjxa8Nybcdydtt+ZcZ0eMB3vUG3VS9arRaul/Ols+pCX2OskVoiTC/gJWez4ICvOx05wMxNstENG8kEdO94mArpkUIcEbBGkmtJTDdxkLSvBlJ4aUOMydMRiJzvfSvfIURk6Ukib5pEirOlAIyvVyEo1MVP1tCQ9LcnISLGwwQZ6qp6WYmaBLGywkQHQ01IMdGBQSVSkxQlQH1s5kJCC6BEhnXxYSI7zS5B+CTIoQ2crcLlqfK4anylHByUItwDiEcJCckxIiQ3KcYUmRpmdm60h2XhAnxiep8IWabCFKmSpFllvIba5qVVWXIUZU25CV1qwlRZsjQ3f4qP15fL78wTtfkadjVBrxbd4qJ1BVleI3RNk94U44wWSiUJpb5Dd5qJ0eGidXnq7m9rhoXX5GD0BVpeP0eokN1oJdSZsnQlbrocXq8ElWlC1BdnsIbb6SB0+cleAUmdB1pkRzQ50gxVRqQO22FADIWpfMG3/Pty+ALnXT+r1kzp9pFYXvsmOaXUT6izIWjOiyY1v8RLr7OhqC6Legam1YyrNiDIDtNwALdGCClWpJVpQjQlRZ0HVW9G1ZmSNAV5jgFfrYaVKQK4wrt6GaPcRWl3Yegu03gKtNQCrdamtNli3BzOSQV4o5UWrxJFK0UIBeyyY1u9Cj3gx4wF8nx2yL5zZAvJiCX21Kn25grtSLVitlazWyheqZFMlouEcbn8GszNXXOfn5hlIDjHClA43CNAaHkrChFgUZKea5FITXHJEQAuv9FL6ysQzjdpjbbLjXbqvBhzLjfoaJ80vQ7mleIeY4FKQvUqSS4TIlMM7Mtjz1bLVWkm0XrIvnP1Fln3ehKuFK5X8pXLePm/2m5z/cU5V+mIVd6mK/Xm34k7E/3wn69mWf+9I4PWO/9WO58Wm++ma42HU/iDseBB23Q977i5bH67an0Rdz9c8T5bt92f1D+eNz1ZsT5YsjxfNlwdFp1tp57rZFwYFF0fEV2dU95f0Dxf1j5YMT1dMT1dMjxf096e1t8eVdyc114YVN8bVl0dV1yYN342ovmzhXRjRPF1z7m35Xm15X204f9xyfTjm/SnmeLqkvTMpuzokvDutvTVuuDVhuTRkWs1LG7YD+22kfguh2wAbsiKOlvEeTrt/3sj9Mez/Kep5t+b9ac37fNlxfUT7bZf0217FlRHT1VHZjQnlnRnN3Vn1vTnNg0XN07B+b8PyPGp8uW7e27C9XLM/C1seL5sfLpoeLpruzJmvTui/HlSe7lWc7FHu9qnPDygvDMi/7xdc6hNc7uV918O70C/5blT33ZTj6ynXrdnQd4O2L5rlW7Xpx9pku0PGUyOWYwPGWJ9po9cW7fYstHnG69xjNb7FjpKdsdaF8aGlyZHJoZ6R/u7JieHOrlan28bgMtkCLp3LTqNTfyMTpKUzUVQCAIuKh0M+QyIO0aggiZjI4yDkUoLFwHCamBYVUcWHShlJImq8iAGWceBaMcYgw6qEMCE9KZ1yWEA7LGUmqNMBOgFUkw7W8qC6dLiGC1UwwZr0ZC0/RZeeZOQnOmWADB00xwDL1oECiqSQKilbB8i3wEtd2Ep/WlUGrSaLkW8G5xqB2QZgjhGSb8WUeim12YLGQlW+m10cENcWGRvKbJVF5oZKV2dzZmt9qKMmp7s+v60qq7Eis6Umv7GqoLGmrKe7fSW8Gt05uvbF7vLnuwtfnF/a/WH+1A/jn389e+qb2VPfzJ66ML17YWr3u4ndixO7l8Z3r4ydvjZy+vrwmZuDZ24OnL09cOZu/9m7/Wf/Norgvzuc/xbO6fvju/fGT98ZP33nb9vYTl4bP3lt/OTVE99cmFlaqK4unBionekpigwXDNcaQxq4WZhsFAMMMqhJjjQrUEYJTMNLUTDjFCyYgglWMIEaDtCYDnLJ4MUOSmuuaLhKs9Bsm67WjpcpVpus0VZHuMGy0+U7Ohw4MuTf6PNGutyRbt/mQOZab3C53b3ZH9oe8G/1uTa7zccHbBfmArc38h4dLXl7rOjHz4t+2S3/69fl784Wvz5TeiOWud2vb/IRAxKghnJYxwRpGBAu7jAL/amYliwUprJY8WI+RMpHMnAJbGycgg5Q0+N9MtBYtfL8cmFfLq3Di+vyEOr1sAJBXLkBUqoDORm/z5MnVppg1RbkdKV8plrd6Cb35gq7coQ+Uaqe/KlPAi110MfrXNU+bp6RaBeANIwENTNJwwGqeRAVFyJlgUV0gJgBVHLASg5YzkiVM1KVLKCYBZKwwSJ6Cp+aIGYmqQUQnRCs5KZIGPFiepyEliBjJCmYAAUTKKcBJeQUCeWwlgsw8IAS0mcc5O+khI9cguRCPbw9QBnIok4X0FeKqWvFaVslxM/LiV9WkXcq2EeruMeqeTsV7M0S+v5i//E6wWYF62gd/0Sr7HS3+myv9lyf7usBw7dDptO93Aujsq166kIJIVyXHuvQLdSpC/VIA/1wOvojIuC3BOC/swgJYg5CzEPy2TAhHcIjp6gFGB4liYz9jEmKJ2M/EXNBYh5ULcXzGGAo4A+AxN+hoQcpeCCLAqegPxUyAGIWSEBPFbNAQgYgnZosYYNVfLRJTpJzETxyipAOYhESSIhPOWlJek5Slg5X5+cOFMtmKlUTuZwhL246gzAbRM/5ELNe+LwXMe9DzXnRU074mB0+ZEud8iGmfIhhO3DYCppwwUcd8B59yqAd3m2CtBuAbWZIhx3R5kTUmsClqsQAL9XFSrBQDhnJB83MJKcA7BLD7CK4XQS3CuAuCS6koQXkJD0dIkYdFsAPCPGHRYS4dFwcFxsvIAHkbLQ6Ha/i40UMqJgJUaRDDVK4U4P2GFAePdSlBQdMYI8u1aVJdqqT7MokqzLRrQNn2NB5njSvAWZVpFgVALMsRZV+SME9pBUm2tQAlx7iNcE9RpjPjAjaUEEr3G8EZVlARTZIow81nJ+2XMnequXt1HC2K+nHarmXRswPloIXh4yxcvpyLm7fOZtltI1S6loxeTWfsJCFngnC5zKQi9mYcDF+tYiwVkjaLKRu5FGimcS1rLRYATWcR5jLxs8WULsDpKAwWYE/IMYniPHAdByIjweKyRA1C24VovwqfI6ZXGSjZ2hwbhnSyAVLSYlsZBwVcogKSaBBkvnQ/8PFjdvocC5Vyo42q6Il9C/q0jcKiEcqWct5lCY9IMD61Mo4rKYk8rDxHFwiAfIRExcnoAGFbJCEB1UIYZJ0gJBxSMk67BAlVjvx/ZmMVhO4WvhJDef31cx/bZPHj9pgkw7EhBWy4EGu+tErHng0iNwMoWMZmI1MzHoIGw1h1jLw69lpm7nktTzSSgY+UkCZDOIGPKiRTFJ/iDhZzJsoSh/KYY4VcJcqZYvloolM+ngGbbk4fX+QWqRGNZXPGwhQ5ktEU/m8iVzOfIloHznLFbLVKkW4Wrk/Tm2jSbnZqNxsVG41KLfrlTt1iu1a6Xa1ZKdGul0r3q4Vx+rEsQbJ3wqcJtHf82ZfOBtNyvVGxUajKlIvnyhgtthhzTb4QBZ1rIA9kEXt9ZP6AuRuL7HNgenyEEZzGbOl/Ply4VgefaqIvVgpDNdJ1xoV603KtUZFtEH+zZjt2mLwwWb+41j+w83s++uhe2uBOxHf3TXvw1jw8VbW482MB9Hgo/WMvaNF709WPd3MfLmT+2Qj+Hg9sHc069lW8O6q7X7E8TQWeLzhu7Vo/35M9/2Y/sac6+a89/Kk/fKU+dai69ai69Kk8eK4/uqU+dK44esB2f4hnEujmsujqh+GFRf6JRf6JReH5NeHTXcmHfemXXcmHXcmHfdmHPdnnfdm7NdHDTcmzTenTPfm7W+2sv/zVMUvXxY+i3qfRjxPI54XEe/zsOfZqvPFquvNhvfn7eCbNfdexLa3YnoTsX6IOf/jqO8/jvr+esTzPmZ/Mq/cWzX8tGF7v+l6G3Xcn1TeHZffGpE8mtG8WDK8Chvfrpl/3rL9+Yjzw471l8+tH45Zfj5q+emI6cdt89sty5uY9XXM9uO290XU8SLqfLzquNAv2a4knGzm3J2zvdvJfRvLerOR/XYz5+V61sMl791Z950575UJ5w+j9vN9hi9bFLEqwWoxazGfsZBH7/RgG83wai2wRgepUoGKhEnZ7MMZzMN24kdWwicW4gEbJd7BSnVygFY20EhPNvCADinSo8S65Gi7BGGXIGxiuEUItYnhIR0l00ArdvGzjHQjD2ITIa1ChEOCNvIgOjbQxINYBXCrAG4TItxitFOItHGh+/2MV4zxCtE+ESYgwRWaGI50qJaSYOdBQnJMUIYOyTE5GmKGDJUhQ2XK0dlyVK4Sk6NAZ0oRQRF0f3xzvpaYrydlKLBZKny+npytJuy3N0UabIkWU65H15lx7W7yYIjd4iPVObBVFmSNFVXvwDa68O0BSl82tzeL05PJbvGQm53E7iCjN4PV6ad1BehdPlpPgNHppba5SN1++mAWtyfAqDdjmmz4Nhepw0NpdabVGlEVGmiFBlqlg5cbIJUmWJUZXmdHd/hIgznsoTxWfyat1YVtcaI6vLh2F7rRAu30YIezKQMZaX3BtB4/ocuL63TjuzyETh+xw0to9+Bb3NhaC6zWAmv1pXWGqE1ufLUFUWWGV5jgZXpIqQ5cqgMXqQGFqtQKHbjeimp1E9q9ae0eYosT1+YmtHuIjWZ4mSKp2YHs8OKa7IgGM6TZBm8wQ+r0qa022HCINJ5DXSjiRCpFa9WS5RLOWIjQ44B1GAETQdyoDz2XT41UcPaFM19Kny9hLlbwlqqEy9XimTLRaD6vJ0BrcxGrnNQSKzlLi7WLoAYuVMtDKNlwER2k5CFNEoxDiXMrUCEduspH7S0VTdWro7XChXLubLlwMJ9XYycVmkjFNna+lV3qFtT4xZVOTq2LPlggmK+WLVeLInXicK0oUieO1kui9ZJInXi1RrhcxV+s4C2UcxcreEuV6ctV/P0sVaYvVvD2hbNYyTrWJb8d9u0L59XR4Osd/962+8Wm+9m689Ga41HU9SjqebTmfxR1PQg7nkRdL9bdL6LOR0vmh/PGJ0uWh/PGB3OG7/sFJ5vIZzqZ3w7wvxsVX5tVP142P1kxPQ9bXkZtexHb8xXz41n9/Un1oznj9WHZ7Qnt1RHVzSnT5TH90XrWuV75/VX78w3vy5j3xYbr7Zbnz8eD74949yKWe9OKy4OiG6OqK8Pqm1PW65OOtSJavy21z4rvNaM7daB+E3C7hHFvyvlTNOPNivvdmvfdmuf9uu/1qvPOuP77HumlPtWtCfOtKfWtKdXtafXtaeXdOeX9BeWjZc3jFe2TVd0+cl6sWZ6smB4uGu/P6x8sGG/PGq5OaL8ZUu32K0/1qk4PqL4eUn8/JL80JL4yKLjYy73Qzb04rLg2Z7+yHLi44LuzkHd1KvBVm2apmL5YTt/pkB7tV0XbRKPl9LFK7mStbKbROF1vnW7whrsLjo3Xb8yNbsyNzo10j/W29Hc3lRRmKZRiKp3E5rKoLBqeTPgNiwyiElPSMEk4dAISdhAK+RSFPJxGTBWmYzUqmt3EtRmYShGKS46nYT6mov/ITEvkkpL3X7/4tCQm8QAT/wkn7UA65bCElaxgA+UsgIwJULKhKhZcTodouEkaboKWc1jHOWgXJoTU4GwdJFMD8AgP+CWHM9TJ+SZIsQNZ7sFX+IiV/rRCE7DACMo3g4ttiDI3rtJPrgjQywPM8gxuTZ6suUxfnacM2VmZbm5Vob6+zNJS6q3Ns5WF9A3F3pH2ssHW0ra6wq6WipnJge0jm6e/OX/87Lnw8ZNLx09FTn0bPfv90onzSyfOL548P3/ym/mTF+ZOfjd78uLUqUsTu1fGd6+N7V4fOX1z+PTtwTN3B8/cHTx9b3+QwNTJm9Onbk2eujN5+u7/COf/4+uuouM80LzBZ79vevrrns4EjLJYKmZmZmZmrpJUYma0ZFnMsphVpRLYMsmxncSJ2TEmMbMTJ93pnpk+szuzs2e/PXuh/rJz5mLPeS7ei7p8b371f5//s4ucz+6Nnr+zy5vxc98sb24cm5no6qxfmeka74yOtrjbCsQOaaaOn6IVZGpFIJ0UYpBC9SKQip0mox1Uc+A6HlzHg+q4YBMf6JbD8k2EChelOcKZajQfq9b0FQgXmyzHe4IbHZ6NDk+i23liMHB8KLzeF0z0hjYGctf7c2JHA/HuwGaff7PXvdFp3u4xfTXpebCW/+xk+ZvN/J9OF/3r17X/+9XaXy6V/+ly9Q+X6u8dL59t0uaqwFzI7wWo/XoWVMkECYlpQnKqhA/kMTM0EqxBSuThsgTYDDMXZuVkVTtJp0fDP13tP9mn3xkw3ZgN7vSYZkvorQFKvQtXZoSGRKle7kG/KM3LT3XzU2ysJDXxUx3lgIq438RM98rghWb6eFNgsTvaXqh2y+Biwn4edp+YnCpjZEkYADE9m09O55HSxJRMKT1TSk1XMLJ0XLCCB5VxwBJGlpSZreLv3skBKDkZQspBETXpby1qTICcniUhZQjxqSz4P2iYqTYxSMNIFqE/VBI/Ckqzqm2oyWr5Up10o0l6ulWy0yLYqaefrMAfL0asFpI2K5hnG0UXDys+b1d+1irbaZacaRQtF5M3qtk7bbKLXZqLXZpzHYqzh2WnWyWX+vkXujmrVZhYLWW1njtRyujKoRaqQT5JtpqSRAf/AQ/8BxrqIJ8OEnPhYg5SwIByKNlKIYaGS8bD97IpaWTsAQELwKZmahR4ERcOBXwMzPgQg0yhksBMGpyOPSigZXLJaWxiioIHVQngTPwhDOjD3S41IQ3AJWUYpHgZG0pG7OeSMhxCYJ4eW+2kHIlwx0pEx/JZk1HKWjl7Joia8kKnPdA5P2IhiJr1Iyfd8FEnZMgNnA4hp0PIERdo2A6Y9CGPeeD9FuCkHzfsRvbaYJ1WSIcV0mIC1mjSSqUHwvx0L/uQnXbATN1nZ6W4BNlOYbaVl+UQQxximEeOcUuxOloWG/QxLf33HODHZi5Cx4RICZlsRDILmcrHAwRkMJcIZOIyWPhUPjVNwc02KaBOLdSlgzh1QK8x22PIcumyLIoUjWCvmr/Hoc6KunERO8prgLi0QLcOZFVkafhJKu4BgzjVLEtz60BeE9SlB3lNkBwXJteFCppBHkVSrj613gXuj+LmKmiJGvZGDX2zirbTIrrSp/+qW3O2WXimSXCilr1aTFyIYjarGIly6q/CmQ7D5/PQq8XEjRrqZhVlq5JxooK1WUxfyyOt55OPl9KW83Ez0b8JJyRKV+H3KwkZciKYj8kS4QEqKsjAgTjEiJAaXWQhlTupUQPGKwXr6ClCzD4WdC8DvJ8M2E/M3M/J+sBA+HC8XN7tJy6U8SdzCPEy1ngAvlbJGwkS8nkHdOjf6UkHdQyAhJwtIAC4hEwuMZ1DTOdQMgUsgFwEVUuhWglYyT7klGU1+alDBdx2G7xWfKCev6eR/0mT5MCQFXrMCR+1ACcd4Dk3dNEHS0Sw8TAyHkbGgqgVP2LJj1wMoFbCuHgucTVKmPLAZiOY8SBmLEIYz6f1hvCjRexjpYKBPMZQPmumXDxdyh8JUcYitJUK0Xg+p9dPmi4R9vpJXR78fIV0PJ8znMOYKhZMlwjnyiXLNcrVOvVu5cBqnTreqFxrUq03q7aa1VuNql+Rs1Er2aiVJOpE6/XiRIN4rVESb5LEmyT/WTjrzYq1ZmWsUb7aINts020c1k2X84760L0h4lyNdLZa0hsh9wRIu0VqQ7mM0Xz2bKVooUY6VyWeqeCvNipOdVsvDHvO9tk3DmvXWlRbHfqrx1z3l3KebZU83Sz8djV0d8F9d8F1f8nz7arnUcz3OB58FAs8XAk8S+T8cKrszxfqXm7kvj1R8HIj8mI9/OPp/Dcnwo9WnY9jrhcb/jcncl6sh+/POW9NWL6ZsN8Ys33Vr78363y8Gny0Erg7Y781Yb47Zbs1brrUJ3swbb09brgxrLkxpLw+qLjaL7sxpLw9pn0wan406Xgy7fr+mO3bcdODY6b748Y7I5onc/ZH8/bvZ81PFu1/OhX9j69r/3qx5FXC8zLmeRnzvF71vI65Xq0638Rdfzzu/+tO3s9bnncxy8tF/ZtV4y+bzn856fmXk56/HHf+9Uzop3XH+4TzxzXXzxve92ve749pbw9I7wzKHk7ons+ZXy1Z3sVsP284fznu+dNx1/stx/st5/st5/st94/Hfe9PBH/ejvy8nfvDVs6LWOjFavjxcujLbk2ikn7hiOrlWtF385E7k77rI45LveaTLbL5QtqgH93jRDTpMuu1WTWqzDJpSqEgKY97II97IMo7GOIne5j7XPQ9YW5KriAjzEkPstJD7KwIHxLmQ0MCeFCI8IvRHhHawoFoKBlmHtgugjslSLsIvssVKx9uZIOdYnRQTfYpCBEdzSlGy4mpBhbIzIUa+FAVM1tOy1CzACYe1MyHWQVQhxjhEiEcPKiDB/aJEQEpKiBFBWXoPCW+1sMvNlGDMqRHCA5KYHkqTIEWv9sHkK9C56vQhSpkoQpZoETkSiFhEbBEi8lTwksNxEoLNVeJDEpguUp0rhJZYaZUmUmVRlylAVVrRLXZcD1+6nAOe7CA1eHHN9hgjXZ4qwvb7iV0+IidAfJhD6HDR6q3IKr04EYbqtmBq7egmuzYah30iJfSF2G3u0n1JmSdEdFgRu0+tNhx7W5Six1Xo4dVqEHVOmi9CVmpAzbYYM1OZLMT2RkkjhRyhguYXUFCd4jYHcD3R4g9QVy7A9blRQ/mEHsCmO4AttOL6XCjOtyoTi/maADfHSJ2h8jNTmSNCVRngRwJUfoLOJ1haqMTXWuF11jgVSZolQlabYZVGiHVBkiTHbV7S6fDS2j3YNtc6CNubJeP0GZHVqkze4KE3hCx3YVsc8B7A4TeAO6IC9HtQc+WcSeLmJP59LkSzkqVYLGcO5ZD7HZC6+X7Z/Mp84W0+RLacgVroZyxWsOdKaMtVnGX60SrjfKVBvl0pWgwymz34BvMiLAckKOGRTQolxRm5kN0PKiaA5exICIaQC9AOhQ4nxodMaCrvJQjRYKhKvlSrXA4SukKElo8+DIDstiIKbNRC02UShenOSRpCfLbQ+zRMvFcnWKpThprUuza5v9fOIs1gl+FM13BnipnTJfTttoldxfcz9ZDT9c8rzZ9bza8rzdcL9dcL+LOp3Hns7jn+Zr/2VrwecL9eNX+ZNn2cs39JuF9ueJ4Mmt6OKV/NG14OKW/0sM/00S6cIR5uV94fUx+b1b/fMn6Ytn2esXxbtX1LuZ4u2R9PqN/dEzzYtZ0Z1D27bju9rD2/oT19pj5eD3j4lH5gzn7k1XPyzXvq7j7hy3/X05H/nwy8EPC8WROf7NfdKNfeqVXfn/C9u20d62C2WvL7LZAj5pAhzVp3cbUtRLyg1Hzu1Xv63nb+xXHT6vOP8bdP646nk7pbw9I74+on805Hs+ZHs7ov5vSfjelfjirfjyvfrKg2Z3ny/pXMdPLVfPTBePDGf3307qHM4Y745prI6pL/crzvcrPetWfD2qvjOhvjmu/m9I9GJPf7ON/3cm+0i+7OWG5POk8P2I+024512mN1Ui6vYjDruyhQuxQGaE9Aqmyp9f5oB0FlMFKyXidYbLBsdSRs9FXOtvXONffPHqktqu5vLEy6rNrBVwak0FmsWk0OgmLR33Ao4Ep2DQiKoWMS8cjU6GgfXDIASIuk0mDCnlotYyklmJFbCADd4AE/wgP+f2ucDikVCb+IBWzh4bdyyUdFNFTFdxsBTdbxsgUUdIk1CwVG6LlIFRMqJ7rBLe/AAAgAElEQVSfruOkqJkHVPQ9BvZehzApoEjLVWcUmYAFhuywMiVHl1FqhxdaIbkGYKENnqtJLTRmldth5S5EuRNZ5cM35DBai4StRaKGqKDQQ426qEEzwW8iFPo4Hj0+18Ircony7fyqkKa7Lthe4W4otPW0FE0Pt67MDa7H59Y2VlY34rETx+OnT6+dPruwdTp29sL6+a9i5y4tnf18aefrxXNX585eOXbyq6lzt6bO3x3fuT189vbIufujnz0Y3rk3v3NzZufG1NmbUzu3Jz+7O3n+wcSF7yc+fzh56fHYxe+GP7s/vHNn7MLdYxfuTpz/ZmznxupGYn5x5nBz+erUkZG2yMzRnHwzziHJdqvhOmG2nJdpkCNsWpxZBpPRD/Hxn0ioADULJqFkymkZVhHExM3ySMHNOfy+CtVsi22mwTxeqVpqth7vCZ7qDZ8diO4cyz01Ej4+4F/v8+8iJ3Y0sNThXml3rnd5Vg+bV1vVZwZsl6d9NxcC365F32zm/7Cd/6fPSv75UsUvl8rfXih+8VnFs/NNc806E22PAr9PSU4XEdJ0PLiCCZLSM6VskIQJljERCgZShAfyESlqQrpPCG71027ESt9+3vTzpbp/vd761ysNf/2q7v3Z0q8Xa+qdhLAsq9yC8Ysz9NS9auKntKwPGMDfiDGfMCH/wIR8qGFkWoUIjwJf4ZPOd+eXurhi/EE67B+FxGQZI0tMzxbTgRImmE/OFFKzFRyInJnNxx/i45Pk9EwlHyZhAfnkdD45VczIUHCzNTyghp/NI+7j4vcLSUkyWoacniWhZApwKVx0koy8X0E9qGOnWQSZdmGGW5wZ1UBqHZjxUtFMBX+tXnSqRXyimrFehD1Zgb98mHOlx7DTJE6U0mJF5HgxZa2UtlHBPF7Nmc/Hz+fj56K4mSh2vpCwWEyazsMM+8Ad5n8Y8idN5AHny/CxBt5UOavDj69zYiMKsIGZKsTtpUA+Qmf/Ax2TImJBBQyomIUUMmFSLoqGSwWl/ZaIPiDmQmmEFA4jWy5GibhwFOJAVvofENCDZAKQSgIzsMksfKqUBZFzYCx8Kg2dxMAmkxH72cT/b2tfQMvkUdLZxBQm/pCZnWrjpLu5qU1u0liRcDzKXCphz0dJC7nY+RBqzg+b8yNmA4hpL3zcDRlxgIc9oGNB+FQQccwHG3dDxt2QcTdsxA4ddcH77dA+O3TIixmPkEfCpE4nosGQVaIG5kkyAvxDfn5KUJoZVAA8kiybIN0mynZKIS4pzCmBm7gAJTGZBfoDIeXvlOSskJZh5qEZ0INsVBodnkIAHxBSoUxcBpeUJWUDNEKwSpCp5CYbpek+M8xjAJjlyUEr1GeEiKh/UHH3+owQizwtZEXmOrH5HkKuE+vSgnXCZJ0w2arIcuuAuzVudk2WzwzN9+MK/fioA+qSHcjTpTS4IQP5+NlyaqyKtlZJWSsj7DTxd5r42zXMtRJiopR0vIq+WUGNFeFP1rI2yimJUtJGOWX3IVFK2qygblaTE+XEeDEpXkBayyMlouRElJQoIK4Xk+eiuJEItitICPBSZOhPTUyoFAfgI9PFuEwNDWjhwVxiiF8OLTCga7zUAiMyVwN3CrOVpAMC9F4+cj8Tso+Y8ZEU/hsT6aNGB65YnlajyZguZPXYYQNu1EwBa7FCUamBSiG/lWH3KKmZPHyamAYVkAEcfAabkManAwQsAJ+VKeYBdFKIWQa2i7OKjcjuXGZ/kNKizmiSJPXosyd8+AkPZsKDmvFhFoLo5RAmFsbGQ+iNXPxaGLMaQC4HEKshzGoEH88lxvKIC2H0ah5xLgc74IJ2OSBDEeJ4EXOkkHWsVDBaxB0uYI/ms48VsqcLOJNR1mQefSSX2e0lHHXj+oOUwTCt108aDNOmS4S7vFmolC1WyXeXcNabDat16liDItagWGtQrjUoE/Xy9Tr5Rq1svUa6ViVcqxLGqoWxWsFKrSBWL4o1iuNNks1W1e78F+HEG5ULNeLxIuZgLnmihLtQJ5+vlY2XcEeirLECzu6RvqlS4Xy1JN6s2eowne1zXBzxXToWujjiPdFpjDUpluoky/XSS2P2yxOuWwuB7+O5j9fzvosH7y64bs3Ybs6Yb02Z7szaH676n61FXqznvt4sfH+q/OGy74eTBb98Vv7uZN7LzdCrreCLDf/DFcdujPNsLfhg3nVrwnJz3HpjzHJ12Hxv1vkkFnoSC92fc3636HkeD3837/6qX/540f1owfXNmP7agHy3bOBKn/T6oOL2oOLeiPrbcd2347oHY9q7o+q7Y8q7Y8o746p7E5pvZ3TPVu1/OpP7b19V/NtXFf98vvCfzuX/cib3/Yng64T7Rcz2ds35x23fP+9Efj7hfhMzP1/SvlzRv10zvkuYfkyYf960/dPpyM+bgXdx99uY+/Wy++ms/dtxw91h3b0R/cNJ85sV35+2cv68nfPHrdD7dd/7dd9PJ3N/Ppn/03b01UbkyUrg8XLgxVre2+Ol/3Sh+d3x6oeLBZcH3bEKYY8d1mkCD3mwHXZEvTarwQAol6W6Cb/1UT8sFCYHWfs8tD1+5sEgNzXMTw8Ls8ICQEQIjIhBdtqBiBhQqEIWyOFFSnSFnlimJUYlqFwRqkBOLFCRg1K8k4e0cmAmDtTEgRto2U4+wi/F+SRYjwjtFqKcfISNA/WI0A4ePKQgNoc1hUaWEp9iYYH9UpxdhjHwoTou2CJGumRYuxhhE8JcIoRXigzI0EEZOiBFBEQwnwDiF0IDIliBFp+vwUXV6HwNpkCLLdRg89XIPCW8VIct0+MqTfgqM6HKhK8wYEu1iBINvEyHLtWiyvSYShOx1Ijf/XGBBlVtIVeZ8NUmTJ0JXa+H1+sgR+zY0Rx2px+3m2nUGgENFvBhN6bNha43Q5rtqHozrFILqFADGsyIZhu6XJXtZ3xSoQC0WrH9IdYRF6lKBarVQttsuAYDot1BOOIiHbbjm0yoJhOq1YptNCIrlcB6K7TeCq0zgRss0CM+7O5+WncAO5RHGS9iHitkDuWSeoPY3iC2L4TrC2CPeJDtLnibA9rhRgzkUMaKOUP5jE4/od2H648y+vNYXTn0Xd7UWOCtXkK7n9rqITXYsdVmWJUeXKUH15lhzXZUh5fQ6Sd0eHFtdmSrHdbmgNcZsoulB4+4UH1B4nAubbqUu1AlGsohH3UhB8OEhUrBUrUoViOK14pXqgTzpezJfOpYDnHADRsLYvpcoLli6ngOdr6MulhBjzcKl2o48SbJ+mHVSoN8uIDZ4kDWGMDVelBQmlVgQJfaqblGklOK0vGgcgZYSM0W04FKFtgkQvjU6BwjrtxFbC/gjddrJks5/XnkoUJ2b5RdaULmyIHlVkJLkN/gZbeFeJ05vO48zmARb7ZaEmtSxpuVv6pmVzLLdaLdVGepVrhYI5iv4s1WcGbK2TPl7NkKzmwF5z83DdxdcD/fCD9f9705HtgVzquE++Wa63nC/XzN+yIReJ4IPV/3vFj3vFj3vEp4XsXdu/9TvFp2vIt7ni5YrvUJL7QzLvcLr45Ir43KvpnSPJ4zvVxxvIt7foi5f4x7foq73i3bXs4ZXy9YX8xbH4xpbw9r7x2zXO3XbDdyNqqZV4a192asz+K+d1uh98dDP22Hfj7u/2nL92jWcLaRuFGJ/rpben/SeX3YslnD7XMAD+vTuizZncaUo4aDywXIe2O6d3HPy0Xzj6u2H2OWn9ZsPyfsbxZNTyY1j6e1r5fsD2cMzxatzxYtu3tBz5YMTxe1388o7k9Ivp2SPZxVP5k3PJk3PJo1fDelu39MfWtUc2VIdbFXdvao9GyX4kK/9tqY8c6U+ftp/c1+0e1B0eVu7pV+2eVh3XIda6QA3+un9vopR734Jhu0TJ9WoD6YqzmQqz0YVO+L6JIq3PCuUv5smzXWHVzrydvoy5/sLF4daVwZaV4aa58ZbCmK2IUsApdJYFBxEjFPqRB/oOShuFQAHZ/BIGZTsOkoyEEE9CAOnUYhAuikbBYZwKFksilpDPx+EvxDDPC3VPT+3aInISOdRdxPx3zKJuwVUJO0AoCGB5QxMvnEQwJCspwO0HIQeh5Ky06SU/coaZ9aeEleWUZAkRFWpEZUqcVGYJUDVmaDlljAFW5kqR0eNQELrZBcVUpUk1ZkyCqzQWs86IYwsSVKbytgt+Rz6nJY+Q5snhXr0cI8GkSek+JUI/JM9BInr9TFr4/Iuytth4v0zQWagabA/EDVeGdJT0tBT3vFxOjR2PJULDY3Nz95YvvUybM7J89+trF9JrZ1OnZiJ37ywuqpiytnvo59dn3l3PW501dnz1yfOXtr6vSN0RNXF09+uXTm8vLOtYWz16fOXDt2+ubY2W9Gz90dv/Bg7Pz90c/u7fJm/MI3xz67NbZzbevU8cmp0ebawsn+upG2yEizJ9eEtUuzXRqkRpQt52Vr5XCrBmuSQuWMZD7+EzEFaBbh1GyImJRi5ILsIrBfAavxsfor1QuHncuHXUstjhO9kc/Gij8bLtwZzD87FtkeCmz1+zb7/Bv9oURvaKXTu3DYudRmX+9yxTvMa+26CyOu63PB20uh7xJ5j1eDL9Zz3p0q+GEn/+XZ3EcnIg+28u5tV/SV8hW4DxXE/VYhQsuGqtgQKT1TzYcqWVAZHaKgIVQ0tBwPlaAy9eSskBB0NEK/t17y86WGXy6V//Vq5V+/KvnrVyV/Ph+9vdE2Uq6IqsE5SlBABtRSD4gxH0vwe7moj5WMDA56HyLlvxOBf+BiD4nJGToe3KPA8rAHEMn/GyrtN3TEPh4pQ0QHyzkILimLTcjgUwAyFkRMyeRgD4lIqToeVMqC8KkZLNwhFu6ggJoqY2eruQA1F6BkZ0loqQLCIQ5mPwu1j40+KMClSEhZEuJeOeWAhnXIyE0zc1McgrSoBtLgxvfmMCZK2PFa8Xaj6EQ1Y7MEv11OuFBPO9Mg3Kxg7vJms4J5ooZ7tkl8sV25Vcs90yLZbhDEKuiJatZ2k3CphNxtSy/mfVCn/F2L8dNeH3C6nDZVyRss4gwUS6IauBTzCR/1iVEAU7EhJNheImy/iA5mEQE8KkTGQ3OpIDx8P5uaKRciWZQMHgso5ELYNAAatj8r/Q/ZGR9BQfvgkCQc+BMibC+fkiVlQTjEdAY2mYlLIcH3sYkpLEIyi5DMo6SLmQApGyRhAYX0LDM71S+F5Cmh7X76UJQ7GCLP5tOmwtjlfMJKHn45gp4PoWYDiEkffNIHn/QhZ3JRc1HcXA7mmA866gSNuyETXsQxD3zQBu6xgLrMwH4XcjxCnipgjOXRBsLEw35ioxNdaYKWGcElZljUAPErsmyCZIsw1SEDOOVguwRsE4LMvGw5KYkF/YOaBgxpGSYBhgFPYqHSyLBDOOA+LhEoZSEkTLCMA1Rws+WsFAXnkFWRFbah3AaQWZHmM0M9erCU8bFedChiR3v04IAZnu8hVEd5DYWisiDDb4A7lACnCugzQgJmmM8I8ehBPjM014XKcyJyrKAcY0aZHdgaQI4UEOdKKStl5FgJIVaMXS3ExYrwmxXUMw3c0/WcXcxsVlDXSojL+ZiFXORyPmalALsURS9F0auFuM1q8lY1dauStlFEjecSYmHsWg4+kU9YycNOhpGDfninF+NlJ8kQH5uYUBk+W0rIlBMzNLRsCwfg4AM8osyIGlRsRRZZEMUWdEQNNrFSJNhP+ag9PMQ+NmyfjbbHwdhTY0bm8g8WCJM6nZg6ZWabETqezx8rkhYr4ULI77nQj4T4VC4unUcE/C/hZLDJGSxKBoOUwqImC9npclaKnpuco4G0+shdPlKbAdSuyx6yI9ZK+CsFzIUIaSGEW47gYjn4tRx8LIxez8ElIth4BLOWg13LI67lkWJ5xJUc/EoePlFIXconjviQfR7EcA5pJJ/Wn0vdFc5glDkSZY0XsCajrPEc+miI1Bcgd7qwXR78bn9aj4/Y7SUMhmmTRfy5cslilXypWrFSq1pr1O22RcealLsxTqJRtd6gXK+TJ2plG7WyRLUkXiOK14jiteJfeRNr/q/CiTcpdoWzWi9frJVMl/MmStizlaKlBuVCnXyijD9TLp6tkOzOXKV0uV6xcdhwsst2otN0pte+0+882WWONysXakQLNaKlOsnFIfOlMfv1We+91fD38ch38eDdJfedeeedBfudWeu9eefDZd/j1eDj1eDztbw3W0WPV30/nCz4407p2+3cl5uBNyfCb06En6/77swY7s+b781Zbozrr43qbx4zfzNhvzlufTDvfrYWeZ7IebjsexoP/XCi8GUi586U+dVa6HUi/HDeeW/C8GDK9M2oZlc43wxKbg9JvxmU3OwXXe8XXu8X3hqS3BqVXRsU3RiR3j6m/HZB//aE769fFv/71cp/vVz2/9xs+L+v1/3715X/dD7606ngzyeD/3I+/9+/KvnLTuSH484XcdObNcuPm44fN+3vtxw/HXe+WPU+XXI9XnA8nnc9mnM/mLTfGjJd6dHcHXPcP+Z4OON9uuh/sRJ6HY/8uJn3x+3Cp/GCZ2uFT+OF9+dCXw1Yt5vkS+Xc2ULWURusSZtdq8ioVWSV8pODlE+ClE/y2clRaWauOL3GjK63EfLlwEIlpFSL8nEz/AJgQAgKSmBhKTJHjo4ocRElLqzABiWQAjWmUIPNlSAiIli+HBOVoPxciBa9X49PsdFBPhEmJCf5pHibAGlkQzwceFiMiyrIOVJCWIwLibABAdLDgYZE6BwprtzI6o4aa2x8JxMUEiFzZViLGG7igU08sEOCdMuQLinCI0EE5MiwCpOjwkbV2DwVJleOypEhc+WIPAWyQIMq0KAKtegSA67cTKy2kKvMhAojrsqErzJhq824ejupxUVrdlFqLbgyLbzGhKuzEBoc5AYHtcKALVDCClXwSiOuxoKvNKCq9YgmE6rFjGwxwjssiB4XpsMFa3fAms3AOkNmkwW4G540W2DNFliTGV6nB9cYwK0ObFeA2ukjN1lRdTpYu4MwlMPtD7HabLgOJ7HTTa7Xw+t0sDYbrsdPH4xwRqOC0aig20drNqMrNJlVuuxqfVadCdjhRvWFSb0hYocb0RfED+dSRvOpQxFiXwDb7UUdccJaLdltDmibA3rYCTviQe4KZ6SQ1RuhHvZiu0LUI35Sq5fQHiA3ubA1FnijE1NjRtdaMHX/q1qgUgeq1AArtYC/fZzmRLfaEG0O+GEnotEMqlCk1GnS/3b3xo8bj9KHI+T+IG48n7ZcI47XitfqJGt1kliNaKmCN1fKmC6iTuUSF4sZw374Qil9Mh+3UE5brKCv1nM322Sbh5Ub7eqVBtloEfuwG1OtB5UqM0pMqAonscxBCemwViFMwwErWWAZCyKkZovIGTJahlkA8qsRJTZCay53qEo5Wy0ZyKcP5DN7o+w6O6ZYAy43omps+I4wp69QNFImHS4RDhWyx4o5MxX8uSrBXDVvppIzVb5bksacKt/tg2Yt1gkXagVz1bzZKu5MJWe6YrdjgP2rcDYPi3eF8yzhfXM88CrhfrXu3M1wnq25nsU9z+K+Z2vBF5ueF5ueV5veNxveN+ue12ueN3H365jr+ZLt8Zzpar/oi0729WHprWOamxOa+/PmJ3PWF0vON6uutzH3j3HP+4T73bLt2bTuxbzl1aL90ZTpwTHTd9POG0PGMy2i7QbBF72Km8dMj5Y9rzfDP56IvD8e+vF44McN390xRaIcPp8H3Gnl3hyzXB+2JarYXZbMdmPyUWt6u+FAh2HPchHi3oTuxw3f61XLy2XDq2X9u7j5fdzyelH/eFL+dFr5ZtH0/ZTxybz52aL18Zzxybzh5ar55ar56aL2u2n5d9PK72dUj+f0z5eszxatj2aN307ob41qLg8qz3dJTx2Rnu5UfNar/nrU+M2E8eaw4koX99aA+HI371Kf7GK/eqqM3B2E1RqQtUZUtQlRYYQV6LLDilSv7KBbeiCoTQto0gqtkPYi7ky7bWMg58RwdHu4YKmvKDFavTpUNT9QNdpRkudR8WlwFgUhFdJsZlUk6PjAIMFImUAeOZNHA3IpYBo+m4TJoOKzmWQwGZOGgx8kIvcz8Yc4xCQa+hMS9Hck5Md8WqpGCNaKIBJmKoe0h0PaI6IeUHHTVdxMOSOdj0/i4w+pWGC7nODXMq3iTBV9j4a2xyPPyDdC83XAqDarxAQqNQObg/hGP7bMAiq1Qoqs4Fx9Zq4uq0ibVajJLNBllFvBjX5sWy65JY/alENuzqPVhSkFVkSOCe5WZDlkWTlmrE2SFVFiik3USgerMSjojMrawsL2qPhYo2N7omq5t2CsJTjSlrs80rC9PHhyZWRtpndioHt2dGBubHBmdGhucjy+vLS1sXnixMnN7dPHT5/fPH0xceri+pkvN89fXt+5HDv1ZWJ7Z+vM51vnvlr/7Mry2SuzZ65Onb05ce72sXN3jl24N/n5g4mL98YvfDN+7vrY2ctjZy+fOLk5MtLT3lQy2F7UXesu93KcUoBVnO3UIDVikJSfrZbALWqMUQbbFY6CCfNpmTYZXk7NtAigQQ02asRXe5kjtablDm+807d2xLczUnh+vORUb85WZyB2xLp82LTQalxssywfdiwcds40W6fqjDMNxtV260qbIdGu+3zM9c1S+H4s9/FW4cv1wrfbJe/OlLzdKXq1k/9ip/j5+aqn51sGq8RK4kd81EdGAUzPR0hp2RzCIREjU8GESMhAKQmsoiAVBJgCAzCRs0NCUJUJenk68Hqn9Ifz0b98mf+XL3L/9evCf/4i7+XFwfhRV54K4BWmlVoJfgVMRT1kFsFsMkyug+dQkujoJBJsL4+UIaFDZEyYmJxGh+8lAP+RgtjPwqdzSQABAyrjYpgkAIuUzaOBxQwIj5TBxCaLKZlGEVrGhgqo2Wx8ModwSETLUHCBGh5QzQVoeEAlO0tESmEg9pBAH1Khn3LRyRJSlpiwR0rap6QlaRhJOnqShZMS1UCbvZSuHMZ0uWCjUbndKDlezdmuoG2Xk06VkY5XsdfL6Otl9K1K1nYN93SD8PMO1bV+89lW6dd9xi+6tMcb+KdaxJ93axPVrA7joVzGB4X8vy/g/n2x5ONGc3azE15vRzV5yDUuqksIsgkhETNTz4fBU36LSP+Dho8hIpJZRICMhxax4ExihpAJEnOhVHySgAXgsYBUYgoc9HFW6u+yMz5Ewg4QcZkMbCodkyKkgeQcmICaLaBmi+hADjGdAPsEC/5HLPgfKah9PEq6lA2QsLIFtHQDPSWsROQpoVVGdJ0R1mQADvvQw27oTBC1GMGs5OFj+cSlKH4+gp0JY2fC2MkwfDoHORVEjHnA4x7wbAi9kk9aLaINWEFdpqwjhqyjdvBwiDBZxJwu40yXcvsK6B0hfJ0DXm4CFxoBOdpMjzzFIjxkEh5yyrMdSpBZnO2QQrwqlEUIFBP2qhggt5Ks5SAY8CQGIoUCTyZADvJIIBUfq+QhVDyIig9UcdPV3EM2eVbQBHfpIAZJmlWZbZCk8Uh/UPMO+oxwpwbk0oIDZmS+i1jkpeTYsG4N2KUG+Q1wnwEctMBDVoTfBPWZQH4zOGgGBY1ZJU5IjRd6JIIeKcDPlpKWS0mxElysGLsb2uw08a/16b46qtyuYZ6oZnzRIfu8XXq2kXeimnG8ir5RTlktxC1F0cv5mNUSzHo58Xg5daOIvBLGLvmRqyFUPA+3nIuaCMEG/fCjPmyAf0iN2+sUoPQMhI4B1tCydbQMMyfTzk93ClJ8srRcdVaJGVLmQBVZEG5xpoq8T4bfq6Km6ZnAXFlmUJBcZYTniVKiwkMNBli5LKPFghkvUvTlSQtVaD7kQ1zKb+iw/VxCJhOXwSdlc4iZHGImm5zBIKVRiYfopCQuPZlF+EROP+CTASpMyEYL8rAJ1mWBDznRq4WsuQh50oue8iAWgujVCC4ewcTC6HgEFY+g1vPwm/nEzUJqooC8mktYDGFWo4S1AspilDAWQA/60aN5lJF8Wl8O5VipYKSQM5DHGM5j7gpnNEwd9OF2A5zdQ5/j+ZweH7HDgT7ixIznc3Y/Udu9+Llap443aOMN2nizJt6sSTSr15vUG42qjUbVRr1i1zmJWlmiXpqol641ytaa5WutsrVW2Vab+lfeJJrkvwpnuVa6VCddqBHPVQkXa2XLjar5WtlkuWCqVDhVKpwuE02XieYqpSsNyl3hbBzWHT9iPH7EmGhVL9VJ5qoE89XC5XrpZ4PGL8Zs12Y8t5cC92Oh7+LBB6u++0ue72Leb5dc3y17H634H60EHi35n8Vy3m4VPY0H3m3n/3S28M2JnBcb/jcnwm9OBF9u+u7Nme7OGm9O6K6OaK6N6u9M2+/Peu7NuHcznGdrkd2Kgj+eKftxu+jJqu91IvzDVt6LWOD7Weu30+abw6pLXcIrfdIr3exrvdwbA4Kbg8IbA4LrQ8KbI+Jb49IbI9Ib4/KbxxR3ZrVPE873O3m/XCz604XCf79a8x/X6/6vG/X/dqX6nz8v+fP5gn/+vPj/uFT+pzO5rxLuR4vmpyu2Nxved1v+t5u+t5u+N8cLXm0UPIvnPlnN/X4xcmfS93W/9fwR/bVh992p8MPFgu8X8m6MOk+3SOcLCSN+SLcL2WoElAkPBKm/d+F+48b9jyDloxzm/ioFsEiQXsDPqJBDa9TochmsRAQtFcPc3HQ3N71Yj620knMUiHwNpsxMDUkQESUmKEP7pZigHJejpuRpabkaalhJ8osgu8AICSAREaxYiS9VEwvleDMxRYc5YCKlhySYIgMrT0vzSDA2ASLMR+ZL8YVyYlSCyxGic4TIMB/uZ4MjAkSRAleppx72isu1ZD8bWCjH5kvRdhHYLgK7JdCAEhVUoUJKVK4aW6AnFhsIJUZimZFUaiCW6rAlWsxuSlNuwJYbsJUmfI2V1OCkNQxBwi0AACAASURBVLtpTS5qo5NSZyPUmLHVJkyjg9Tup3d4afVmTIkCWK6G7B7frNAjoxJAiJdWIAPVmHD1NkK1HlGjgTTooW1m5BErvMuO7HWhenzoXV0ctoGPOODdPkyXF9vuQDQawI0mSIMRWm+AtFrRPX7qcC5nOJ9XpQI0GuFdXnK3j9Jmw3Q48e0OXLUaWKUCtFhQvQHaaJQ3WSyeLBYPRlhHXIQGI7jZAmu1ww47EZ1eTG+I2BsgHPWgun2YgSBhKEIcCOH7g7h+H6bTDm3WpzeaAS02cKsd0uaAdnoxvRFyb4TaFSS1uXEdPlKzA1NnRbd5yS1uYp0V3egg1JmwtUbM7nGeMhW4TAkoVWSXKjKrtKA6PbjeAGowglus8MN2eJMJVK1Or1IkH7ZC2m3QDjtsMEQcz6dNFTAWyniJeul6g2x3Eg3ieJ1wpZq3XMVdKWduN0vHw+jFctp8KWW1hr1aw16t5260Stdb5bFm2XK9dLpKMFLI6glTOryElhCrKcyudNODWoxZANLxoEYR2ijFq/lIOQMoo2UYuNk+FbzUTmzL4w1VKRcb1cOFvP4CznCJ4GiE3uTGNThxNVZUiwffk8caLxWNFHMHo/TRAuZkKWe2UjBfw/8VOROljN2ZLGPO1/B3Z66a95+d81+E82w99Czhfb3lf7nmeplwvIg7n8ccu3s4T2PeJzH/yy3vyy3v6y3f6y3f203f2w3vu4T3XcL7eM70cMZwbUD8ZTf/+qjy9qTuzozh4Ypjd+nu1Yr79YrzXdz945rr+bzxwZj80ZTm+YL10Yz52ynrdzOua0Pms63Sk03iM+2iL/tV92YdLxKhH7ZyfjgefLvue51wX+0XLRWAjgXSjtdSrwzqrwxZ1qrZR8zp7ZbUdktKs3ZPi+7juULYrWOa1+ue56vWFyuGVyvGt2vmtzHT8wXN34SzZPh+yvx41vJkzvp4zvR4zvhs0fR0wfh4XvtkQff9tObbSdWjWcPLFcfrVc+zBfv3U+abI9qv+pQ7RySbLfy1Zv7xNvHZTvkXvfKvukVfHWHfHpJd6xVf6pPtHFWM5ONa3cByHaJcj6wwYSosuGILJlcP88gyLcJkizDZwN3vlKSWu3CDlbLFdlui27Xe4144GljsCk8dDg41+drL7X4DW0AFs0lgNhWukbEcFuUHBgFMxsgSENNENICUhRAxEQI6gs9AcKhQMioVDd6LBX1MQ+3lEA/wiPtY2I9Y+D1iRopOAjQpoHpRtoqbJmcnKVhJUvpBJTtFwUwRkw5KyMlGASyopxc6hTkmlE2cbhMk5+qhJTZUkRFU5UAcjdLaQoSBUvaRXFKJCVBgyCw2A/IMWTm6jEoLtMIMqTBDahywBh+mOYhvCGBrvajGCKE+RCiyQfMtcK8i0ylOC+pgJn5ySAwp1mPrXLS2AKs9wOoI0UfLZetdruN9ge3BnBPD0Y2B6Fp/4fpQ2eZwdWKo8uRMz6mZ/q2pnthIx9Jg28po58p4z9JY7/rCsROxxZOJ2GZ8eT22vJVY29pc39xIbCXWNtc3NrdObJ48t37mi9Wzlxd2rk7v3Jg5f3vmi3uzX96f/vzu+Lnro2e+Hjv71cRnV7ZPbkyM9U4Ot40eLeuscpj5WVrmIZsM5NSgtBKolAdUiKEmJcoogylZqQLCp2oO0qthWCRYFQPgkCCDGmyegVAX4Iw3WJfaPYutjsVm+2ZXcKs7tNrsWKy3zDQoJ2rkYxXSsSrFRI12ut4wVWecrNXNt5jWOh1r7abNTuNXk74Ha/lPT5S+PVf9x/NNv1xs/uPFuh8vVv78dd1fbrX98WbnqyvdA9VSLX0vPuO/MZF7JLQMKTObT01jkpJ2XwY+LkNKgigIEAUOaKQCgnxwV4T17Wb1n6+0/XKp+pcvS34+n/vLhejPZyPPznVN1ij9goMBcXqdj1nhZjplMB0fpOFBbCqSUUZgEjPw8INkdAqDkMkkZjGxyRTEfgJ0HxF2EAPeDwd8CgPsRUOTaAQABZtJwabTcOlUVAoFfpCFS5EwQLvC4RJT+eR0CSNLzgFI6WkCUpKElipnZshoGVzsQRpsDw22h41M4mFSRKR9YvJ+OeWggnpQST1oYqXkqGH1HspwsXi1QXfysOFEo2K7lr9Tzz9XyzlVQT1Vx9+u4Z6o5pyo5mxVsraq2J+1yq70Gk82Cs93KM93KLebhKdaxOc6FLEKeq8js0y6t0S6J8T8nZv8dwHWR172pw76p052UpEJ3xSWtBcbKnxiLRuMzfw9Afixig0jQpPY+GwpCyFmQLhUAJ8OYJJS0NCPGKQUAQtAJ6Zmpf0mef8HGPgBMQ+tVVAlTCiHmMkjZwuoQDYhg0/JEjNAXFIGLOO3kLTfwDP/BwH20W6IyqemsQhJJmZaSAH3CbL83OQId3+FLHXIixnxIAZsWWNu0GwYFSsib5Qx10qZc3nEYwHUqA80GYROBCCjbtCYBzwfwcaKqYky1qAT3GsHHbUAO+3gHh96MIc4kk8dyad2RogNLnixPj0sTwrKD/mVKT5lmkuZqRckOZQAuxJkFGfZ5VC/HmeTQcWkg3J6lkGAFJEzSOBPiZB9ZMQhGjpVRIdKmFAlF64Vwo0SiEkCNIkz7LJ0lzLLaYDrZZk6UZqUuY+F+72EsdciyzaKM5xqiFcHD1uwESvOrYGahekGXopFlGFXpnn1gKAVGrBAPAaAW5/t1WeFjJklTkiNG9IeQg5FsdPFhJUyYqKcuFFBOlnF2Cwlb5VRTlYxNkpIC2H4Sh56u5J+s0//9RHFxRbR+SbB2TrOiQraRglps5S8XISIl2A3SkibxZRElJTIJWxECRuFhNUoZi4XNRbBDOSQ8iQZZlpKRElxSygWHtzAAhmZmTZ+tluc6ZOlBZWpedqMIhOw2AYpNEP9iiwz95CJnWoXgQNqXJkeEpVn1JiRVXpolQ7eZMVVa5HtHsZQobo9IMlT4vnwPfCk/06B7udTQHRMGp+ULaACBQywgAXhMgEcRiaPlSniZtNxnyhYyW5pVp4KVK4BNemhnRZknw3VawV36TM6tWl9pswJF2QxhF6JoFeC8FgYGY+gErmY9QLiZhE5UUBeycEthjDLubilCG4qiBz2IoYCmLEodayQMZBH2+VNXw5tKJcxls+cyGPuCqcvQO4LkEdymVPFgolCXl+A3OFAH7YhR/NYs2XilVrVUrVit2wgVq+JN2jXWrRrLdr1Ft1Gs2ajWbPZpN5s+BtyNuoVG43K9WbFerNivVWZaFMm2pS/CudvVa2N8t1ZqZPtCme+WjRfLZmtlkxXiibK+LtfqU0U82crJEu1yrUW7VaHafuodbNdvyuc9TbNSoNsoUa0WCteaZBdGDZ/Pem6Me+/vRS4txp8mAg/TIQexoMPVtwPFp0P5l0P5l0PZl33Z5yPloKv1vNfbea8P1Pwx3PFP57Oe7sdebsdenMi+GLD+yTu/HbRenNCd2VYfW1U/82k9e60686U89aE5cG8+/sl37cL7sergXfHC95u5T9Z9b2IBX7YynudCD9ZdD6cs30zqrncK7kxpLzax741JLp/TPFgWn1vUnlzVHZ1UPTVgPDqiPTrIemXg+Iro6r7y44XJyIvt/MerwdfH4+8P1PwL19W/Z/Xm/7nNx3/85uO/7je+m9Xmv71q/r3p0uerYWfrYVfbuQ+T0Qerwa+X/K+PlnzZL309lzOxT77VrN6vpQ34CO0GcEW6AdO1H/z4v7Oh/9NkPz3UdaHxfxPSoV7Iqz9Yea+MPNALudQkSijVA4uV8IqlMgSOSwqBEWFkBI5qkSJyxPB/SyAh54ZkiN9YmiuGuuXwFT4/WZGer6OGNWSwgqsX4zeXesPKYg5akpIQfRJsB5uVkAICovAYSG0QI6uNFDqzIxqA7VCR8kRwv1cUK4cna8mBmVotxDmEcFzedACEbJQjIoK4Lk8aB4flsuDhFiAPD60XIWt1OBr9KQ8ATDEzqjS4krkCL8UFFJAczXIqA5doEUXaNElRnyllVxhIVRbiNUWYpUJX67HlOnQZTp0hQ5TZkCV61GVRkyNBV9vJzU4SPU2Qq0FV2/D1ZjRtUZUgwXb6iI0O3A1eliJPKtYllkkzSqSZuUJ00Kc5BAnuUQBbrIRD7vITVZMowHWpIceNkG6HYgRH34yTB4J44eC2D4vuseN7HEjuz3oTieq3QZv0IOaTfAWM6LBAKvXQ1ssqC4vdTDCqZBn1mpAh22YNiu6VgNqNMDarOh6HaTDget0Ebo8pB4fpS9A6w/S+wK0Xj+1L0TpD1P7QpS+EGUgTB7KoQ7n0kZyKENh0nCEPBAkDPixQ0H8SJg44McedcB2hdNkAdcZsusM2Y1WWKsT0+bCtnuJXSFaq4tQY0Y3OYnNLlK9jdDsohx20xutxAoNokgGLJBkl8gBFWpIlRZSrQbWaEB1enCLGXbEiTnqxnU4kS0WSLsFPBImjUbIA37cZD59qUKwXCmM1Ug2GuV/mybpeqNkvVGSaBAnGsRr1dzPe4zHIpiFMupKFTPRwN9oEsYb+YlmYaJVEmuWLdSIZqqFs9WSuRr5bLWst0TWWSSuC7DCepxVBDGJEHYF0aGhWZVkgxCl5YJNfKBLBi0wYVpyuCPV2rkG7UipcLxCMluvnqiSjZaJRor4PTnUziBxMMrcjbBGC5gTJezZSsF8tehXvfwqnMky5m5cM1PJmavmzdfwF2r/BqHZKu6ucCZLKZuHxXfmXb/u4bxKuP+LcHabBl5sul5uuV9uuXeF827T93bD+8O679mi9dG8+caQ/Mtu/uVB6bUx5c0J3ffLzreJyJtE8GXM92rV+XbN/TbueDyruzUovD0s/n5a92DKcHfCdGfSdqlPt90o2moQbDZwzrSLro0ZH68G3mxF3mwEXq65X8ZcV/tF8XLEXB5wq472ebfy8x7dWjW7xwHosGW2mpJrlZ/UqT6eisKujmiextyPl6wv4/aXcfurmOXZgv77CcX9UcmjY4rnM9oXS7sdJ+7ni46nC7udacaHM9pni6bvprR3xxTfTelerbjfrQVfLLm/n7LembReHdF/dlSx0SRcqeOs1HE2GvknWzhfd0svdwnuj2puDSq/6lPtHFWNRAmtLnC9nVhnI9bZKTVOeqWTUWAmexVIqwCoY6Wq6QfN7KSwOrvGhT4cJnblEnuipO5iQUchvymHU+1nRa1UoxAuJGVyiNliFlIlJusUrA/UrCwJOZmPTxKRM6QMqJSFENPhAjqCgs7Aw5IwwE+wwA/JiI95hANSWpKSnaLkpKq4aTpRhlkOdKjADhXYKgeYJJka7iGDIEPPz1TRk5W0FCMX5FUSIgZ6jgnlVwJydNBKD6nai6+0I1pCpMl6+Vi1cKZJ0VNILzNlFeozS62gUiuoxAKutsCrLfAaG7zGjqh1wmud0GoXtNoFrfUh6nzoYhukyALzKzKcopSwBmzhHgwLs4rVsBY3tSNAO+zB90aoay3qL8b8Z/vsl46Frs0WfDmRf2YgeLIndKI3st2be36q8cJ007mJhhNDlRt95Ym+ypXu8rmO4sWeivWxlq3pzvjo4fn+prm+xsWh1pXRjtWJwYWxgbnxkYX52dj61trp88tnvpw5dWnms+uzF76ZvvjN5Pmb4ztXxne+nrlwbeHLmydPJiZGuxYnuqZ7K4dbg1YhQM9NtcuhNg1SLYVK+ECZEKKTo8wKhIabISLtlTOgOi5aSgHIqZl2McIugnqk0Bofa7BKP1FnGq3QDJco5hssK63OlSZHvNW92mGab9ZN1MhHK6XHalRTdfqZBuNMg3Gzx3d6KLTd69rusVyZCX63XvjiVNnPF+p/+bzjL192/PxF8w8Xa95frv/pavO3p8vPzoRKHEgdK4mQ/Rsc4HcMzH4ZB6iWwAXsTAk7jUc9xCOlSaggOQWqIEFMTGhQjGzy0D6fin4TK7g+77kX8z/eiLw/V/6n85VnBzxVBoCX+2mJHlxoQuUZMW4FgovfT4R+RETuZ5AyGMQsFHQ/MONDSPbHKOh+DHAPLOsjcNqHwLR/zE79MDP5w8zUTwAZe1GwNDBgHyDtY0jmJyjgXgL0ABlxkI5KFtHBXFIGG5/KJaaKaBkCaioDtQcH+C2PcEBCS5fRMvj4Q0zkfhYyiY9NFWAzxJQkCTlJSjmkoCYrKUkGZqpfCikz4Y6EOGNFwrky8UIRe6WYuV3N26kVnKlib1Yw18voayXUWBF5OZ+wUkjaruV9cUS9Uc3erOEcr+OdaBRs1fPilYy5AvyxMKJaD6rQZIc5+5yUP7gZnzoZeyyUT22sJD31YI2X11lmrg0rQka6igFgow8KiWk0ZKqAAhEzYCI6WMqCSFhAJimFgPwEj/hYJoRIeBBw5u/SDn7AIGWYdSybkcshZpMRh6ioQ0xcGgObysKnMnEpOPAn0PS/R2b/ngj/lENKlrCypWzA/8vXe8XIdadZntXo6Z6q7iqVDE0ybXjvvffee++9SW8iMyK9T6b3TO+9p6colbwjRUoUKYkUKVNVkqoLO4vdAWaAXWBe9iGqtYXG9gLn4R+49+EC8XJ/95zvO2JWCY9a4OADoyqMX1gWFZfWqIBdNuRCirUQJ834ENNe6BUffCWO36th7tZyllPU6SBmMYpcSWCW4+grQeisHzYfQi7HcIsxwkwANRXEjAfRIyHsUAgzEMb1h7B9YWyLB9loh1UZy1K60oQBEDeBo2Zo2AQ3SgodKrBDjbDIoQ41Omgiu9Q4NadMzQWrOCA2/iIO9FsM8HdE2DkmrlhEh0pZMBUPZhDBLVKYXQ72qEA+NdCnBnjNeKsarhGVipnnRbSX1fxLNgXYLAX4jZiEg9IQFTan5bUBjk+D0HEKlPTX7MpCrx4QtSNiLlTYDg9YQBE7uNwNzxNOTwQ9nsQtVhA3a0gH9ZSjBspJPfW0gXZUS95OYzYSyK0Ueqccu1uBu5FjnzbQjusopw20q42Mswz9LEO/nmUdZ8iH9eSjWvJpLfNmPe9WA/96Leusirqbxq+lcPMp0nSKUaECOdglKT0romI7pRi7CO4QQ4IqRNwAT5kgFTZIrQNa54JU2sFJEyCiK/OryrwqUEiHjplJ9WZEtR6S/z7a7qQ0W4nVGlTGSGmysWotrLCSJCcW0qCv8EllEiacjLokoUMUXKRajFOKsVIhQiKAy0RQpQQmoF8wigEhDTyphtZpYR1W9LCbNO4lXbYA+k2lQ5bSKRd4JYzeTuB3EtjtCOqoHH+Yxh2liYcVpOMq2nE1/bCSvldB3S2nbMQIVwKIcS9iIoSbSdHzKbXhGH0wQh2MUEej9MkEYzbOnI7Sp8LkqQR7KsGeTfPmK4WzaV4+tDbgJfxnhHPYbTrsNh11mfKQ8++Eoz1u1Zy0aU86dMdd2uMe3XGP7qhXd9SryxPOUafmoF2136b8hXAOOnRbLcqVjHipXrhUL56vE83XiRbqxQs14pUG+WZOc9BpPu1zXBt0Xh9yXR9ynfSZr162XRu0n/abD7p0263KzWb5ZrP87Xn3vfXI57vJz/fij/fjX58kn5+mnh3GH+/4v9jwfL7ifrDouDdr/Xja/GjB83wr9sNJ8qcb5X+9U/3XO5V/uVX+883kn6/Fvj8JfXsU+IVwPpoxfTxruTdnuz/nvDdn+2zZ/WjV+9my64s17zc7kW92Ik/WPd/uhn86Tf/pKPHtTuDFtv/Jsv2zOdOXK46vV8xPN2zPt53fbDqfrFoezOk/nNK8O6H8YEb/zoT2zTHNh/OOZ0fpv9xt/uPtxi8P009340934y8O0z/fbPzv73T9zw/6/s+3uv96u+Wr3fJPFvxvjlhvDxiudWv3c5LVatZCmtpqBuYMpbWKgjjn9xHmSxHm7/3k39pQ/5TkFjTrUaMh7mxKOhUXDHioDSpAlPVyhQyaloBTYlBCAkpKoUkpNCGBREWQtAJVocLV6MkZC7PBzKjSklIKfEqBTxtIaQOpzsGKqjByzEtawqsJFa7SQIkpMCEJIiCChSSouBKf0pDiSnxIgkrIYUkFPK1AlCuRNRp8Rk9q0BFrVNg2O6tOR6xUYirV2JQSFRSBA2JwTImskKJrlPhaNa5aialRYes02BoVukIGr1LAW23UDiej002v16FqNYhuL6PJhC3XQGuMqHoLts6MqTGiak3ojAXXZCM0WvGNVnyTFd9gwtToEJVqaJUSUq2CVmnhVVp4rQGVseBydmLOjm+yYptM6BYbvsWObXPiO13Ebg+x20PsdOHbHdgOGy5nQNSrQFUKYJUCWKOGtNoJg2FOn582HGKMhhmjfvKIFz/hx81FKMtJ+kQINxbAjPrRoz7siBcz6EH3O1A9DmSfC3vZQxr0U/o9pC4bvt2K7XGRBgOMXheh30MaCTH63MRGDSinhw54yUMB2nSSPx5lDwVoA15yn5vY7yEN+qmjYeZMipsfhxsJUUfDtMkEY66cu1wjWqkVL1ZwpqKUYR92xI+dipJnY9SpMKnXi+nzYbtcyJwJ2KQHttpRPT5if4A6EGZOlIsuhzlZG6HRgmswYusNmJyN1O6gZ03EWjWqSgmtVcEb9egWK67DRuh2ErscuF43cSREn0pw848xHmWM+fGrVfz1GuFyBWcrIzlsVe83K/eb5Xm8ybNNXscdyuMO5XGL5NOF0FKauF7H2MvxD9qEJ13S3Vbhaa/y6mXdQbdqqV4wUc6YquAsNshWs6rZZsNYRtuRECWtJJccaZGgLFKcWU40SvEmMcYoRJgFIKsQEFbDWyOcmaxxqdlwJaNcazft9zu3O42b7frtdt1qTpb/VrLcIJqv4c3X8FYy4nzd1lwNa76WPV/LvlLNnKmkz1Yx5mpY+cTacoa/2iRcz4k3W6T50NpGs2Spgff3hPP8MPrNvv/74+B/2DTwfM+f93CeH3u+PfZ+d+L74cSfJ5wfT0I/Hod/2Pd/t+t9eEX/9pDorWHp22PyD6Y1n685/niY/OEg9t1e6Pu9wE9HwZ+O/M83zQ9nZfcnpY8X9I8WTA/nLA/mXW8NG49bRIc50XYj+6hN8PaY/svN4A/Hie8OIy92fc933B9NKq+30w6zlGvt3Btd4utd8p0m7lQEM+hH9TghLfqCFv25+TT+nSnT073Is93Qtwfh7w+CL7bdXy6ZHkwqHozLv5jRfLNo+vNe4k970XwZ1w87/m+3XC82nc837M837I8XDA9n1E8WzN9vB348iH+7GXgy7/x8yf3xjO3usOGsW7XXJtltFR+3S651CD8c1300onh8xXxvUv/emOHOoH62gt4XxHT6KG1eSrObmnWx652cCjMrrKI4xRivFBuQIxM6dK0VnbFBM+aiRvP5FtvFnA9Ta4OVGyFRHcQhKdNzipXMMjEdaJRRTEqGQUn/lYFbomEWyaiXpNRiGR0ko0NEVCifDKahCumYQibmEht/UUwt1PLK7EqYX491a2E2BdAkKbEpy3xGeMSKCpkRfgPUq4MGdDCPCmLil2oZl/SsEjMPbBVAPbKygApY5cC1xVjtEXrOh+9L0OablTMNooWc/HKaXmsBpA1FFcayKiso40HmnLicE5NzYrJOVKMT3uiEZt3wrA+eccMafYgqK6jaCotoSoPKkiobNqwCxcQlNWpYb4A2FGX0utETMeJZt+a9aefD1chna9GHK7F7C5F784n7S+lP5tPvTyeuDQRuDUdujkZvjkZvjSdfn6q8MZE+HoqttDj3+iPHYxX7w+Vb/fGdy+mDsZqTqYad8e614c6F4e6lqdHNjbX9k2t7N/+wdeud5ZvvLt5+f+H2hwu3P1y48/7i6++vvPnR+tsfr69c6eloGOqqGe9MTXaGQzqsRVRqkgAdWqxOgZCLoHIR1KjCOnU4ixSiZF5UsREaNlJCLlMxAB4F3i6CuiWQpgCvJyUdrlQMpiRDScl8g3GjzXXYG7w9UXF1zL83YF9tN8w3qeey2vmsYT5rmGvSHw8Hb0xGToecJ5ctb8/6HmzEvthLvDit/PPtnr/+YeDHNzq+uV7/5fXq+4ep3SFNSxRvE77qUUGUrCIu6QKbeIFHL1LLEGIBUCa9JOQXiLglcgFMxUWpWSibEBfT0aostNUu11KLdrKStdEsuTVif7hR8Xi3diRKDPP+pVJV0O4jhuTFFt5FiwTEI7xGw7yGhb/CpABEfAyZUAIBvgwFvYKAnkOBX0MAX4EBXoYBXoUAzkFA5+HQS0h4ERR8sbT494UX/gVU/BIeUcAiAjgUIIdY9gvh5D0cKauUhXkFD/xnKb1YxQEqGKVc7Dk2+pyYVKpmQjVMhJJVImcUyRlFGnaZnlNq5JQ4BcCQFOznFqSlpVkduM+GmPETNpP0g0rGYSVjLYFfiWFX47i1BH49SdgsJ59lBX/o0x5n+QcZzlET72q75LhZsFFNXU4T1irJ7W56zkZKSoE+zsWgsMgnKHZzi3wSsIZ8ziEEOSXwsI5c45V41WQFrdTIR3IJAAUbJWch5Sy4SUYwKfByLkjKBtAJ56w6ktvC4DNKSZhX5UKk3cg2aWg8MpCOKeSRgUoeSsVHq/hoAbUMB/4dsuyfKahX8k2gSj5Ewi4V0At51AI9rcArgvpFoHoTtsdHHw0zliu4syHCZiVjOUaY9kInvfC5MHYxQb4SJUwFcbMByEIEsRhF5glnIYxaimLno5iZEHo6ip9JECcSpMEorjuAavXAml2QKj2gygCstkBr7ahqJ7bcjgmb4B4txCAqMUqAeglEJ4YapEi7EmdT4EwSlF6CkLHLWITzBNjvUKB/xcFeoWIL2IRiJQ+h4kHUXICGU2QWlnhVoIgeEtGDrGqEQQaWsgt4lFekjAt6UZlJCjJJgE41wq/HJp30Gh+33EUL6tEuBcQthzjVxV49IGKDJzyYmAsVsUGTTli1H90YwraG0H0x7EQSN5/Gr1bgtipxuxXYk3rqrRbu3Q7hrRZu/vB6m1c6nAAAIABJREFUu+BaE/OknrpfRditwB3WkI7rKMd1lJN66lmGftpE3a8l7lbgDsrJV6sZ16uZJ2nKXhy7EUMtx9HzCdxkgpaUlZopF8MKsldMcsnQbhnSr0YlTNgKG6bCDqtxwRp8iAY/rMIGiBqKovrSiB4U1EGCWkRQj641QupM8KwN0+IkNprxaTnUxy5x0oscjDKfCOPgI+WkMikFpOJihDQIHnZeQAYouEiNBK8QYcR8mIAHFfMhUgFIyikxS8BBLarcgGwwobochLEAbSbCXoyRFmOE1QRhI0XcSRN30/jtOGYrAj+tIp1UEo/K8UeVxOMa6lkd67SedVrPOq5lbSVIc0HkVAA9HSXOpOiTKfpwjNrrJ/QHSQMh8mCQPBQkjgVIk2HqbOxvBThTCXb+hWY0TBsOUoYC5P8spXbQ9f9CznGn6SSfVWvVHrVojtu1p5360x7jSa/+uE//94Rz2KHeb1PutSp221S7baq9dvVRl2E9K5uv4c1VcxdqhXm8WW6UbTVrd1r1f8Oby+5rg87TfttRj/mox3jSZz7ttxz3Gvc7tVstivWsdK1J8tac6/5W7PFB+aP9xOP9+LOz9Iuz9DdHiR/OUi+OYk93wk/WfA/mHQ9mbV+uBH7YT3+zH/z2KPL9SeyPZ7E/nkV+OA1/dxx8cej//iT0dNf7aM322YrtwaLt0wV73sZ5sOh8tOp9tOp9uOT8bNn1ZM335br/i1XXs03/d3uRpxu+J8v2r9dcj5dsecJ5vuX6dsf37Z7/xU7g6y3/VxuBLzeDX25Fvt5JfL4evb8ceriZ/PZq7se7XS+utTzcqvzoiv+NYctph+KgWXrYojhsUWw3SldrBGMBUr8D1WmCdRjhLVpwnbgoyXktxnw5wn81Jjwf5r0a5LyaFJc2GrEtVkqTkZASQ2pU6Fo1pkIGr5BB67WYRiO2TovM2hh1BlJKjgwKgF5OiZ8LjIhgMTnKySoJCKEJJTalIcSV2LAUGZaio3JsXIWqNpN7E4q2oNDLK3OyihJKVEqJSsgRcRk8IYWnFagqDa5ai69UYtIyZFIOScohaTm0So1s0GEzWmyNAlEuBldKofVqdJORkDERavSYCg2yUouqMmIbdPgmIylnpmRNxGYLuc1Oa7YSG/ToSgW43UnpD7JGE8JuH6XNiR8IM7MWVLUWXG+EN5gQdQZYrR5ab4Q3mhAZIzxjQDYaURkDsk4Lq1QA09LSvGp0iDoDKmNGtziJHV5ql5/e5SV3uIk5K7rdge/xki6H6MNR1niMM5HgTCa5o2Fmv4fUYcO0WTAtVkyrDdvjpQxHOQM+2nSSv1wjWa4UzMfosyHSTAA37ceO+9CjHuS4Dz0dIk6FSWN+/IiPMBagjIaoo0H6RIQ9GeOPhTmXvYwBH2MoyJ6Iccaj7OkkfyhAa9KCszrIZR9lIsYZDTOHg/RBP3XQT+33kLoduG4Hrt9DGg7Sepy4NjOi3QLvcWKG/KSpOGuhkr9eK1mq4E9FKZfdqAEHYtSHmwyRJoLEoTBpOEIe8BM7HahOB6YvQB6OssYS/L4gfSItuRzm1RswFUpoSgZJSEAVSniFDF4uhVXJEPVqdLOJ1OGgdjgoHVZSv5fe6yYPeMnjUfZMij+d5E3EmONRxpAbPZ9krFRy12sEBznlUYt6Lys9aFH8LaL2d4STXxB/2ib7Zq96o4a+2cA6aBHsNvMO20UbWfZem+ioR7ndJp0qp/YFsUNRymy1cLFBttBumcwaulKSpJVkl8A0HJCcARTRAHI2VM2B6vkwEw9sEZSFVLC2KHe+1Tqf081ltVvdtoMB13ancbtdd9ht2G1X77TKN7LixVrObAVzoYa7npVt5OQrGelcHWehgbeY4c/Xc6/Usq/Ushcz/NWceDHDX2oUrGRFqznxWrPkF/1COMc9sodr3m8OIs/2fL8QTn5b9N8TzjdHzufHnr8Rzmngx9PwT6fhn04iP51EfjyOPl6xvj8me3tE9uaw5J0J5cMV27Pt8PPd6Hd7oR8OQz+fRf7tWuTPh+5n68bP5tVfrVm+WLY8XLQ9XPS8M2Y5apXuZYUb9YydJs6dAdXnq95vDxPP94LPttzfbHs+GJff6eZe62CftXP3mhi7GfZWhr1YTplOsYZDpHYruMVYOhHD3+jX3V8KPFoLPd2JfLsff7ETebLkzC8mebpgf7Hifrrs+2rR/XTZ+3zd92LD+2zV8WzV8XzD8c26/fG86eG09smC9but4J9249+s+h/N2t8fN741rL/Rpz7uUO61yvZaZccd8uudko8njB+NqD6fNX88rn9v1HRnyHSlktUbwHS4ce0uQouT3GRn1FpYaT0rrKD7RBS3AJvSUFp8nNG0cKKcPhpDjEXKppJlHUFUvQ1QaQLEdACHsMAiKLFKYDoBTMGBqfholQj7K4ugzMIHGLhlahZAwQBKaWAxGcwngfgkkIAMEtOBSjbQIITYFXC/HhuxEIIWlEcPtSlL7IoSjw4YNMPCVkTUgkjYMTEryq+BWAQlenahkVNi4YPMPKCVf8EjK0maEHVufL0TU+9AtPqxl5O0Fg9yIEnuieIb7OCEtiAgfTmqLmj0oi7HOF1BWqsH3+zGtHjQLT5UsxeedUMbXOCMG1ZhBlRZIQktoMIE70zwc0FGtQqcM6OmU4LFGuFICD+fIt3sUb41rL03a78/bflk0vLRuOXjKdens4GPJ33vDDkfrVc82qj8bK3y/lLqo8XEh/OJt6Yjt4Y9B53ms37n1SHf1SHf9dHQnan43Znk7enU7nDz1mDzylDr0mjv8szk+ubG7tnN/bvvrd58Z+n2e4u331+48/7Cnfeu3Hx7+urrEye3GuvTqYijLuVsq3K0pjR2CVjNPK/lF1tVKK0MKRWApQKwQYlx6fF2BVzNvqRk/s3DUdBKnVKMW4b0yeG1LkbWz+qOCnuj/P6oYKJCeaVOv95sPxuMHQ26dnosy626+Sb1lSbNbEY7Xa+eqFEstxh3emw7XYa9bt3dCeeHi/77K/5HW+HnJ60/3Or6+rjhrQXPtXHD/pB6qIYS01+yCl7z69FqXqmUVSpgltBJ5/mcEgb1nFD6Kk/4qlBUKBNDpFyYmAEzCHERPas7bdwaTI7VqJvsuHYP6XKENZkWjUZ4tcpXgqx/TElfqbeAA9ICLf1lBeOClF7IpRWTsReZdBCHCUPAzwMBL4FBLxcX/QZU/BICdA4NL0JCL0FAF8rKzpeVnQcALpSWnisp+n3Rpd+BSl8loIo5VKiQAefToDI2XEAF8kjFYnqZmg9V86FiaiET/bKCVabmguT0Ui72HBd7QcmAGHlYPQetYJXJaMUyWrGWAzJyQXpWiZZyQU96VQT8lQ7xjzHWa11G2JUwZT3J2E7Sd5O0jRRxPUnYKifv1zAO61hHDZwbrZI3ezV5vDnJCU5bRWdt4qMcf6eeuVZJHklpekOSKh3ezyvz8QEubomdVegWgMysIi3tIhf6GynhvF9NMvNhQvxFiwjFRhfJ6XAhBSimA61Ksk1FUvIhKiFEQC80yFEWLVElhos5IIUQrpHhVBKMio8VUMESJlwnJhqkRIOUKGGC8ZCX4CX/hYE7r+RDtGKEmFXCJp1nk84L6IUqwnk7pywgBrd5WWNJ0ViEeSXBmgridup4GxX0vDkz6UdNBtBTQdxECDfhLpkNQOZCsCtB6FwQsRLHbaTJ6xWU6TB6Nk6cSZHHk6TeEKrZDaq3ltZaSxLy4pS6LK0DVZoR5VZ03IIK6pFuLcIkBav4ZVJWsZheIqSWCCjFCg7MKMVbNViVECJil3FpxXR8AZNYyKUC2ORSFR+p5kM1XICaXWgVFoc04JgeGtYAjAq4XgIR0S9yiK/IuYVGCUgnLNPySqwyqFkMNIuBNjHIJgbZJWC/GpWwkH0GoM8ADFmgcScqakcEzaCIBZh2wXJRXGcMP5DAT6aw82n8ShqznkJtJpF7lfjTBtqdNv6bXeLbrbyzDD3v29xq4V5tZOTPeTPnqJZ8Uk/dr8VvV2K3EqjtOGY/QcgP6O/GMOtR+EoCs5giTCXpSVmpkXTeJ8HauRi3HONTY6NGQqWDWOnEpK2QSjuw1gOu90HS1uKo4VLMVBY3gUN6iF8LDeqRNQZwkw2ZMSMzZmy1DhmXQPxcoIl0yUov80vwWjqIBb8go8E0QjyXAqagC2nIC0IaSM5HiblwHgvIZYP4PJCQC5AJAEYJyK9GVBgxGTO2zYIZcpNno5yNCvpmJWOnir5VTt6IY1fD8NUgZDUEPkxjD1KYvTTmoBx/XEM9q2fkCee0nrOToixFsYsJ8koVe6mGN13OHIpS+oOk4Rh9NMEcidAGA4QRH2E6Sl+u4F4p5+crccajjLEIfTzKmIgxJ2LM/3TTQNffgmqHncajDuNxm+GoTfsfCOe0z5QnnP1/T6nlCWe3Rb7TqvyFcFYy4pkK1lw1d7VRtppVrOWUGy3qvXbjbptht82w32E66rYe91oOuoy77bqDLv1Bl36/U7fbrv7FwNlslt+eMH+4Gvx8P/XZbuzzvejT09SLs/Szw/hPN6v+eDX93VHy+W70y/XA12uBPx1W/B93cj/dKP/T1eT3J5HvjsPfHgWeH/i+OfA8P/T++Vrsu+Pg84PAN/vBr7b8ny27Plt2P9kIPFr1Pl73P173f77i/mzZ9cWK58ma7/Ga++t179fr3gdXzB+Nqz6d0d+b0n40rnowa/h8wfJkxfVs0/90K/TleuCzJe+9effHs553JpxvjjmuD5hPu01nfbazAft+h2k1o5hN0Ef8uC4LuFFRWCM6V8l/rZz7WpLzWrW4uEpYUicFN6mQjSp0jQReJYJWi2H1ZlSDBV2lhcckZXEpqEqDqVRjoyJYRACr0ZKbLKwGI73OQGkw0ao0uJgYaqVd8gvA5VpCnYVea6alNfiwDBEQQ6NydL77JV//EtcR4jpCQk9MqBA1ZmJ/Uj4Ql5WrEQkZuEaPSckgKRmkSgmt0yIb9ZisEddkwGZ06HoNMiUDJaXAchmoVoPIGnEtRnxWh8koEeXC0pwe0+mktlqJWTMuZydm7cR6E6bRjM/ZSM12crOd3OqitHtoOTu+Vg+vVANzdmynnzSU5HT6STkHqjdMzdqRGQMwa4Y0maANelCjEdJsRTRbkBk9JGdG5MyonBnVZEQ06KB1GmidBlqvhWXM6CYrttlB6PTR+oOsgTCzN0Dr9lGaLcg2O6bXRx6Pca5UiuaqxNNp/nicPeAl5U2VoSC930vtdhL7PJThEGs4SJ9J8JYqhItp7kKCvhCjzEcIsz70lB876cPMhAmLScZikjEdoUyFqbNx9niQPuglD/tpE1HeVFwwGuIO+piX/czLPnK/hzgSog8FqG1mRJsZMeinjIYZQwHqUIA6GmZMxNh5qum0oXtd+Ms+cqsJnlEDsjpwpxXR58IO+UlTEcZUhDYdpU+EKENu9GUnctiDGfPjx/z44Qh5NEofDlMH/MQBP3kowhyOsgbDrBYbvj/IaXNQ0nJwSgZJy6EJCSQphSaEkKQAUiGBNWhw7TZaj5vd62J02Sl9HlqnndhtJwwFaGMR5lCAOuAm9rsIAw74ZIg4n2Rs1AqPWzUHOeVuk+S0Q5PHm7/5Nh3Kw075QYdsv1161Cz+01lmp4G93cg5ahNtZzlHHeKNLHstw9puFa1lBVPl1OE4eaaKt9yoWGlS5gmnMyVMWIg2MVjNBkqopVxikZwNVbEhOh7UIoA6pZCEAdMZF8232uaa9LON6rV203a3daNNt9OpPe417neoNnOizSbhaj1/oYa9VMffaJJtNivWmuRb7YrdLvVet2a7Q7neIl1rlmy1K/Z7tOst0vzP1Zx4JSv6Rf+fhPPdUeCPR4H8poF8Su3ZjvfZjv/pTvD5sevFifv7U/+fzoI/XQ39fDX6l6vRv5zFfjwO/+Us8XzH+3DO9PGM7r1J1fvTmkfr7qc74W/34388Sf54Gvv5avSv16M/nvhe7NiebVqf77ger9k/W3Y9Wgu8N+04aZfv5sTrdYzNBua1HtmDJc/z/diznWC+Y/SdYfHNbs61DvZRM3O9hrhRz9jL8bcauKsN6tm0oNuBzWiKW83AmRR9v0V62qF4d9x2f877eCnw+RXXZ1P2J1ec3yz6ni/5H83aH05ZPpu2PJl3frno+GLO/MWc8asl69MV++N506Mrpq+WnN9thn/Yjj5d9n0+Y3ujX32nT321S3XYocy3OZ90Km50yT+eMH44pP5sxvTJhPHDKdsfxu1Xqtg9PmyHA97hwrY7STkbrUZPi8uofj7FzSaYyZC4hNAbFK7n9Mc9mqN2zn4z4aAZ3RtHNzrK6m2AlKHMITxvF5d6tRizGKnkQpU8hEqE/pVLDHbJoE4J3MyHadlQNQuhZCJlTKSUgZDQYXIGWM0Fm8QwhwLuUiFcKljEigoYYR4d0KkudapLvXpA2ASJWeFxGypqQniUQIugyCIo8cpgQRU6qMS6JEVeeWlQBQipSiPK4qS2pM4KzrngSeWFVh+iL05s9aMrDcUe4W/D8vPNQdxCo36sXNQdpLT7CV0hYk+E2OpHNjrBOQ+syYuoMgOrrJByIyTjJkw16sfrNd0e6nCUs9duPuuxrtZw9xq5bw3r3x3VvjeifjBjebzoejznfDDtvD/p/GjE9v6g9eNp971Z78ezno9nfZ8uhB6uxD5din1wJfDedOCtKd/dMc+tEefrY943JwM3R1xHPcbtvtrtgcz6YG5+oG3yctfM9OTa3uH+nbd37r6/cfejlbsfLr/+wfztd6fO7vRvHbUtrtstar9TWxuz5dKWmJkqJb0iJv7OLAVZlEiNFCERgCV8kF6BdhsIThVSyy2SUCA2KVnDhgtwBUYuxCNHeWWwuB7b4GZ0RQS9UX5vmHc5KhyICEbi4qWMaavLtN6uX2rRLua0iy2GhZxxpkEzUaOYqJautOg227X7Pfq3Z32frkc/34x8uRf/Yrfx66PcB8uxjTbRRC1psp7SmyaU20FO+SWrFEhD/oZLuagUwTj0Qj6nhEx+hSn6DUv4O674okgE4LGAHApQxcX4tGyPgtAWU6UMeAfrQlQMSMuhKTHERT4X5/6jn/YrM+5XLsavo4piE/tVLvZfZYwilRgp5MBEAjSdBgIBfw+DvoZGFhYW/AZa9goBA+AwMGwmlkCAIJFlCEQpEgUqKHjp0qXfFxe+BCh+GQW5QMWVsshANgkoooPZhGI6+jyXeEnOBqr5UDmzlE+8IGeWqrkgJRMgJBZIKCU6LtLIw6oZcAULIKYWSqlFGg7IwAdrGSUS7EsC6H8Vg/7BgPrnKnHxTIxzktVezapO64SndcKzJv5ZE/9Gi/j1TsXdLuWtdtmdTsWbvZqtatpxln/aLDzK8a91SO8OaK+2S1YrSFcaXKPlxlozLSCE+AVgNw9g55T6xFA16ZyND1ASz4txrxm5IBHuPL7oH/no12iwCyISiIMt5BKLTDKcUYoW00uknDIetYBNOs8hXxCySoUsAI9eImAAFQKkSU4V0iAcYhmfAhLSQGIGhE0oRJb+GlH6TxzSJb0UpZeiBPRCGvZlNum8jAvQ0QqdAlBEDu8O8SfSkuEg/UqCNR+nLSUpGxX07WrWejltLkqY8KNG/eiJEG4+DF2OI5diqLkQ7EoAvhTFrKZJK2nSdBg9k8BPJ0kjMXyHF1prLkzrLqS059NqUFIJiCnLwipgRAuJGNARCyFqp9hVKDmnlEO6yMCdJ8JexgB/x8Rc0vBxdiNRI0VopAitDCUXwOR8hEqElXCgUjZIw4PoBWCLEOBRgKN6WFgD8kgKHHqcXYNRcEvEjAK9BGJTInXCMg232KVGOZUIhwLuksNsYpCJV2Lmlzok4LAJ4jMA/UZQ2AoLmkFubbFHcylkLMlFcZ1x3OUkbiqNWyjHrZZjN9LorRTqWhPzaiPj9XbBO33y61nWahS2GoXlo2sH1cS9SvwvHs5xHeUsQ9+pwuxV4vbKcXsp/GGKdJKmXK2kX69l7KQwmxX49WrafBW3QgUyUy76pTg7F+NRYIM6QspGrfJQKhzouLEsYSyqsJdWOkoTpktRw6WEBRizQEJ6SNAAjZrRdUZIsxOTMSPrTZhaA7pKg6nUEAICeFRJrjDxlSQAuuC/8vFlSh6GSwHzaVAs4HdMXKGQCRGwIBw6kMcBCwUQMR+kEIH0IoBHAS03oGsNqEYttNOCHvfT5sLYhRh2OYabDyJmXIApe9EVZ/Gir2wrAtuKwLbiiL0U9rCKeFxDPaqhHlbTjmqY20nyaoKwWc3ey0q3c/KFWv5YkjGaYE5X8q/UiKZSnOEQaSxAmkuyt+ol85XCfD5tMs6aiDGnk5zZNG82zfvPtkXvdhr2Ow3/gXAOWzUHLeqjNs3/D+HstSr+nnAOOnRL9cLpcuZinWC7VbPToc/roNO822bYbtHlnZyjHvNRj/mw23TQpd/r0O60qbdaFJvN8q0WxU6baq9DczaoeWfB8+l27NOt8MOd8NcnyRdn6acHsW+P488Po9/sRZ9th7/aCD7fivz1Wv3/9W73//q0+39+0PLf3qj5+WY6v2Pg+9PgH6+Gf7we/+E0/P1J5Lvj6Fdb/vvztnw+7Ys135ONwC+E82jZ/XjV+3jN/WIn9GzTf3/G+N6w7OMJ9ccT6vdH5J9Maj6a0D6cs3215nuy5v9kxnazW7ZRQ5+J4bqtwG4ruMUArJUXVkgKKsSX0sKLCd65CPU3SdZLlfzXqgQXKnkXKgSXaiWARiW8XgbNKFGtBnK3ld1pZuc01CYVOaehJpWgSh2iUodIKWE1BmKbR9DuFWUs7CYbt8UpbrJxy1XEtJKQsTBbXPycg+tklQSEkJgSnVBjY0p0VIFKqLH5MZuYGpvQE+I6fEyLyyuqwdabCXUmfIef0+ZhxqWAlAyUMeGqVbC0FFCjhOb0mDYLrt2MazNhWwzoZj2qwYSp0yJq1LBGPbrNTGgzE1oM2KwWlVHBexzkPg+tyYiq08KyNlyTFVuhAjUYsU1WfNZGyNoIOTux2UGoNyLTitIGEyLnQOcc6K4AKWtHNpjB/VFqV4DQbAa1WiEtZmjWAGq1wLpdmC4nttkE67Rju534bie+w0nIN8y02XHtDnyDCZUxo7M2XJuD2OkhdbiJLXZs1gRvsaJabehuD3E8zp6vlsxViUcijC4nts0I73XhJ+Pc2bRwNMLq81D6vdTRCGs8yp6MsidCtFEfbipIWEnS18sZq3HKdAA35cfOhkiLScZCnDEVII75iVMh+pCH1GlBd5hRlz3UkSBn0MfscZC7bOQWIyynh/Q4cUMBap+bMOAljUWYo2FG3ieZTQvmK8XTSd6gnzLgJQ0HaeNRVrcDm9ND2k2IXgeu340b8OCHvcRuC2LIg5sIksf8xFEfbjxAmAgSJ4LEwSB5OEwdDlMvByiXA5SBIK3bQ26x4mrUkGYroVaDiArLyhWwegOhWoOpVKHqVLhqObpSiqxTYVrM1G4Xq9/D6nMz+z3Mbjup204Y9FNHQox+D7Hbhum2YUbcqKkg4UqctlUvPuvQ72cVO43i6z2GozbVcYfypFN12qU+7VLnCWevTbKb4f14rWk3w9lp4p50SHabeWc98t02wW6r8LBbsd0mXaznztXx15tVm62a5UbFXKthvEnTnuAnLESHFKrnQ5UssJgOVHLhShZUzQaZ+RCXFJY0Ytsi/IkG3ZVG3VSdaiGrW2szbLRpDnqNVwfNh12qq336G5dNV/v0+23Kjax0vVG61iRdyUiP+g2ng+azIctRv2G3S73dodzv0R4PGPPnjVbZak681ChYzPDz+nvCebDqebYffrrr/fbQ/8sczotd99Md19Ntz9db3q+2/C9O3N+een448/35auin65F/ux7/6/X4X68l/nQY/LeryR8OQ0/WXZ8v2+7NGz+ZN3657f/2MPmns4qfr1f+dC3589XYT1dDfzryPN+2fnfg/v7A92Td8fmK+4v14PszzpNOxU5WtF7P3KhnnHVJ7i+4vtmLPt0OPFl3PdtyvzUovN7JOm1l7DVS16oJWxnWSYf0oFWy02JZqFZ02rHlwgtJ3iuN6uJeF3zIi9yoY19rl701aHx/yPTRkPHTUeujSefnE44v572PZu1fXHF8veT5etn1xZz50RXTl4uWpyv2LxdtTxasz1Y9329Fvt+KPl32fT7teHfE+Naw8fVB043LlqsDpmv9phv9htf7NZ9MWj4cUn8+Y/102nJ/zvvejG+hlt/txbSagR0OeLsDnzWR03K8j4UxE+F6LMRCgsVF+IGgaLfNdHvQeL2Ht9eI2KwuafMBKw3nyvUXI4oLevq/mjjnnTKohgtQcEBSNkjMAP3KxisMKCARDcolBpvYxSZuqVMCdytQZgHIJoUrmAVszL8KyC8ruRf14iK7Guw1lrn1JS5NkVtd4NcWxUyAmKEsoiupsMLjRlBAWeYUFzpERU4pwKeCB7SYuLEsbixzil81sf7FL79UboRUGGCVRnhUVthoQ4+W88fTvHoDwM/8dZ2ucK6Of23CN9ckHUzRJ+sFs02SvjSlyQtrcIEb3KAaS3GtubjJDszZy1odwOE4YaNZstZE2G2n3xlXvDtvfn1C/ca4+t1Z49vThjcntO/NmD5ZdN1f9ny84PxwxprXvdngh5Pe98fdH097Hy6EP1uM3Jv1vz9u/2TG88GE451R8/sTtntXPJ/O+z6ZdX8waX9v1PPuRHi/y304Wr042NTf1bK5d3j21r3tN+6t3Pxw6417qzffuXJw1jY6EihPpBoqZAq23a52OZRuhzzoUeiVRD6jWCUEmZUwgwykEhYq+AVaSYlFC7bqIEYVwKpAqLkAKb1EQQdrmAg9C27lI3wyVNKIzwUZ3Ql2X5I7XC6+HBf1RYRj5brRatZIFXO4kjNaJRivkY5VSgcTor4Ib7RTWTZhAAAgAElEQVRcNl4hXmhSnY15Pt2r/vpG46OTyo+2Q3fHHGf9xr0OzWJGNFbBHasSdCe4aQvaISkzCEpl7BI+o5hDK2bTSxm0MjoNKGVckDCLhCwAjwnlMRB8JlrKwWp5aC0TqKVesnAKXaJiNePlgBGlF5cohcUKLlBIK7QosQ4V3iiGWeUoNRegZJeq+GAFFyhhlQnpxTT8eRzs9xjYSwTUqwjoBRy6kEmDCrgoPhfBoAGp5FIquRQJe62k8DcF535dWvgKuLQQBiwlorECFkcn5yKAF0HFL3OpCBkfK2BAhTSQlA0ySrFaPlROL5VTS5T0Mi0TqKIC5KQSMREsJoJFJLCYDBNR4EIKREQCiQiFAsRLGvzvo6LiQT/ltFX1wYj1oyH9ez3yP3SpXm+T3G2X/qFDfr2BtZvE3ahjfjpouN7AOayg7KUpd1oUN5uV+zWCk4x8q5K/XkNcKMe1mC6EOf8UEbwUk19yCgp0rItKRrGGB1HyUEIGnEEEEpHFCNAFQOFL8NJ/UPBBch5Qwi5WCUEaMUgvgQhpF0T0i3zSq3zSqxLaJRmjSEotUjLLDAKYQoAkIl8lY8/zGAAmtZDDKOFxgSTieRLuFakQIhdBubRLfNolEb1IwSoziOBGaYlTDUnYcNkwa7BSNlkjG0/zh4OUlWr+bpNkv1G0kiaN+8DDrpIxb+lkADgex08miVMpykSCMpFkTKU4own25RA9Z0U3mBAZMzLnxDW78PVWZIUOkFKXeMwIo7TIo4fGHfigDhY3Yuo9jCo7NWkim/hAIfEii3ARC3+ltOTXcMQFnhAnESGVcpxGgVdJ8Vo50aimGpUUrQgjY4HUXLBBBLcrkC4V0qGAOWQghwzgVON0ArCCW2KUwUwqmEpUIuUWyPkFJhVYLyvRCi8ZxcV2OdithDokQDO/2CEr9WuhcSs27sAHjDCXssSnKU1YQC0hfF+cOJYmTqdwSynsZgV2twK7m0LulqNuNTPfH5C91y+9lWWc1BCu1pNfb+HebeXdbGKe1VGu1lPvNLHeaObeaWLfqKdvNHC2GjnbjZydBtZOhrHfyNptZG7XM9fqWIu1nMWMaKSCV2NBeWUldmGxlnlBwz1nV5RFrKiUE5d0YKIWWNAA8mmKUw5E0g5PmCFhXVlIWxo1gBNmWNICT+khNTZ0rQ2X1MLCclBQAvGJoU4ByKfE2GUoOb2Eivw9nXBOKoRIxFA6vQgD/Eca9iU26TwVd45DK1VJiUoJgUeHSJhQi5TgV5N9YkRICKqUwxpU8FoZsFWDG7DTx/28UR9j1EsZD5CmgoQJL3rSj1iKE9fS1JU4cTlG2EoxDqp5B9W8owbuZjllOUXeqGZvN4rXGsVz1dzxctZYmjlRxb9SJ56rk83VSuerJYu1spU6xWy1eLpSOFnOnykXzFWJ56tFsxX8qQR7LSPbaFJsN6t3cuqtJvlWk3wnp9xv1Ry3GU7ajX9Th/64XZcnnJMO3UmH7rRTf9qpPe3UnnXp8sobO2ddhuN27V5OsdMk22tVHXXqdpoVqxnRYi1vNSM66NSe9ptP+kz7ndqdVuVmTrbWKN7ISndalX9bvNaiyGurWb7eJFlpEC7V8Zfq+Mv1gttjlluj5rvjlndmXR8vBx9uxb4+qHhxWv3sKP31QfKrveiTnfCTndDTg9j3p+k/X6/4t7uZ//FB2/960Pd/f9Lx399q/G+3K/+3WxX/+52q//F25vv98JMV1+NV7xdrvieb4Seb0XuL3k83QvfWAveWffdXvJ9tBL/cjXyzH39+GP/TWfrpTvDzZduDBfO9Gc27I5J3BkXvj0jfaKG+1cX5ct7+ervgsulSq+JcJfu3Huw/2ND/YEL/l5igKMS/5GK85uMVRCSlKRUkLIMExMCQFJxQI8v1+L+1UhqItQZKnZHaZGMlZOi0HNvmEmRMjBotuUFLbrWyW6yMGhW2SoFuMpJabfScmdRowGcMmCYTrl6HrNMiur204Ri/003x0l9LSQD5S7U6VJUanpIDY+KSpBxYpYVX62FpNSitBlXpYRVaSEJR1ugn1tpRlUZorRHRoEfVqREZJSKrRtVJIfUyaFaLarfi2+yErAWVscCb7KicCZfRoeo1iEY9usVCaLeTWyyEJgMmo0N1OqkDAU6bjZTRobrd9F4vs1YFS5ohjX5yc5je4MJXm9H5AZtKDazDS29zU9udlE43rdv77/JR8r5HuwXe5UD0eTADPsyAH93vQ00kKMNhfJ8H1eVAdNrhXXZUlx3TZcfUyQtyurIeB3LQhx/yE/rdmC4bvN0MGQtTep2objtiNESeK+dOJ5iDPny3HdHvJQ+HGIMBWh6ZRiKM8Th7MEjt8xKHw9SJBGssxhgMkvNrzabL2QsJ+lyMOhshT0fIU2HyiB/Xa4e1GIBtJnCnHd5iATdoShv0gFY7ImeBVquKooILCeGFRg3wspcwEaIMuvGdNkybjTQQE7cFeB0hweWk6HKE0W4FdxgvXXaU9Pjw3V5cqx3RaoH1efETScZQmNRmgfS60YMB3HiMMhGljITwg37MUAA7GiYMRSmDEXJ+xO5ymNLrJ7U50FkTvEpRltHDsiZ0Ro/I/ztZIzZrxOVMwKwRkNEU1yoK6lWFXTb4bIq926QaD5IvO9G9VviwEzPmwQ850INW5LAdPRrAT0UpixWczQbxfrPyqE1z3Ko5alVe7zFc79Rd69De6NLe6tHf6tZdbVMeZSX7Wfafr9UftfD2m7lnXZLDdsFJl3i3jbfbJthuFe20yw66dHvd+rWccqFeOlcrnW5QDlVK2kLsKjs1oMZZRCgNFyFnwc0KmkFKVvPQKjbEIIAFDaRsTDqYMS9kNSutho0O03ancadNu9uqPmjXnHToDprlV7t0N3stVzsNu1nFZoNkO6s6bDecDZsO+jQbbZKlJt5SE2+5SbjWLFlvka7mxMtN4sWMcL6eP1fHu1LLm6vjz9cLpqqoczW0jRx3t5nzxYbvm93An49CP+y6fj7y/njg/mHX9e2u88Wu+5s9z9c7ni+3vc92Xc/3Pd8fB348C/50NfCXq8GfzwI/nfr/eOj+4cj9fN/1ZMv22Zr5wZr10Zb7y4PA17vO54feP54Gfr4W/OvV4F9OvX859vx85P1h1/XTSeTZTvDZXuzBWvjOuPXaiG2nUzNVRZ6vpW+2CN+adT49qHq8lbw/7/tiLfrOqPl2r+pWj/LuZd31LsV2I+eoTfzWhG2v2bNUbe50cMJ8qIMB9ItxURU1rCbXu/h9SfliTr/dod5p5e/nKNfayHd76Ycdyu2c+OaA9t6i/+MZ23tjuk+njU8W7M9XvY9nLI+mLA9Gze92q97u0rzdqbudld3oN9wZsrwxbLnZrzluFx63cm/2it8a1bw9pr07onp9WH17SHOjX7OVE4xHcZ22slYjrs1MyFkItXp8UoMJKuF2QamWds7MPu8VXewNk0/6DXeHDbc6BCcNpJ0UZNRDb9Ej4pxLDsqrZsp5I6NQwyyS0IrUfKiMAxbSS3/lkZTG9ehyCyEPOQ4hyCGG2SUwPadUzwNIqed4+JcUrIs6UbFBUmpXg53aEru6yK4scKsLg/qypBWctkPLbdCoHhBUlXqkRXZhgVVU6JQCfBpEyICpcSOrXYiQpsglejWmA1RbEdVmZI0FVW9Fdgaok9XiyWpRiwORkryWswIXGoSLzYqpOsFMg2ijx7B12TLVJGwJoqosJbV2QK21pN5e1mQHZsxFTdaSsRT5sEd7e0L1+oT6vQXL+4vW22PKa4PSW0Pys17hG+OaD65YHqz6Hqz6Pll0fbzgfLjsfbwRerFT/dVa6vOFyGfz4S+WYo9Xop8vhj694rs3487r/qzn/qzr/qzr3ozzk2nHW4OON4a82232ncvphcuNl3va1rb39m69u/Pm/aXr7+/84dP12+8NLm8Gqqs5ConSouPySVIpU6Vg6tQso4ahFKOlPJBOCjPKIToJQCm4JOdd1IiLzRpQnnA0QqCaC1CygWoWTEWHKSlAHQPoEEASBlyTn9YZY3bHWAMJfneY2xMUjqa1g1WsgQpGX4oxkGQPJPj9cUFXiNPhY/aEOL0R9nilcL/f/uFW5ZPrTQ9PKt/fCu+1K5fquAu1vJlqTneQ2OhAVVtRUR3UowDbZBCDGKwSQqR8qIgH5XGgHBZYyiqUsIuFLACHDmZQISwKjEeFSWlgDQNgZhUH5ZCEDmnjX4iYUAZRkVZYZJYixNQCkwRuV6BNYohFCtNwAToBWMMDKrhABRcoZQM41CIK9jUS5hyNUEAmlHGYMJmYoFZSVAqyRITmsMA0SgkWfQFY+ruigt8Ail+BAgpRUCCNQJDweGIOCVp6DlD4EgVTxqaAWKQyHrmETy1W8WAKFkBCKZKQCiWkQhHuAgf+Kg34Wyb8EhddIiAApVSYnIVScjAKJkxGKeUifqfEvOTjXGi3odaq+be6lG91K//QKb7ZKjqqZx5UUQ8qSRsx1GoQcq2e/nDM9FaH9LSWeVLHvp4TnzQK19L0zUrO673m673yow7xSBRVq71QqS1M60BuSZGeXaBiluiFcK0IJ2BAyZhiLLQABbmABF8kol4ScwAidplBjjIq0DzqBTGrSC0AGaRwjRCs4QG1fJCKA5TSi/OTRRTMeTT4t0xykVqKVUiQcjFCLIJRKQVcZrFajlJJEQJmsYhZLGWVKtkAoxjhUIFtcoBdWhLWQjIuUm+EORRjDQcp4yHieAB/JUpYShJmI8hhV8mQs3jCD5hOkqYSxLEYYSRCGE/Qp9PckTir10eu00EqlWUpeUmFBlhjgNaZ4A02RNaFqY6wghaU3wD3a6FOcXFUC2/wMmuc9KSJZBWAhcSLTOx5HOJVOPRlPKFUKCEq5TiVDCsXo+RilEFFsemYRiVJwYVLGAA1F2wUwi1SmFkMMghKjfwis7BIywfJmcUKdpFRBrOo4FopQCUq0cnKbDq4RQ0xyQBmKcAmA7kUEKcc7JSCjPyLNkmxRwsJmpA+PcSrAQQNoAonPBvC9cQIIynSdAq3mP4b4WynEMe1hBtZ+t127htt3FtZxo1G2u0c8812wZ1mzp1mzu0c+1aWdbORdSPDzGulnrVWx1itpS9XkZfKcYtp7GIau5jCL1aSZ8opM9Wcvhg9pQU6RZfswkID56KS9YqOf8GhBEQtyJQTl7CjQ0ZwQAeIWSAREyiiB+QJJ6wrixlBKSus2oqotWMqTPCApNjBuehgX7Jzi23cMiXloo5VJiBcwAD+GQf/VzEfpJCjuRwAHfMSj1rAphSQ0K/QCAUyIVojJyuEODEDYhZjPDKcWwAO8AHlMlC9ElYrAzZKIf1W0nSIOx1mjfmJE37cdAg7G8ZMBeCLcexKirAUxS5GMBtJyk4FY6eCcdLI36igL8QJy2naeh1/rVG82ihZbJROVnJmaoRz9ZK5OtmVGkk+qLNQJRlPcfOaTvNnygWzFfyZct5MirvaIP2FcLazijzeHLbr/jPCOW7XHrdrTzp0Jx2aPOTk9R8IZzcrzxPOXqsqTzKbOdleuzo/WrPaKF6q4y/W8hZrecv1gvzVrWb5dotiIyvdyErXmySrGVH+nuV6wWpGdGPYeGPYeGvY8MaE9Z1Z14dLvgf/D2FvER35fa9vOmdubu4NmBqEpWJmZmZmZpSqxFwgqVRiZoZWq9ViajW53e22nTh2zHbM7E5sJxf+878zc87MLGYzi8rNyazmnHdZy1r8nvO83/dzPfrhzfjnx6mP9xMf7oTeu+5/f9v/x5uhz/ajnx9Evjyp+eFuw3++1PFfr3T+1+OO/+Pl9v/7tez/84ee/+t3mb/ervtiJ/jJdvDLg8Rne4k/bkff2wq/tuZ5azPw4c3op4c1nx8lPztMfLob/fhm6JOdwBd74e9O4k+O459cd74+q/rtuPT1afkni4b353SfrbtvdTC75L9ul/ymSfRsNffpBll5swaakgEbtchaNaxej0yqoUk1tMlKrjXgkjpMnRFfb8QntehqFTqlxjSbyBkXO+8Xx8RwHxvQbKC0mekZB6dVR8zZmDkbs/hGP2OhdjvoWSul04zPWIndTkrGSmg3ogpe2liM3+uhNqrh7UZspxnfrEXWKSApJbhWBalVQeo0sGYjutWCbjIiGgzwJhOyXg+rVla1e4htbkKLHdtiwbYasR0mXNpIzBqJLUpkqwqRMWB7nKS8i5i1YzvtqIwT0+Mk5Wz4tBnTZSf0eWlDQdaAn1HwUPMucsaC7ffRJxPCoSAr7yJ3O4gZC7bRie7wEnIhai5A63QS2u2ErItSCLAGI7xeD73LQe5yELscxKwd2+MmDoWZA25Cvws/4MYN+/HjYeJUjDIVJ0/GSEv17LkkfSJCGgnghv34YR9xxE8Z9pELdsSQBzsRIs/E6DMx+nSUNhWhToYpIz78WIA4E6Mvpbjz1ayxAHHIgx3x4fvdxLEQYyzE6HcTBzykqTh7LsmfTnAGvMSxMHWmmj0RpQ948Xknot+LGQ2TluO0hQh5LkiaCZFmQqRxP27AjuwygVuVpVkTqMsKTxvBaQu014Pt9eAzVkSjpqrDBO1zYkb9hKkgeSpIHfZRej30tJ3e7mC2OhitdnLGget1Ifvt4H5b5UCA3OvB5+yIXid6PEJbqOXPpdjjYfJIgDARocxW02fjtMkwaSyAHw/hJyPE4TClmKEQuc9H7HZiMlZEhxHWooWkzai/EY4ekTHjexyUXhdt0I8b8GH7XKi8Hd7rQIz6CYtJznaLbLmGMxOijHvxE27cuAs75sTM+khrcfZiNWOtjrvdKtlLKw6yqsOc+jinOe3RnOW1Z13qsy71rR717V7t7bzmNCs/aBfttjOf3Go57Rb+nXDO+2WHvaLjPtlRn/JkUHc6aN7t1a22SmZS3OkkbzQlGK4WdIc5dTaKR47S8yAaLkIrwFqUdIucVtwbcKkINXZmtlox0mZeTWs3cobtvHm3YN7PGw7z+pOC4aLfXCSc+0P2uwPW427dfkZ12G0477cdDen2+lQ3emTXuyTb3dKdHuVur3q3V309J9vKyv8OOcstgqVm/lIzf6GJsdLM2M7wdjOcD7f9X+wFi4Tz47Hvz4eeJwfe7w693x8HvzsNf3sa/fok9vme+8sD7zfHgT+dBX88Dxbx5sfz4J9OfE9Ofd8d+z4/8Hx00/nhDeeHN70fHQQ+23d/eeT7/iz40+3wv9+O/NtF8KcTb5GdioTz2V7src3QnXHT2ahlu0t5vUuylRZezwjujJve2oq+sxl5c9n34Vbs0ajhbp/ybp/y4ajh0Zjx7pD2/oj+pWnbYZd3vclUcHESUqSbDfIIUEE5IaQi1VnpPWHhfJvqRrd6r1t4kKEfZwm3cviZGtpwEDtTTd7p4B/mhHcKslcndX+YNb85a3plUHHexrqZJG9F8RshwnaMftgovOg33x2y3R+x3RkynnTL9zP8/Qz/MMc/6hIcZAW7Gd7NTsFWG38xRR/xY7ptoJwZm7Xi0hZ8m4XYbCU3WakJHdYnAXoEJTF52ViCcTFieTBmvFsQ3e/m3M3Qb7YZxv3slLDSSvyVnvgbA/2qkVel5UP0YqRKAJVzQU/VGJEtbnJnkN3iYSTNxKgOF9HiQlqcR4l2SOEaTpmWW+5UI9xalF0J8RhQTg3ArqqwK8tdmoqgARS3QmsdyDonKmECh3VAvwrgkle45ACPCuLToYJGbHsQ3xkm1jngcWNVvR3Z4sQ12tCtDlyHA5/zEAdjzJEEq9uNbtZX9HgQyy2CjS7tSlq+0CFZ6JDMdohHG9i5CKbZBaq3VDQ5AB1ucIcT1GwqT9uBi03su9Out274X9twvn7N/eqq7faY/GRAeNwv2MsxH0xof7toe/ua/92twBurrt8vO95c97y/HfrL7cyTk9Yvd+s+3a75dLvmk+uJj67FPlgPv7XofnfF98F68P21wLurnreWnG8vu95Zcb804rg/7L7Z7dgdSW1NdS3OjuwcHO/eeWn30VvLZy/vvvT2jQevdc8sqVwuPJsuN2lUGr5EwlDI6Co5TSrASHgwpQimEUNMCqhRDtZKKtSiMoO8ym6AOU0Imx6q4gP0QohJgjIJsVoWUk4FahlgOx9cbcR3Bhg9UVZPmJ6PsLp8jG4fd6xaPdLAHarj9tewCzFOb5TbE+Jkfaysm5F1M7p89LGkYHfQ8dpO0yf3uj65n33/Vst+XrvaJlrrkK10KPoi1HoTrM6MqHfgQzqkT4dxabF2Dc6kxusUOLkYJebDVEKQXACR8GBcFpxJg9PJcC4FKqGC5MQSBxfQ4iD3Rrk1JliLn+LXgX16SMhElFKf1/EqnEqEU4lwKOAGAcAmR+gFYC0fpBZAFDywgFZGxT1PQj9DwV2mkyrFPJRGTtYpyQYNWaciivkwKvEqEXMZWvXLyqv/DCp/Gl51GQMF0HBoIZPGoaKRoKuwqucJyBIKtoxNrpIwwWJmlZILVnFASmZVUeNISOVcxHPUqn8lA59jo8vFZIiUCpMxkUoORsGEiYllamqFlVVeowAPeEhbzaKLHuXDPvWjXsXtLlHx+ONuinAtBt8IQU6bqW+M6e5muSdtzMeDmhcHtXcLqrUkOaO5vFHPvDWkuT9lPhnUrXWKZ1pEuRDVIwMoqM8rmOUaAUwjRPNoYALyCgZ6iYgqpWKrKJhLMh5cxoMbVQSDEs+hlkjZVXoZ0qzCmuRogxSplyCUPJCIXiailEhoZRjIrzCQX3HpAL2SqFcTtEqcQo7mcqpEPKBKhpSLoAJmuZQDUHCBGh7YKsf4jSiLtFLPed4pKqk1Irt91IEgddCDz+ir0qqSAQtgpZq4kSQVNc5CDDFfQ56MYAc98D43fDSIn4wxhvzkjAUZ5jwX4j4XFZU2aMEddkyXlzQQZY2n+HV+SsSM8KmBTnGpW1LWaCf1xISdfl7SRHaIYWLSVQriaSz8GSzqCoUK5glxBg1RKUVJeBC5EGnRUF0mtklOlDBAAkq5mgu2SBFWCcwgAOi5JUZ+iUVUruUB1JwKvQjkUCMdOrRJBTWpoE4jxqAAGuRVehlAJ6zUCSoMgkqbGOSUQW2Scoes0qOFhMyoiBUVsaJSbmx7iNwZIvTFSOM1pLkUcbWWuN1AvFmP30mi73RQL9rIt1opF23Uu52MBznOS3nBywXJ/QznYbfgcV7ysEt4p5113ky7aGXcT3PXmhhLdaTZGHrUC+y3lwzaS8a9gJkIYilJmK0hzdaxCmFSXFXpEF5xSSocEoBeUKLmXDIIS/0GeI0TF7ehwyZYxASJmCABXWVAV1mEnKC2LGoE1DrhHR5sp4fQYkdXa0B+YZlHUOYSVDgFQJcY4lNjDQIYA/sMA/ecSoLSqwlCAUTGrVQJIUJWJQH1NA7xNI8B0khJejlJzUfaZFi3DO3iAtyMqxHO1RpeSQ33ckYOmHATNpK8a7W8tQRtNUG8Vku52US7Xke62UzZb6buNlJ3G6mHLeyTdt5pO++kU7zTwNpM0beaeDc7JDvFlaGcZrFZuNQiWW6VLrVIFhsli3WihVrhUq1ospozneTN1goWaoXzKcF8ijef4i2m+H93OPs53X5O8ze8KZiO86aTXvN/x3icNxz16A+7dUd53VFed9yrP+7VHvdq/7YZXdD9I+EcdWkOsqrDHu1JwXDcq//b6c8ezW6XajsjX28VLjdylxs4q028tWb+eotgo1V4rV28nZYVWWirQ1K0N2vN/LVmfhGB7k6Y701aXpg0P5iyPJq1v7Lken3V94d139vX/G9ueN9Ydbyx6nh70/3BjcBn+9EvDqNfnSa/Pat5clH7w53av95r+F9fbCpCzv/52/R/PWz7ajf80Zb/u9Paz/YSb6543r0WenXB/od13x93Y58fp744Tn12mPj8IPbFfuyz3dBXB9EnZ9V/uaj902ns0y3n2wuaN2YUX246/7hk+WzDd9rO6tE812uoGHKiB9yEjBE5EGA7KE/XqmFNJkzGTW2zEdpshBYbpd6Ir9Vji3cq6434Bj2uyUio12H7Q6KZen2tCuWgXkopEM16fMZOb1ZhOg2ktJHYqsG0ajA5K6nHQc1ZSVkLIWcl5l3knA3fboD3OAmDAXqXHdfloOTdtJyd1KJD1ishDSpokx7ZYkS3mjCdDnzGRUw7CR12XLsd12RC1mohrQ5C2kvtdFMbzdhGA7bNSuqwUluN+EYtulGL7DTj8m5Kn5+a9xC6Xdi8Bz8YYBZ5pt9HH41wx2P8kTBnwM/IWLAtWliXnTAW5Q0FWQUPtc9L63VTmszQVhtiIM5catfMNsnzPlqXmzweF0wnJUMh9mCAORJm9XkpnRZE1o4eCtMngvTxAG0sQJ4IkWdi1LkEfb6GPl9DX0gyZuKU8SBhxIcd8eFHfMRRH2XURxn1E8aDpMkwZSpCLWYmRp9LMCfDlOkobb6atZTiLtSwZ+OMhRr2eqOoy4Iqtt26rehuK3rASxwOUAa8xLwDMxIkFwmnz43tskHzTsRQAL8Qpsz4CRNuzKgbPerGDjpQeRMkrQM0SK6k9aAeOzJnQaQt8B4XtuAl5N24diMk78AMuHH9NkSvGdptgLSpwEkp0EJ+3sGqtLIqLPQrYXFFzoEZDRKHXIjBICVnR3WYoD129EiQOhljTCdYM3HWeJg8FaPNVjNnYvSJEHHEhx3xYccC+IEAcSBA7PeTej34nB3VaYZ1GGHtBminCZ6zYbvsuE4TstOE7nYQBwPMkTBnJsGYjtOLmUkwFpOc1XrBZoNoo164luItJVgLYdqUlzDhxi2EaZsp/lodd6tZdLNDvtspv9Em2W4V73XIj3LKw6ziKC0/SstPsvLzbtV5l/KwQ3yzmbfdTP3+vPk8Lz7pEd3qkx31CG8NyE/6pSf98tNBzfmI8WzIcj2nnK3ljMXo43HWUDV3NCnqrxY1u5leBdrAh5oleKeG6VCzbOsFBpgAACAASURBVEqaUYo3CFEWKSJiJLeHRX0N2s0u41aPeadg3e+3HvSZjwvGs37T7QHLaV57b8jyaNzz4rj7zqDtvGC6NWC/O+Le71fvFpQ3emTF7PQob3Qrrudkm2nxZlq6mZZudErWO8Rr7eKVVuFKq3CljbPexr6R5e9luX+8Efj6MPLTefzPR/6iw/nToe/7I9+Tk9CT8+j35/FvzxJFh/PtSfDP56GfboX+chEu5oezwA9ngT+dBb85Dny+7/1kz/vRnv/j/cDnB8Xf+/9yEf7Pu7H/uAj9cOT+9qb9yYH3p/P457uhj3eiry17TgbUewXNaodou0u+mRZvtAtOB3RvbETeux5/az344Vbsg83QHxZdL08YH43rH0+YH09bH06Y7o/obnSYZxPSnJWUlCH9AohHgAgp8DUmRspM7Q4JFjs0uwX9cUF+kGPtteF3mxF5P7HJUNWkK++ygcYjuN208MGY8eGo4XavfL+VPe6s6lFf6dWWpSWXu5UVK1HmaZ/zKG/ZzWiut0nXm/hLtYz5BHEmipuLE2bihJk4aSpKGg8Shny4ggPdY0XlbOicDZ2xYdJ2Yo+P2Rvkdbrp9UZ0XF5VrwHNpLh3R20vjBpu9Qjv5vkv9PL3s9aJEDcpBpiJv9QRf2NklRr4QL0QYpAiNWKYSgB9qtVLzISY3TFuJshpdtPr7dQGJ7PBzUnZGWEDwSYG22TQkInoM2DtSphHh3TpIHY10K6qcqmrfFpgQFcVMoASZliDG1frQMfMiKAB6tNA3BqoWwvz6JD1TnhHiNgeJDR5sC0eXL0dXWuCtzpwTSZkgxHaaoFnXZi0A9FmBfX6UNO1zBt95uu9xvl2aX+cmvaj0kF0uw/RYAckTaX1lopWO7DVBmgxV+R9iGsZ2aOl8Ns7kVdXXY+X7A9mTSeDssM+8Um/dLeLczGieDil/92S/Y019++WrY9n9C+MKe8Oy747avr2sPGbg4av92u/3E1+diPx0bXIBxv+Nxcdby+73ltzv7/ueW/N/e6q650V5zsrzsfjrnvDjoOCa3+sbn+pb39n7eTi7tGD3x49fmfx5OHOwzc3bj+uyw9yNBoSj2MLeq12lUTCkEtpShmVx4QK2WCtDKUUAM1KmEUFMylBBnmVRQ1xW1BeG8ZtQWlFIJMEbpFhLGK8nofRspAmLsIugictpM4QMxthpP2UtJfaaie326iFoDRfze6KMTJheruP1uaittipTVZqg5ncYCK02sndIdZsi2J3yHlnMfxgPfpgPbzXZ9rIatYz6vlWWXeA1GTHNDkJjW5KSIf067E+Pc5jJDsNZJMar5YgZHywmAMQsKo4dCCFDCTiQSQciI4HCYiVQvRzPiFwKCG61m0Zq+VPt8lzUWpPDbsjxNUxnjNxrsQM6FonrdpKcsqgHg3aJATrBUCdAFxc1iLA/hUJ+mcU+BfF/pVciFSIEFo51qAiyEVQOvEKGXsJCf4VqOyfIRW/ggOeRQIvYyFlJCSIjAUiwVeQwOdR4OewkOc4FIBagFJyoQoOSMUBaThgHQ+q50I1LIiUXCHCXkVc+TkNdpmPr2JiymnIEg6+UkgCCHBX7UJkTI3r8rIWGuWH3YZ7/ab7Be29HsVJmnfSwTpLcy5y/OM22nYKs9uAv8iyz9KskwznlUnTaZf4rFe+kCJZkE9F2D8r+KFLrezNLsVqTjnTrshEWD4VVM+vsCsxNg3RoCCK2TAavpyELiFjSknoEgz0OYUQJ+WhRWyETICS8pEaCVbKhUl5ECUfphHBNSK4nAsS0yuE1DIRrZxBKKFiLzPJZSIORCaCK6UomRQpFEBYtBI+u5JNK2GRL4uY5RJmhYIFsMjQDgVEz72ipj/rFJbVGlEddlybEd6krEhwflMn+E1OVzrlQ85HMFN+6JQfshBFzUQxA25IWl/arinptoL7nJi0EZoSXbUTfh5kPdekgfb66cMxzkCYWQjR+8KMkB4S1oEDSoBPWp4yIApxwUidsivID8mRJlYlG/U0vuoXWOjTNGIll4MSCIk6JUYugoo4IIUQblITbRqyVogUUMrZ2OfUbKBThXWrUTYxyCKqtEsBLgXIKKwyiYAWKcSuQphlEK0YoJeD7HqUnF+qFlfqJFVaQaWCXaJgXtXzKy0SsENWaZdWOFVAvwEeMqPCFmTShWsOElv9uO4wcShOnKomLKeI1xvIO/XE60n0rVbSaRP+qB5z3IC/1Uq5m2E+6OI/7BHez3Jf7BY+7BHdzwrOW5knTbSzFsbtDs5SI226GjPgqcqaL7Wrf5nR/mbIVT4fR8/V4GaqiTP1zEKYFFNXOoRXPLIKlxxgl0P1/DI9v8ylhgSMKL8WGjRAE3Z0xATxayuCekDCBklYQAFNaUhXlnJAW53ITi824ye0u3D1JkRCBQnLQT4JuN5GjxkpVglCwQLIOECNFK2SoIRckFoE1cqQUh6IhHkWBfklFV8i5sLVApRBiLLLMB4JwssDBLllKVF5s6yiTVY57UGtJ2gHrcLjDtFhO/ewnX3exb/XJ77Vzb3Vzb3dzb3Tzb/bI3ihIH2xX/6gT3Gclu61iffbJYc55WGPdier2GyXrLZKFpuFi83ixWbxYqNooUFY5JmFpGA6yZuvFy01SZcbJIt1ovkUb7FOsNogvpnV7Oa0+936gy79YbfuqEd/nDec9BqPek3HBfN/x3jUazjM6w96dH+fgT7s1Rz2ao4K2mKKYue8YDzrNRx3a4+6NIc92uNe/UnBcNxnOCro93s0NzLyzXbxWotgtZm/3iK41i4uwkxR5hQhp5iiwPlHwnkwY38073o873xpzvHKovv36/43N4JvbvhfX3X9Yd3z1ob7zXXXH9Ycb2+6P74Z+vIo9v3thm9Oq784jH55GP7mKPrkJPrTRc2/36v7nw+b/7dH7Z/fCLy76vz6qOb9a4GHY7rXFp2/XXS8seZ+Zyvw/nbo/e3Axzvhr46r/3zR8J8P25+cVX+9F/rTaex/3G/4z3v13+z53lvWvz9vfG/O8OVW8H6vbNQBnPBhZ+OsmQSv4KHONapViJ9FpYCUBpZ2UTpclK4Aq8lCqNWjUzpUowHbYiY0m/AtFlyHjZhUQkYS4q2cM+ekRkXlTXpkcSWsy0zM2yg9VnLWiMuZ8P0u+kiANRJgjQbZ/W5yv5vc68B1WVADHtJokJ63Y3tdtH4vs8/DyNqIHSZspxmXtmA7rNhWE6rDis24iFk3Ke0ktNuwTUZEnRbSbiN3BXhZHyelx8ZVqJSJmDIRIyp4tQaV1CKbzZguL2UgzBwK0oZC1NEQZTTCHg4xh4KM0Qh7MsEfj3EH/LQeJ6HPSxkOMaeqBZMJ/mSCf63TsNtjX25Spm2wenVZmxEyFKYVfKRGFSBtRi3UyxbqZdM1woV6yXqber5e1OvBdztRIxHqXJw7E2NORehTEepMjDpXTSsSznSMXLy8OezFjPjwYwHyeJAyHqDNJdhzCfZ8NWc2zpqOMqajjJkYcy7BXmsQz8ZZo37SqJ80HWUsJnkrdcKVOuF8jWC+RjAd44wF6RNh5kycMxlhDnqI7Rpgrx01FqSMBsi9dlTODO51IEYChLkgZdKDH7Yh+yywPgssb4LldKAODaBdXdljRRVcuJwF0aIFtRugWSuq24HN2uA9DviACz3oRGS1gGrW01b0zxSQpxglT7Eq/4kJ+CdG5c+UmF8mZMBuB77fQ5iIc/IufNqM6HXghvzkQR9pOECZjjEnwrTifnTRRw26MQMu9IALPeQn97nx3TZUzoLosqC6LKisCZExwrssqGLvLm/H5u3YQS91IsKZjvPnk+y5GtZcDWshxVmp4681CNcahOt1gtUUby3FW0vxVmo4ixH6bIA8GyDPBSmjXsx0mDQfp81ESON+7JgPMxMiLtfQ9tOygw7pYafsJCs/61Ke5RQH7aKdJu71JsqfLlrv9Mtv9cnuDCqP86KLQcXZoPyoID0ZUJ8NG477jesdkqka5mQ1a75eNFknnqyXDSYlbR6mX4W2iJEOBdFr4DZFLUmf2m/mOtVEjxqfcjJ767Sz3Z6tHvN2r/Vmn+1gwHY0YD3tN5/1m271mS76jS+OOV6ZDrw8E3hx3HNn2HF3xP3CuO9s2HDUr9ntkW9nxdc6BRvtgtUW7lIja62Vt9EmutYhKd4Ovp6WX0/LtzplmxnhtU7eTk6wn+N9fDP03Un8327X/HQa+utZ8KcTf5FwvjsKfHsS+vo4/MVh+KtD3zfHgScnoR9uhf9yEf7r7ch/3In+x53oj+fBH84CT04D3xwHvjz0f3EU/Pw48sVJ9OuTwDfHviengb9chP/Hvei/3wp+v2f/bNPw5MD/41nis5vBD6+HHs3ad7qk1zKy2Xr2SptorV283io87tO9vhZ9ezP2yqz98YT5nXX/B5uBd9e8byw5/rDsfGPF8/KM5VafbLlOPOghNakhCUmVXwB08UEhBbbBxm6wMwaTsu2C6/aU786Y5TQvPkzT99sJ/QlBgxkZlZVWK0tzTuRGp/RixHZS0B3mlNstgoIZ1C6/kjdAi68E56P8w7x7s1U/HecPeskFFy7vQHVb4BkjsMsCyduQ/S5svwtfcODyVlyvjdjnIOe96C4XKmtH5dy4wQhrIikeifC7naQ6eWWTonImwbg7ZLs7qN/vZG83krYacBMhdsaIjvBK7PRnrOyrNn6FQQBQcso1YohaBFYJQU/lQuRciJoN0lo95DortsaEq7NRmtzsJjenxkpzKxAOKdSnw7rVSKsU7FIhPAaUQwNzqmEeHdyrg7pVAJ+6KmyANnhJdW5CtQMTtiD9BrhbB3FqoQ4NJKyvaPFhszFqJkrrCJBqrcgaPaTVhW914JrM8CYztMOB7HQi2m3gtBPWG8RMNvIXO+WLnfKhFKsrQkwH0Y0OUER9KWkqTxlL68zlLVZAxgUZqSbv9GpeXAj+/lroxXn7vWnzrTHdXo9oPy8+GVAcFESnA7Jbw/IXpnS/XbS9vuZ4aVZ/3MvbaMa/v+L5dCv87X7yh9PGP580fLNX8+lW8MM1z3vLzrcXrW8vWt9bcXy06f34mufDdee7y9bH467bA9bDAc/OUOJguf/u6c6t+/dPH/7u5NV3ls9euvnorbmDO85UE54nxHFZRq/TYJJyuUQBDy8VEXlMqIQHMyixahHYpIBaVDCzCmxUAC1qiMuMLBKOXgIxiKA6AUzDReh5GIuQ4BDjXFJUrY3SEWR0BCjNbnyLg1BvxNbq8O0Odr0DV2fHpSy4hAET1aLDKnRYgQ4r0FEVJqXHN9mIrU5imxuX9uHyUfJgij5RLxyr5Q8mWC12dExdlTKjGl3EsBbmVUK8arhXi/bqsG4dzqrCaEUQOQ9II1wm4y9jkJch0Esg0GUY5CoeXspCX9XRymv12K0u2283Gi8mvfcWwtv9xpujtuFaqZt/xScqbfNSC0lpJioIalF+DdoqhZglUKMYpuVDhLRSMvLXOMgvCLB/FXOqlCKYRopUS+B6BdqiJegVaAm3SsiqZJKuktHPUzBXqJgyErIUD7uCg1xFg6/CKp+BVT4DKvsFtOJfmMRyrQijESBkrColG6hkAzUcsJYL0bKhaiZYSQeCnn2KBrvMw1XiQc/AS39BAD/LwZZyMJf0bFBUgytExetpy0m/87zfdpbXnmTlBx3cozT/TkH20ojuwaDiLMc76mSc5TiPRjW3+yQHXfy8o3Q2iVtpYzmoT5nwTxlJT8Xkz9SZK2vNoBozPKSH+nSoqIOWDIgiLr7DSNfIcHIhWsyFM0kAHPx5PLJMxMExSBA6EShko4UcpJSHYZGr6MQyAQOoECBVYqRCCJfyQDIOUMYBSjhQAQPIIJUyyWUiHlghQUrEcLEIxmGUcZnlTMoVFvmygF7KJjzPwT2nZFfpOFfl5KeV5F+7BGU1GlitGhoXloaZv0lwn+7UVg44YP02UMFSOeQETvmhU37oTBQz7IFmdaWtqitpXUXWCGlWVERYz9rw/xTjX83ZCZPVorFqYbeH0mxA1KmBMR0oZUHU6CE1WnDGR5tqUE7UKXpCAr8UYmCU81DPUKC/pmOu8llwmZikkNHlArCUB5TyQFoxwiBD60QoCaOKT7zCw10yCuEhIzlkInpVSLcS6lVD/RqIXQK2S8BWKdgorlJxyySsK0phhUkF00qBFg3CacTaNRi9CKTiVmh5AJMYouM8r2U/p+NfNkvKbPJKh7LSZwBX25ENHlSnH5MPYYbCmLkawrV66nY9eSuJP6xDHzdgTxpxJ834k2biaQvpop1xN81+oVtwJ8M5bWEcNVL3G2kHTfTDZsZhM2uiBjcYhha8gLyzrNt2OW+9POqvWkxiZhKYyQR+qpZeCBPimgqn6LJbWu6QVniKf3Ux0CaD2OVglwIUMaEaA9SoBRExQRI2WK0bWe2AhHRlYX1p0g6qNwNbHLC0D5fx49tduAYzMmVApgzopJlo4VaK8M/IaOVaIVwjQko4UAELJGIDlCKYXABjUUpJmOcZpFIxG6LiI7V8qE0E98sQCRWi1YQZ8tHmE7y1WuHtnOROl/ReXvpCQfpCQfygT/JoSPbKmOKlYekLg6J7/YIHg9JHI8rHY+qXRjUvjWpu9ehPurTH3drjXv1+j2azXbLYxJtv4Cw0CeYb+fP1vPl6wVK9cKleuFwnXKoVzaT4Cw3ilRb5RqtyvUWx3iK71q7cSWuPek2HeeNh3njYbTjq0RdFzUGXtjgz8N8xHhYMB736/bxuP6/9W3rVBwXNQUFz2Kc97Pv/EM5pXn/S83fVoz8q6A/y2ps55fVOafFTYyenLHbP/rGNViScmznlTlZRfISz3iJY+28WejjnfGXZ97sV36tLnt+vBd65EfvwZvV725GidfnqNPXRbuSNVfvvFs3vbLg+2Q1+dZr8ZDf4wXXPxzveL/aCX+8Hvj+O/HRR89NFzb/fbfj4mufNRetnu9E/LDtv98keTRp/t2R/Y9X11ob3zXXPW6vOdzc8n+1Gvj2p/q/H6b9c1H53GP3hNP4/HzT974+a/3oe/3zL/uGi+cNl2/cHNY+G9RMe+KgXMxqgDvhp03WK3f6Am3Wl0YCt16GbrfgGE6bdRepwkJrN2EYjutmMbTXjmo3oJgOqxYhMKqoGwuz1tKHPT201wHq9xC4nNmtHT0X4EyHuiI854CIPe2nTUd5iUrJcJ1lvUhQfiA95SUNe0nSMPVfNGfISBvyMoSCr30fvshMyFmzWhs/ZCRkrrtmAaDEii8tjHXZcswlZp4UkVcBOG6vbK2x3sMMKlEsM8SoRbgXcICh3KUBuRVVMD+1wEwci9LEYcyrKmI0zxiOMsTB9PMKYqeYu1Apna3jDAUregenQg9NGaN6B6bGje+zosTB9MsbKOzCt6pKcGXitTfb71bqX5xNLtaJeO3bIR5mrERRXzrY6VKtNkrEIeTiIm00yVuqEi0nebJw1HaX9A+FQ56opM3HKVJQ0FSHPxhkLNdzFJG8xyVtvlGw0STeapGsN4qUUfy7Bno2zZuOs5VrBfDVnKkIfD1LGg5TJMG08SBnxEUf81IIDlzHAMgZY3obpc+IyBmi9pKROfLVTB+xzYvqcmJwJ2qkHdFkg/W70jJ8y5sQNmBF5A7RggvdZkX1WdN6CKtgw/S5CrwPXoYPUKyoalFUdRkTOhh30Y/rdyMkIcaOBNxMiJXnPq4FPca4+xSx7ilTyM9zVn+FLnmIC/kmHfzYuBWWshPk66XCI2eeljARoYyHGsJ86GqTPJrhjQdpYkDYaIA97Cf1OTK8N2WOBd5thfS5C1oRoVQPbNKCcGdnrwHVb0RkjvMeGGfSSR4LUIiaNhmiTMdZUnD1bzZyO0yej1KLUKnb55qL0mTB1JkSZDpKng+TZMHU+RJ3xkyY9+FEvZipEnI1SpkKEUS961IueDZNWkvSdNtFuq2ivTXyUlp5k5ScZ2V6r4Ho960YL7ce7HfeHVHcGlfdHNKcFye0h5fmQ4rhPdjqoOR3SH/TqVttEMyn2fL1gs1Mz2yQdr5X0hDh1FqJPjrAI4CYR2iIl1XhVEbvEq2Pa5TiXEltjp3cnVZMZx2KHajWtvdZl2C2Yjwasp4OW0wHTScFwq89wf8T2aNL7aNL7wqjrYtB2Mei4M+y6M2E9HdLv9si30sL1Nu5KM2epkbVQz9hoF2y2i7c6pdsZ+Y2sYjujKELORlqw0c4pttT+Tjg/ngT/kXC+Pw4WCefLo8jXR/5vjgPfHweLLbW/3gr920XxgU3wz6f+7459Xx36vjoKfH0a+fo88e1FzZPzSHFX+q+3I//jXvTfzgPf3rR+vKb9bs/7w2n8k+3g25u+e+PGjXbBUit/vJparBYvN4tuZBUvznhenffcHlCfdAkOM+yHI+rfL1heX7S+ueJ4d8v31ob3lTnzbkY1HaenLfA6NTgmq/IKqrwSaFSDbXDQRuqUByPBFxbjD2Y9F8PaiwHpvUHpaLOx2U0PykFhOaDDiV1uVx4NOXa6dQe9xmttsm4LvEVZ2W3GNEqrakWAqah4uck4EZflXcxOM75Vj2rSQGvlVdWikqSkrEkN6TShsxZCxkzImUjdFkreRst6YRkXpNMB7vFgJhLslQbZUq14KsxqEpU2iq5OBUj3Bm0vjFiut7Imw7A+R0mjChwXlnpYzztYzzuFFXZxlV5YqWCXKAUABb9Szqt4qtOPa/diWpyoBisqpoX4pVV+OTiiQTU4mc0+frWF6lEifWq0R4m0y2FuNcqmQVoVMIcaETBhA0aUWwP2aUERMyJmRUYtiJAZETDDvUa4Ww916GF2HTSoLWvyoDNRSi7OyEQYdTZUwgBpceLSXnKrA9dmR7c7UK02eIMBkNKU1GpL2+yIniCpL8HIR8nZEL49gKmzgyPaKzXmiqSpvM5c2eYA9Yaxs03cnbz2bMzxcDFwMWk9HTUe9qk3O7jXM4LDfvlhQXrcLz/ql5wNKx7OGl9bd7y8ZD7q4y83Yl6b1L+/4vp2v/qn88afzhu/O6z+Yif86fXAx9c876/a31myvLdi+2TL/fkN3ydb7g/WbI/HHbf6zAf9zvWewI2Z7L3znbPbF0cvPL55/9Wlkxf3H789srWv8UdJQgldKtU4bGarQiplCnh4sQAv5qFkAoRaglAJQToJ0CgHGxVAvQxgVACtOojDCLcbYGpBlZJXJWcCJNQqFRNuFuDtUrxDgqy2Upo81HoHLmVG1dtwKT02pkSndKSgFhHSoUM6dFCLCShRfjnaL8cGFLiompAyUxud9EY7KWlCJc3wRie6M0hscxPaPcQmO8YnLXcKrqSsmCYP1a8EuWRAlwLiVMLdaqRLjbIr4AYxWMMHMChlRHwpEnG5suq5sopnQYDLOFgZC1XqkaCybtat0dAXt/Lv7jR+dNz2aCn4eC0yUSuISa+mtMB8hDWUkmRCLJ+syiYCOGVQmwxqkyMsMqRaABHRy/jUUjGz0qxCm5QoowJpVCBNSoRJiTDIYTopzKrB6qQIJR+i4EGVPIScgxDSIGxCJQ5Wgqh6Dgb4Dbj0F5DyX3CIZQYZ1ihFq/nQ4nFJLRei4YA1HKiWDdWwIBTos0oWXMPB0JBX0ZW/IsMuMZCXiVW/FOOvOIXQNg97ulG92WnayRr2str9nO4oJz/uUtzu1z6esLwyZXtp3PR4wvzqnOP+mP6gRzJZja6W/mIght4bNqS9UA//51L0Uw7evwYUV33KUo+y0iKttMghfgvFY6YYVTgpHyrhQbRyvFFNlgkQdPxVBhVDIcDBgOcpBCiPhccgyrHwEhKmHA17jkGslPAQMgFCwoOIuWAxp0rIqhSzIQoBUsACcekAuRihlKIEfLBQAJGJoDIRVMwDSnlAKQdARf2aCP5nPvGyjlWioDynoT7nFlZGlZCYrCoqKq0Rl3ZZUNMx5kINe8iF6DZWDLlg0yHMhB+5nCLPxvDDbni3BZgzgtJ6UJO8IsZ53oz5X0Ksyx0m7FCIWwiwWk2YlBKcVFRF5GVJHSihAFQrq/IB+mStfCwlG6yWtjoYYRVGzwbJaAABFcihgll0GJeFFjFLJexytQhqkqONUrScDRSQrnKxz0sopQ45OmqhRYxErwrpUcH8aphPDfYqER4lwq2Am8VANadMySnVCIFGBdysQrpN5ICd4TVRTHKkhgfU8kFGEVTFeFrNfEbPvWQSl5olZWZJiUsDiFpgKTui0YXocMHyPsREFLtWT7veSL9WR96tgR83YG+1k2+1U09bSMfN5NNW6kUn626X8LCZsR5Hr4RRG3HcTh1tp5Gx08jo9oMyzvKcs2wgABwKgPo95QPeirEweCqBHouiRhOkngA2rqlwS666peU2cYlbg3WpMQ4F3CwGmcVAlwpW4yC1htlhE7zagWnw4eq96BonNGqpjFvKq22VLU5IixPS4UVkfZi0G9PqwLS7CNkAs9lJs3Ar+KhfSSlXjWKkXoyWsaECBpBBvCRiA2UCmJAN5jGqxGyIWoAySDAGAcwhhoUVqGYTvs9HX0iJdjp0x12mN6bMr45oXxpQvjQofzQofzQke2lY/vK4+nfT+kcjinsDkhdHFI/HdS+N6V8c1twfUp0XTMfdur2seiejvNYmWW7kLTRyV1qFC43c+XrebC1nro67VC9caRSvNohX6kVTNdy5OuFys2yzTbWd1u12GQ57LScF22m/9bhg/jvhFPFmL6v+/yWcf8SbIuH8I+Sc9RqKeHPYo93v0RSXA653Srcz8t1u9UGvrogum22iYq61i4urA8UHOcW62t81znqL4IVp28tL3iLhvL4efH+3+uP9VHF28uvzhid3mr48Sb675X1z3fnHG4GvTxJfn6U+3Qt9tOP/4iD01UH4y13fV3v+748j3x6GvjuMfrjufHvZ/tF28I0lx/0h1cMJw6vzltdXnG9v+t6/5nt3w/POmvOdNed7645P+rViVwAAIABJREFUbvi/O4z+dF7903n1T6fRPx+Fvrnp+eya7Yst3+fXgz+dN788YR73oYa9uNEgfTDIGk/K1jKOpBbZ6aY3WQjNVnxKD280olrNuCYDqtmI7rQRsk5ixkFI27E5B67VAMl78JM13C4HMmOFTSTo43HaRIK+UiNaiPGmgvQJP3UqSF+Ic1dTovU60bVG6XSINuYljnnxY178bIS2EGeOefFTMd5klDvopWatmA4jImvFdDvwOQeux03sdhG63ORiT6zNjG7UwRq00LSF225mV6uJDh5Yz6nUCYEqUaWYfVkjqdCLSzxqQKMT2x+hT8WZcwnmcjV7Ikofj9AmovS5JHe5QbRUL5xOsEaC5Kk4s8eOHPDiF+sEM9Xsfg+ux47sssKngthhJ2Lci1lI0GfC1D4rst+Bm4tzJ8KM8RB9IkybjtOnYpSJKHGmmrrcwCqCymyc8XfCWUjSFlP0hSStCDmzcdpCDXu59m9O5u+oM5dgT4ZpIz7ioBs34MIOefDLtYK9rH43o1trEM9Xc4qqZzrGGfZRCg7coIc0HePMVfNGA9QeK6pDC+q2wPtd2H4XttsCz5pAXRZIwYmccBOGrKheHaxHD+u3oEc9pMkAbTLEHPaQ+5z4rAnVqgY3KKuaNeC0GdXtII4EsaMB7Fod6yyvPUireq1oF+FfRICn2IBfEEp+jr70c3zpL5jgX2uJJQkltsvLm4gLRsKsoSBjLMQaD7PHQqyJCGs2wRvxU4d95AE3oc+OzVtQXUZ41gBO64A5M7pVDa6XVjTKAWkDoseGKRJOrxM75CePhenDAdKgjzASJI+FqWNh6lSEOhEij/oJQx7sgAvd70QNOdHDLsyYFz/swvRb4X0W2KgbOx+lL8aZ81H6dJg0F6MuJOhzMcp0mDgTIa3UMK81creaeNuNvJ1mwX676CgtPewQ7zRxN1P07Wbqn2+33RtU3h1SvTiuvxhU3B1Rnw3Kbw2rb43oz0eMR32GjU7pQgN/pUV6o8u4mtZONkhyAUaNAeuVwS0CuJ6P0PLQchZcwUYU59RMQqhPja510jpDgpEkd7JOuNiu2O7WH/ZbTgctJ/3Go7zuIKs4zWsv+s23ByynBdNRj/44bzoumC/GzCeDur28Yjsrvp4RXc9IitntUd7sUt3sUt3IKrYz8msd0s12yUabeLWdu9rCvNbB3ulk/fFG4Juj6I9nseI7nGJL7cmx/89nkT9fxP90Uf3kIvn1kf/bQ/+3h/7vj3xPjr0/nPh+OPH9eOr/6Szw5Nj77ZH3q0Pf18fBb86i354lvj5P/OlW+Idb4Z9uR//tTvQ/70b+eub/btfx2abpm5vuJyfRP173/2HVezGsX25izzVwhhPUmQbxcotirkGw0iS8GLH9din46rzrpSnTaTf/7oDk3pDkLM897+W9MqP74Ebwy5Pk62vRixHLSqtwJMHqCdCb7YS4FhVUwlMWUm9CfK3gvjUVujPluTtufThpeXXOMZPzdQSFcT22xoDO+OnLad3RqO9o0HWzxzhXJ2xRA+LcSylpZZRbEuWWZkyknIuTc3GyTnbaTm81E1IqeFhY7mVf9nOvxsWAejWyVYdt0xPaDeROAyVtpLbYy1od5R0OQK8XMVtN326R7bYot+skXUpAp6R0IUx7NO59PO293ikcCsLS5qsxcUWAd9XBet7CumThlZiFFUZxpVYMUAjKZbxSEefqU812aJMN0uJCtrqwdWaEX1bp5Jc7hYBaG607oeyMSCN6kluBcsmRdgnEKoXoJTCtCGRVIPwGvN+IcShBDmVVyAjzaUFeHdhrgHhNULcZ6jLC7AaITQ+ttoLr3chGN6YtQMxEGI1ObFwHrbWg68yIeguyyYpsdaJabfBafUVCdTmuvFRvBjfZYM12eJMDXu+A1dmhKSuw2lSZsgIb7MBmFyTtRw1WU+da+Rs5xXavdiev3czKruXkG52SuXrGShtnv199OqQ9HlTu9Yr38oLTIfkLM/r707qjfsFmB/n30/oP1lxf78X+dJL6/qjm673IlzdDX+2Gv9kPf7Hj/2TL/cmW+7Mb7s93PJ/veD7ddr2+4Ls/4jgf9a12eTbHW++fbZ+eHx3ff7B168Hq6YO9h69nJpfYOgtLqVHYbHq302pXaTQCHgfLZsClAoyUDxexAUoBUCMCGGQgowKok1bqZQCTGmjVQSxasIR1Rc6plDMBInKllALSclAWEcYmgof1uJgZHdaBwxpQ0oKu1mOCMkRYgXXJ4T41OqgjhHTkoJYU0JBDGkpER4sZaXU2VquP3xHktwc57QF6R5CeDjPrHfhaGzZpQQfVEK+8KmXDN3joYT3KowC7FBCXAuJWQl0qhEuFsMuhVilYKsZwOQg8oQoEKSmvuAQEluDgFVxshVuIaLMQD/P2Tw46P7hR++lx88sLrleWPbO1nA4LpBAkT9QKBhOcFgfBISi18ErsErBVCrHJETYF2iRBaoRQrQhmVmCsaoReCtJJgGYlzCiHqAQVamGlSQ536fEWJVonhmqEUIMEZZJh9GK0igdjEoBYyCUE4NfQin+BVf6CTSjVSzEmGUYrhBtEiGL0fISOB9dyYTouUkCstEhJDjVDxUUp2CiTlKTiomjwZzmoZ7WMiqAC1WghZT20oSh3sUlxPWM467Oe9JpPC6bbQ/Z7Y84XJpyPZrwvLwb38qqlZk7WCa5RXxpO0g+mvLNZRcIIMLL/xSO/6tcCAnpwwIiwKEAKXplKWCVkVdBJl3DIX5Kxz0l4EL0SLxfAGMQrZAISiwKXXX0GjQCS8IjKsmcBZc/CwVeBlb8hYyuEHKSEjxTxoCIOSMgB8JjlPBpALyeopdhiS03IBdFppTwuUCqEyMUwlRRhVGH1MiQL/xwV/ksZo0JHv6qhXjKzyvxSSFQBC0uBKRWkw4odibLnkvyZavaAB9NjAfe74GNB3GQEv1xHX66jzybIg25U1gRqU1fVSUqjvCte6jM1kqqsjdQX4OSc1DoNPC6tqpaDIuLSlBqUkFfWaSEDUc5YjaQvwhtOyruCwoSeaBMh9XyEhA4hIa+ioZfwmAoR/YqUVa4VQWxqrE2BVbKruPjnmcjfSKllVgnCq8E5ZTCzAOCQgbxqqEcFCWiQRelnl0P1AoCaV6nkVSkFQL0MadMS3Caq00A2K1AGEdQkgduVGKvoqkNa5lFX+bQgh7LSKivz6IBxG6raAk1ZIA0WUIcdNBzELtfRt5pYWw20g3r0aQvhdif1bo51O806TzNvZdgXOf5pJ/daijTlAY/Yq6a8sOU4aauetd3IKUSRHa7KNltJjw/QHwIVvOUFT9lQADSdxA5FUH1hbMaLTGgrA8qKkBbkVlR6tAS/gezWYI0isEUMDRjw1U560kn2aSApN74lTC0STtIFSrqrYrayZgew2QFs98AzAXTGi25xINuc2GyA0RXhVxvxOmapiHhJzQbZ5ASDBCdmQGiEy1x6hYgDEXEgQjZYxofqJGiLDGOTIt0yeEyDbrMRhkLsxVrxdrvqoMv4qF/1Ql72Ql7yoE/2oE92tyB5MKh4ZdLwuxnrvUHlWbfkvKC4PaA+yysPMuKbnYKNZtl6k3SjWbbZLlttFi01cJdbBJtp2XKLYKGRO1/LWqjjLjcK1holRcKZrRXM1QkXGyWbbaqdrOEgbz4qWI97rSd9lsO8sdhSKzqcIuHsF0wHfea/pd+432fYK+h3e3V7hb9Hs9+nLeagX/ePhHOrz3ReMJ4UDEd53UG3prgf8LcGWkZe3IDebBMV1c1Gq7Aoc4opok4RhzbbREXCWWvm350wP170/HbZ+8qi+7VV//u71R/tJd/bjny0F//sKPnVaeqL45pPD2KfHca/O6/98V7jkzuN35xWf3tW8+Pduh8uUl/vB7646f32MPTxluP9Ves7S5Z3V50fXPO9ter+7az15RnLK9PG1+atb6+5Pvjvu59vLdlenze8s2T66mbgp/Pqn07i3+56v9x2fnHN/um6+bMt3+fXgz9etLw8aR3zoYa8hOEIayDC6/FzMl52UouuM2BSOkSLBdtkQjebUW1mdIsRmbZge73kwRBjMEQbCFKGQtQ+H77gxYxHSXkntM+DWKhnzNfRV1u467X8pQRrLkKbDVOLn6FLCdZSgrUYZxZvpMyGyRM+XPEi5IQPNxXjTMU4YyHGgIfU5yL0+8h9XkreRZyuEY7FuSNR9kiUXQjQOm24ZgOi2YBo13FqpCQnC6qjVSoYlVI+QMQv53KvKOWVanmpS1vV5MEOJZjzKd5qkr2Z4s7VsIpOYCbBWKzlrjQIFlKcmQRjtprZZYH02GCTUepokNhthWZNoJwZvBTGL4XxSxHSYpQyH6JO+SmTAdp4gDbqo4yH6GNBypAPNxzATMYIswniTJywVM2dizKnguSJAH46TFxI0FZSjNVa5lINbSFBmYtRZqPk+ThtIc5ciLPnY6yiohkLkIe9hD4HOm9FdJthPRZ4wY5arhUc5y1HPebrbcqVOuFyrWC5VpC3YbrMyC4zss+JHw3QxoK0IS+p4MAOuAnDPuJogDzsIw64cQUnss+FGvBgxhyEAROqWw3OqkG9RsSIizQVYExH2OMBZq8N366Ftqqh7QZk1orrdhC7HcSCAzwTxW238E661afdutWUoEEKkoF/zqz4Z2LZr5BX/hV19ZcCVHlISe30ygthVb+PPhLmjMf442HuWIgzGeVORrmTYc6wjzLgJhYcuL/hjR6a1oI71MAOHaJNA2tRQVpUoP+Xr7d8cvzA0nT7xu7MTpNdkCxmZmZmZmalpFRmSqlkZmZmqqpkqKx0uW237fa4wXabxz3TpnbbrrLL0LN/xP0gT92JvREb8YbiJ+m7Qk+c9zynxYAo9tN6nNhBH2ksTB2P0Ib8xD4PetCPGwkRR0LE6ShtJkafjtLGg6QhD3bIiR714Cb8xMkAaTpEmQyQJnyE2TB1PcPfqZfs1Eumw6SZCHk2SpmJkGYipNkoeSlBX8swd/OCp4Rz3qE8a5MXCWennvLFRe6qT3Y9pHplxvKbCf0Lk4anhHM9absacxz0GbZbVbvtusM++16vbblJ2xfn19rIYQ3WJUNbJFizBK9kwTVclFGEtkoxbhUuZiTVu5ktEf5Yhj9dL1lt1dztt16Mu6/GnOeD5uNu3W6T+KBVXnQhHHfpj7v0p32W8wHb2ZD+ZEB71Kc+6lOfDurOh00XI+bzYdPZkPGk33jUq7/bqd5r+wlvtpqkGy2C9QJ7t5V30M4rznC+vZ/8+6H3m7NA0TTw1Vnw0WXs0YPko+v0Vw8yXxdP5ZxHvj4PPT4PPP4vyPnmIvjVmb848Pnqfvzvl4lPT2N/OQp9fRkuDnD+8/nkfz4X+/5+6JsT/1dHvs/uuL88TXy4G3xjLXA5ol/K8RbqBaNJ5lRWtlzQLdRJF+tElyO2N7eS7+9Xf3An+vaG561152tzuueGRBc9nOdHJH9ac/zlMPbe3dTr66HrScfhgOVOv2Ot0zqYUeRd9JyT1hUTzjXq9/ucF+Peh1Pel+Z8ry7414eSXUllrYNW8ND74vyVVv3FZOg384mDXstshtdmhtfKyjOyqmpRZYxXFuWWVitR9UZSq4vd5mblrOSkGhmSAAKiyogMVK2E1epxDSZSo4XSYmW02phtdla9+3bBW9HmAwyEEItp+kGj7LxFc1ZQjxnhfWrAWpz924nAc+PuxXpeuwdWby4PSSr94nInv9TKvWXk3jaKyiwKkE0L08mASkmlVFD6s1orIGeHtoWIfUlWR5iRMqH8UoBbDExZKIO1xr6sKWGmOaRwqwhi4FapmGU6MVwnAFsViICR4DNgrVKgRVrp1oB9eojfAH1KOB4r0mGB20zQnB+bdaETZkjWgWmNMPJeckIPqzYiQkpAtR6Sc6Bb/ISWAL7gQuTs0JwDnHcg805UkxfXEiI1hwi1LkTCBIjoymuckAYfqj1M6E2Qx2pY8w2i1VbFRrtqIsMaSzHmannzddzJFH2lUXg+anlu1nk6orvXJ9vr4O938o76JSdDkoM+wX4H++1l+0fb/k/vxT4/THxyN/zX/eCn9yJfHMceX6YfXaS+Okt+fhT6+K7v47u+zw6DX5xEPtpP/etC6LdLyZ0+3/504eXr/evr06sXf3v6wqt3nnv57vOvVbf3oTgCulyudbu1TrtcyZFIGCQCkIAtl/DRciFSzAEYFUijHGJVw21aWHF/+inhiBg3VPwqvRCmYEKkNLCGjbSIMHYZyqdGhXRIj7IqoAKmbfi0hRRSooNyjEWKcKqwfj01ZKSHDIyQgRE2MuNmdszETFpZNU5OvZeX83OyblrcggnqYFk3LWHBV9uI1TZiWI+KGjHVNmLUiAnq0UU/lV+LDOrRIQMmqEcHdCiTgSmXkWh0JAReXl51G1BVioNXcLGVBgYgLoGs1snfXE+9sRr+8E71i1PmF6fMu62K2RRru12702WayIob3eSAAuRTwe0SsFUCs8rgNgXaIkPqJQiTHO3UkawKqFZQoRdVOTVIuwqu5pXphFUePdahRpqkUBW3QsmuNIigdiXGrsSZpSgeFYaDPgur/GdoxT/By/8fOvZZlQCqFyNVfLBGCDWKkSYJyihCGwRIPQ+l56EYyGf1ArRTw3Tr2CmfuqPOVxvRmSV4LvamlFKqZ1VYOZUeflVah+qP8pcKxtPBwGGv57DLddTtPO5xHPXYjnpsR/22gz77bJ04awBV66o648z1AdfWaKAxwrRJblolt9WcX6l5z1oUIIMMJBdWKSUQqQDEpN7GIv8XHvUvHHqpVADm0csIyH8BAcsJeBQQUFZVWQIFVQArS6CgMmDlDQjgBpUElolJGjlZLcep5RiVDCkXwwQMoMPAtOhoEh5MwAEyKCVEwrN8HojDKBPxgBo5ymmiuowUGbtKTC21K3Ey/C+VpGds3MqoChPToMMySEaP7vTSByOcXh+lw4lttyM6rPAOG3TAg5qIkJay9LUcdynLHgnhW02QrKIiKSqJ8EqazfgeH2cyrZnKaLu83IQc5mGXulm3GizoDi+lxUnoCbDmc9rxlKzdS++JiDJmklME1rGABgFSzoKTULewsJs0AkDOKVdwKwxSqM9A9hmoeiFMSLzFRP5CQik1CaE2KVzLLdeySuxSYECHCOqRAQ0yqMX4NWi7HKbjAxSsCgG1hE26oRUjzEqcU09xGsgOLdGtJQTNtISLG9FDEmZEyoFNOrABPcSuqPDogAk7MmGDpayQrBlcsIGHwriVOvZugb+b5100ka9aGc91sB92C17oE7/QL33YL3vYpzps5K2lyCNuaLe5asABm46R1+sEe03yxXZRXzW+yV3V5gP0hcADYfB4HDGfJSznqONJfH8E1+ZDZUzgpAmWtmNiZmTYQk84OUET1SJFOJSYuI2RdDK8WrRHBan1U5oTrNoANu2G1weR9SF40llRrS/NmCoKblhHGNfqx9ZZoRkjKGtBNvpotQ6KRVDFgv9PPv6GQ0lyaulyFpxLrxKywWIuVMgGi1hgGR+qFyMtMrRDjvQqkEk9ptVLn0iJNxo1Rz22+0PuuznWQZ531iK57lY/6FFfdWteGLa8vhB4cdx50qndK0h2G2X7zYqNvGQ+xZ5JMIpX25fqpVst2q0W9VpBut4k2W5TbDVJ1/LC5Trech1vPfcT4azVSdYKypW8fLVBsd2kudthOuw2H3abiy214x7TUbexSDjnfebTHuNxl/7/TjjHg6anbFNMkXCe+gYeDFqLhHPcrTvo0hQJ526H6k6Haq9NsdMiO+zWFnmmWE6726Hab1Pstsg2C6Ii8+y1yneapcWi2kaD8OGUtUg4ry17/7AefP8g9dFh5t296GeXdZ+cZz85S39ylv7sIvO3+9mvHtR99SD79wd1X1ymHz+s/9+vNv/vl5se36/++iLx3XM1766Z/zCjeXPB9P6m970t3zub/nc2g79fcv1uxvD6vPmNZfu7m95/2wt+tBv8YNvz/rrzb4eRR+eJJxfVj8+i357FvruIPzoOfbbn+mjT8++7wcdXDa9O2Ya8qC47stWBa7QT++PiGiM+pcOEJICwtKrehG6y41qcuMEAvd9HHQoyJuKcqWruWIw5HCANBwnzGdZkjLSQoU/GcDNJ4kaetZylbhU4dxsku3WCrRruTi1/r164U8vfzHA20uylGHUxStnO8vZzopUEfTFKWatmriYZ4yH6bIK7mBYuZURLWfFSjWQ6zh0MUJfr5bNp8WSCP57g9QdozRZUTgfJaWEFDS/ExRqIFUpyuZwNlAnBIjFQKKvUG5EmIzRoQzRHqNN1oo28ZL9efK9evJkTLaXZMzHqdJQyn2QsZzjLGc5iirWc4UyGSaN+3JAHPehGzScZ63WC+SRjPYLfSVF3qukrEepSlLZazV+Ic0e85MkQYyElWEjxpmKU6Rh5MU2dSeAGveC5KHMqSB7z4sd82KkQYSFBWathbdazN+pYazWsIuQsJhnFntVclLmQ5C8k+XNx7lSYOeanjnjJoz7KeIA2GWIspYRrWelSSjgTZU8E6YMuQocR3m1B99qwQ27SeIA+GWKOB2jjAdpEkD4eoI0HKeNByliAPOonjfjwxUx5KEMWTJcG0qoCdepgAzbcmIcyHmDOxQX9TlKzHtliQHU5Sf0+etH60GurWK2hHraKD5vEpx3a43Zjl4OihP+zEPYrHqKUUPks8vbPJURwnUvVl7S1+pUjYc58jXy5Xr2Qls0mxYsZ+UJaMh3ljfoZQ15yv4vQa8N2W9CdJkSbHtqqg7TokB0mbLeV0GnGtOoRbUZ4jx075CUN+8jjIepokNjrRHZawT0O2KAXPeTDTIco8zHGUpI9H2MUkWY2QltMsKZDlNU0b7teslkr2sgKd3LSvQb5bl52p0l+p0m+3yjbb5TeaZLdbZYftiiP25X7BdG9grjYUrvsUl92qoottfUM/pPjmrNO4dWA4pUZy4tTxpemTU9bateTtodTnvNR+0Gv6aDXcjrk3uuxrjTrhhLCnJ0UUqIcEqRNgrHKiDo+Ri9A6wVIgwBmE0P9alTGRmkMcuYa5EvN6p0e8+mY58G0/2rSfTZguteu2moQ7DaJ77YpDzrUR5264x7D+YDtasR10KU47FYe96rPB/VXo+brcfv1uP3BmO180Hjab3zqpt9r+SlbbaKtZt6dDuFJt+iTk+TjBzXfX6efutS+Ovb//cT/dA/ns7P4k+vqJ9fVTx4kv72KPbkffnI//N1l+Pv7kUdn/kdn/kcX4W+uEo8eJL+4iP/lXuDdbeffzwKPLyNPCefH++HvL8JPLiKf7rv/fhL/YCfwxzX/xZBhsZ43Vy8aTbEms8rVZvNiXrVQJznpN726FHh9zff7Zcc7W54P9/2fnEQ/O4t/uO99fcHwwpjsuVHJi7Pm56fNV+Omy0nnw6X49XJmu9/bVy1tC/E7o4KRGvlKi/HeoOtqKvDcdODhlHdnuLorIau1kZs81J4Qc7ZOcjLsfHEhejXm3CrIpuP0ET+p14HrNGPqFSAv+V9Cwsq0GpG3kXJWYrUOGZSDgnJQRAVNm7AZM67OSig4KM1ueruH2eVjd/nYeX95c6iqKwQaiiAWUpS7OeF5k/K8oBjTg7sVFfMBylmXZbtJ1eZCRZUlAdkNO7fUISh3iCosgjId/7ZeWG5RgGw6uFEJUssqZcKSn2VtgKwVVGeH5RzIWgcmoYf7ZCCHoLLOxW6JytriqriFpmWVC7C/EOB/JaPeMojgNgXapcbY5DCDoFLHK9ULSoyiEjXnVyZpidsA9lrhbgvMaoSYdECDFhA1AItJmGEZGyZjw0S0YJe4xCMujelAWTu61oGqd6GafNhGL6reCc6YoGkjpNaB6IjR+rO8jgQ960ZGjZUZOzTnRbdFif0pxkgNZ6KWN10nmK7j9YSIXT5clw/XFyaMJGkzdZytdvnRkOFev3qnS7zcwJypIcxk8UsN1I0m+kYT/c8rjnfX3X9ecXx+XP3Fafr9Lfdf9gMf7fn//Y7/06PIX/Z9H+64Pz4IfHIY/OQw+NVl8qvLxjfXIi/MBs6n4huDibnB/OL88MLq4tTq+vrxxfTOQaTQItCbGDI5SyahCbksDp7JxNKpMCYNKhVg9EqiUYXTSqBFl5pJCTKrwFYN1Kb/KXopSMWv0gihOj5CwYTpeRirFGfgQ51KhEsB8mkgCSu22kaM6nB+Odovx1pkGLsS71QS7HKcU0ny6egBA9OvpUbN7Gonv94nLoSl+aCg1sdKu2jVNmJ9gJNx05N2crWDUuNh1PnZNR5GykkNGTAREy5mIcRM2LAeFdQiAhp4QANXSnAyMYHNwaCxoCpQGQBYhoJVUGAlalJ5RAxazkpfnPA+HDZeD2lenDBdDSj221XbzbLNVvVCXtYVpNbb8EkzzqtEFI1qRjFMwarSimBmBcYqxzjVBJsKohGUmqQgtw5tkUN0wkqzDFK8ZK/klEvotxTsMr0IZJbBbEqkQ42WMBAiOpSJK8eBf4EB/jMDd0PBA5vkaLUAouKDFRyQkg1UsSF6AdImJ3m0DAUHJmWClVy4QYJz6Rgxl8RrZAupVSTw/6LDf85C/oKP+oWC+GsbtzKmxtbaqMMRZZ9f0ucXDUUkg2Fhr5/b62cPR4UdHlqrm5o1Y2os+EKAnXUz/FqkWwk1Cm6EzAiXFmxRgNTCCqWwwqzFKiUwqRAi5AKY1Ns00g0hp0ohhnFppUjQz4CAMjCoAggoKy+7VV52C1RVCgGWg6puQ0ElHAZGo2RoVFS1kmQ10jwOttfFNiiIUi6MzwRKeDAxH8KmlzMZ5XweSMCpkothJi3BaaI69CSjDKUTQDU8sJZa4hLB4jpC0kCKqDFRNarWTGzx0Vu81HYvpdmBzRkhDQZwhwvV7yf0+wlTKcpsDXMqRe/14uo0VUlJaVoJrjeg5+qMLU4fYWNXAAAgAElEQVTWUFwx1+BocfOSGlxKRwiIob1BznRWNVWjnM/pRlPSFiet4KDENGgLu1zPqpDTygXEUj65QsCA8uhQJgkkY5cZxOCghRJzsN1akkWG1vIhPNwNBuLnSmaVXgDWcavMYpBFAjKJKu1ysF0CNguq7HKYV4c3imEs/DN09K9EjCqVAK7kwwwytFtPdenJNgXarSUknKykEZp1YHI+Yp0Hn7ShY1ZkyoWrD5ITZkhIU1atq+z0Y2YyzKUse62Os98kPMoT77cxH3YLrjp4p62c0zb+WbvopE20XsuciZP6nLBmfUWzEdDtxozFmNMp3saQvi2GqXNWdEcQwynsVA1xrp68UE9ZbmAuF3hzOd5gkl5vR0R1oKQZVe+nV7t5QRM1YKT49CSnCuvVEf06gkUC9mqRYSM65cIlnYioFZgNwOuCsKDxZkJX1uzHdESI9Q5orQXU6se3+Am1VkTKhEyZsU4pRM+ptMkwThVZzUcKKUAmuUzKh6ulWKUYrZGiLSqiVYk3iOAadoVdDIrrsc1exkSNfKvdfDzovhjxLyeZUwHCWpp30mE4ajPsNKi3csrVWtlcQjgWYvW4KV1OUpeL2umkNJtx9Rp4u4vU4SavNGqn04K1RtVyTrScF6w3iFbqeas5/kaDcLdZfqdNc69Dd6dVt9es2WzWrDeq1grKzYJqu0mz06zeblJtF5RH3cZi/g/TwFO8Oewz3+vV3+vVH/QZjgZMh/2GowHjyZD5dNh0NmI+HTadDBmPBw3nPYbTLt15j+H5UedLk96HI46f8KZD/bRytp4XrOUFW02S/f9CmiLD/PdJzlPHQHHCs54XrOX4mwXRc5OWF+ecry17f78W+MN68I+bwT9vR97dixb9zp+eZz4+TX1ylvriqvbxw/zjh/VfXNV+cZn++rr2h5ca/vO3jd8/zD65zvzwfO0n9/xvL5v/vGR5b8Pz9rr7rTXPGyuel6fNf1qyvbFsf3PF8eaK/c8rjve33J/ei3x9lvzhubpHJ7Evj4LfXST+8zrz42Xym+Pwo8Pgv+94Ptr2f3JQfT2kHfQg8zpgTFwWlVbVGHBFwglLgV7uzbCopMEM6w/TRoLUqTh7sUa0lpOu5aQrtYKFNGsuRV/KMJYytKUMbSFNWkoRltPE9TrKVp6+W8fbqmHv1vEOGiUHjZKnb7dq2KtJ2mqStplhracYy3HKZoZ11CzbblAspvkrWdFBh/Gw07SQEgx4iX1u/HpOOZcRzaQEaw2apTpFswmZEJc0mhB5FSfCx1uoYDUVIGMBRHyAQAIUKUAKLcRsgsQ9uM5q9nyDZKcg368T7lSz95pl2wXxUoY1FSVNRohzSdpCijGXpM1X0xdSjPlq+kycMhOnzCaoc0nabIK6nSAuB9DrUdKkE7VezZ0OUJeTwukIeykjnq8WbObly1n+ej1/t0k4FUYNOCuLHaqJAH4ySJgOExcSlPVa5naeu1HHWssyVjPMlTRrJc1eTrEW4szZCG08QJuJsheS/NkYZ8xPHfaQip/MRNlFLdtMlD0b40yGGANOfKcJ0WfH9VgxXWZUlxnVbUF3W1DdFlSXGTnoIhR3Xfoc6EE3btiLKxLOqB3fZ0C0K4EtSmCHFtpjQg07iWN+xpif0WFCtxrRbSZMTgNt0MF73JTBAHMpRdqope7nWcet4qse/WGrttdJtpJvSVE3mLBbhKobhKobIgIkoGY1+dW9ceN4jD8S5sykJEs1itmkeDYpnk0KxwLMYS9t2EcZ9lFGvMWQiyneXe224nrthH4nadBTDLHYrxvy4UYChLEQYSxEGAnghvzoIuGspnnrNYK1DL/4sJEV7hcUew3yolRtNy/bLyjuNauP2nR7BelOXrxXkN5tlt9rUdxrUZy0a+73GY7aFEXTwFm7othSO2wU3cnxdnPUT0+ypx2C50e1L0+br0fUL89aTvok54PK+6OGBxPWqzHH2YjtZNB21G876LXt91o3O4wTNdK8g+yXwe0iuE2CsctIZgneIiVYpTiTEG4VQQIadN7H7KmWzTerdvtsJxP+y6nA1ZTvctx52KPbahSvZFnbBeHdNuW9dtVhh/ak13jSaz7sMpwN6K5Gzdfj1sth4/mg/mLIdDlsPh80Hvdqi2aU4179UY/uXofmTptqr0Wx2SrcaxfttHAv+mUf7AW+uc4+uap+chl92lL7+4n/i5Pg56ehz8+in58nHl3Gvr1KfHdd/eN18ofr2A9X0R+uoj8+iH1zFvj2MvTN/eijy9iXl7EvLuKfnyf+dpH8+jz0+DLyw3XsH9fxHx9Efrwf/uEy8v392OOz6F/3g28sOV+YMJ8OGrbblbN1wuEkayguWWoyrbWa5nPS/S7N79ejHxym39r2fnA38MGe5+1N+59WTG+uWd7b8by77X5j1f7aqu31DfcL8/atNtFiQXw46r07FhyskTX52C0Bbl9CPN9ovDfkv5yOXU6Fz0a8y22uqby+K8QpWDGtTsxCLf/+qONfV6PPjdlPOtWHbYqjdvVeQbqa5o248XWS0oikIm/B1hiRUSUwroMGlFVeWXmNE1fjxNV7SQ0+SsFLaQ7QO0Ks9gCjyU1uigJbwoDOMGQkgV6uod9tEJw3yS+bVGNGaKPwxpgTt5KVtljRAfEtn6zUzPuViVehZd7WsUstEoBRXKng3JRxb+pkVRp5lVJSLhOW/KzeAc+YQdUmUNoCSxrgfjnQISi38ir9KnTWxS2EpREDVUEv42J+LqXcNPCBdgXapca4NVi7HGYSVZqFZRZRqVl0S835lVF0y66qdBhANj3QYgBbjBCbGRE3gcO6Kr+qwqcsD2lBET0kqAJ6pOUucUlEC05bkRk7IutE5L3onAeRdUDiemBcD6yxIRqDpNYoLR/ApR2wpBWcdSMb/Ni2KLmvmjmYYg6nmEPVjKEEfSjB7PQTmhzIFheyK4AfiJGnsqylRuFMHXu6hjZeTRhJoIfjqIlqzFKett3Of2lM9cdF6zsbnq+v6h9f5z/aD318GP/rQey9LfdH+4H3ttx/XrO/t+18d8vx7pbjPw6Cf9mL/mHB/fpa7NXN+tXeYI1PateLdHql0+8PZbL+TK3C5qQJxTgWC07CVcIhOAKYSISSiSAKEcCiAsVcqEIIVQqAZiXMpIAUCcemhdkNMLsBZtNDdRKgil9lkCJNMpxegDWJCXY5wSCA2WRQmxzg1UGTdnzaRYuaSAE1wa8kOpQkl5riUlOKDyETO2rlRCzsqJWddPDSbn7aza220xNWStxKTNhIKTcz4aDFbJSEg5b2sGp8nIybXu2gRM34YmImbNSICetRAQ3cp4LKBAipAMNmolAYYBWoDAAsh4PK8eBbTPDP3Zyq0Qj3Tot6v1G8nWdv55lrteS5NHs8ThuI0JrsmJgKFNXCIwasTQZVcwEGKVItgMjYVQYp0qrCWeUYuxJjUYAUnJtaQYVdBTdKQFpBpVECMstgBjFYwS4T027KWaV6EcAsg1gVMLsKYZCSjTKKWoAR0YE8SpmEUakVwUxydFG1rBPDFRyQiFYpoQKULKiOj1JwIHI2WCNAaIVoNR9pkOCUXDgJ9kt01f+kwX8pJJYq6VVqFkDHAupZVTpmpZsFdzDANhrQQa2yUcqs5NseVmVMgsjoiDEl2iME23kAlxQR1BFcSqyGXeVSg3x6hE5QpuGXa8UAjQxi0uIlfBCTeptOvk0j3WLTy2VCiFqGFHKqqLhfg8FlIFBpZeXN27d+XXL7GWBlCQRYDgaUQIC3mVSUSs7QKGkGNdVuZjitDJuZohKhRSxwkXBEPHCRcIQCCI9VIRVCdEqMSY0zKtA6MVwvhBnFCLcYGdeT8x5Bg4+fsdHjBkLKTKx1UJp8zIKXknNg6yyoZheuL0wbjDF7Q9TeEHYoThpKULsCxAYLMqtH5Ez4JhejPSBK60itAfForbUlIG30ijoiypyb3+Lm9Mel3WHhQELWHuCldJiYBm3nVamoNxXUWyLSbQGxVMwAyXhoERvJpoA0QqBRBvNbKDEH22+kefUUuxKvYAGk9Aq9EGYSIWxylE9PcKlRJgnQKofYZFCjEGAUgR1KjFWOkbFAXFI5l1QuZoBEdKCKB7MocBYZWi8AW6SwoJFQb0c0uNCNfmJzmNIcoRYitHyIkgsSa5yohAGQNgA6fOjxJHU2RV/KMLbqeZft7KsO3nk757CJedDIOmzm3WkWbOa5azn+dJLW7cbUG0B1elCLE9cf5YxnJKNNgqYotjGE7EkS+uLYvhhqOIkbiWNna2kLDfy5vHAgzqi3o6I6SEQHT5jQbi2heOjWrSZaJCirFG1XoI0CkEkEtMvBMQsmYUcGDBURa2XSBQxbSmodiIIPl/eiMzZIzonojFI6I9ScGxtSAz2yKh3rloFb5VIR7AqiiodQcVFsakXRPaiR4fQKXJFwrHKMQ450yeE+OTSqReYdxIGkcKGg3Wi3DHhoLQZUp508GuYP+Ngddlq7jd5kpqVk6LgEERPD41JUWoXPakkpDSGpwtXoEAUbYbXZPF+v2OowrjUpVhqE6w3C9f9SMO80S3eaZDtNiu2Ccrug3Osw7rTpt1q0O83a3Rbdbotmp1m9XVAedhmOuo3HPaazXkuxpfZTV+2/COeo3/LfCac4wDkZMp+N/JQi5BR3b54btr8w7n5+1HnZZzrq0h536/Zb5E+FaU8JZ69NUYSZ/z/h/PdDnxsNwtV63kaDcK9V/tsF96vLvt+vBf64EfrjRuiPm8E3N0NvbQU/vBf/j5P0p+eZ4gzny+v6b39T+Ob53OPfFL6+rv36uvbJb+q//03uyXXmu+dq/vFC/VPCeXfd/ec115ur7j8tu1+eNr+54nh71fXOmuudNde7q84PNlwf7wW/OIp+d5n68jD8xV3ftyfRHy+T353FHh8Evr7r+ftB5OO94Ee7oTtN3EZNSUZ+OyYtjyvBATEwJAWHJAAvv8TLeSYsfDavB/V4sNMx5nw1d7VOuFWQ7TXJ95rk2wXxZp6/nedu59lbOdZGLXU9S96opWznqHsFxt08d7eWuVfHOijwDxsFd/P8ew2C42bJvQbBWpIyG0DPh7ArcdJminkvL7poV590m/abVXdbNac95rutmqkoo9+FHfQQ73Wa73VY7nVYzgc8h72usSgnr4U0GuAtBlG1lOpiI41siIoHkQpAIjFQrAAYzAiXHZX2k7pTrIW8ZK8gvVsnupPmbNUL1rPcxSS9KNqai1EWErTZKHk6TCx+UsxUiDAVIkwEcNsJ8macspViLoYp8xHmpJ8+E+PPJERz1ZKZhGA9p1xM81ezvJ1G0XyCOB1BDzpQox7cVIg4GyXPx8mLSepymrpaQ1/LMlYytOUUfTlFX0mzllM/rctPhhizMc5Ckj8TZY/6KIMuwrCHNBGkT0dY4wHamJ86GWLMxbkzUfawh9RtQfXZcX12XK8N22vD9tlxfXZsrw3TY0UXF106TNAuC7zPgR7yYEd8+FE/YcpDGbHh+gyILj2sx4jos2CGncQRL2XQRW4zIFsMiA4LrsWMabfh+330oSBr1AdezZBO28XPD2hfGrWddhoHvVQfu0KGuSFAl9IgN4nAZznoMrsAV2sVdIRUE3HBSJgzmRDOJsVjIc5YiDUR4Qx5qOMhRjFFKXZx1jTmpw66KcUM+yijAdp4iDERZkyEGaMB8miQOB4mzyQYy1nuWr1grV6wUstbz/C3akW7OeleXrZTL9mqE2/XS3Zy0vUaQRF1NurFmznJdoNst1Gx16Tcqhdu1Qv3G2XHHZqi7f2kXXPaqS7aok9aFSetstM2+Wmr7KhJfFAQ7jfQPz+ru+yRvDCuf2XG8vy47uVZy9mA7Hpc/9yk5bkp+3OT7vsTrrNhx1G/7W63ZbfbvN1pmq5TFFxUvwzulMD9WmrMxvfpWXYZySCAGwUwuwQW0WILAfZgVrncrtsddJxM+M+n/JcTnvNR+0G3dqtRvJHj7bdIi78tJ73Gs37zcZ/5Xpe+OLq5GjVfDBnOBnTng8azAcNxr/agS3XQpSnmXqf6brv6TpvqTptqo0Ww2ybcbuac90nf3/U/usp8c5n49iLy5CL07Xnw0Wnwy9PAFyfBv52F/3Ye+9tF8tFF9Jv78SLh/OM6/uOD2A9X0e/vR749Dz65H/7+Kv7tg+Tj6+pHV6mvrtJfXqW/Pg99exn6/kH0xwexf1xFfrgMfX8RfnIe++Ys8df94B8W7Q9HDYc9uo0WxXSdaLiaM5iUz+QNi426+Zxsp0P18pL/vXuJ9++GP7wX/Lc7vvf3nG9v2t9at765ZvvjsvX1BdNbe/5370b/sB06Gdavt8nvDDo2exxdEW6tjZy1kgoe5mBKttpuvzcUvDvo2+1xrrVZFwrawRi72QJvMgGnE5T7Q8a3NiOvzjouuqQnbaLrfu0Lw5arHv1Kgl6Q3UirKgpWRI0eGFWWxvXAkKbCrypLuzAxK7zahazxYOo82HwA1xwmtYRIBR8uHwA2BICtQchADL2Qoe41CE+a5ect6vkApUla2qqD9nqoCQXQyS91yYAmQamGWylnlChZJXoRQCOqlHFuy/m3DQqgVlGpkpbJRbd/lnOj43pgSFUZ00MjGphTXGnjV7mkMLcMGdKR/TqSgQ8WEJ/lE55RscuLfzLCZpJfj3UpIHZplUte5ZSVWyUlGvYv9MJnzbJSi7LcpK4y60FOC8rrwqftiIQZFtYBwzpw1ACN6mFhLSSoBnnllVEDNG1H1ThRtR5UzovO+ZB1HnjCAEkaoTV2dIOf0BAg1ngwGTc660XXeFD5AK4lQu5M0LrjtK4Ipd2Hb3Fj8lZ4RldVrS6vM4FbvejeMGkoQR2vYYymacMJ0nCCNJTA94TgvQHYVIa83SH5zYjmpXH9i2Oa93dCfz2s/vO6960112uzxjdXnR/sBt/b8b296f5wP/jhfvDf7oQ+P69+f939uynj75cDr21ml9qsYT1FKyIo5WwqnUTjcCg8PonDxTMZGCoJiIKWVJUh0ZVEIpROhVFJQDqpkscAyAUQrQRqkIENMpBRAbSoIQ49wmlCFFtqamGlglthkCJtKpJFSrLKyA4lxSxGOlVIrx4VsxOyAWZtgJN0MsJ6WkBDsSgIDiXJriBapDi7Eu8z0KJWTtTKjtqYCTs7YWdGLGSfDuvRoII6bMxCCJlJQRMxZCJEreSEg5Z00qNWcvEYa8SECxuxEROuCDlBLcKrhEjZIAkHzmbA0WggEFQOAJZDgOXIqhtU0K/CCuxITLRaL9tsEK9kWbPVpNkUodePb3Gg6o2wiLzKzi/xKKBeDU4nACv5EI0ILmWDRIwKnQRpUWINUqRZijBKgFLGDSWnxCQF64RArQBgFMOMYphOAJYxykSUW08JxyKH2pQws4xsV9GtSrJWiJSzwUouWC2AaIRQgxRplKGKhCOkVvDJFRIGSMVFKblQNR9ulGI1AoSQWiGgVHIIpRjAP6Eq/wcF8WsRDaDjo3R8lIwO4mJv0uG/FMNLpKgSJaZcjSvXYEt0+FIHCxSRYerMzJiaEJBhLRyQgQVK2Xn5kMqjIlnFFVZZlYJ1Qy+qMisQehncqMFJBWAK4QYJ9wydfFvMh6jlGLUMKRWABexKNKYSBiutqPjVjRv/XHLzF4CKmxBgKRhQgoJVsGgohZSmV9FMOqrFQNZrsDIxiE8HcKmVfCZQyocLuSAWraxIODIRVKNAm3VEswZvkKP0EoRVjnFpiAkDrdbBawhI672CpIUa0uOjJmLKTkk7yNUWbEQHjemhdU5sW5DW5icXnNiOMK47Su6OUpu8hLQBEVZCwkpYTIuz88E6WrldiPQpCCYe1CZCeZUEAwcc1xCzFnq1kVzvZNfYGT453CmBqui3hIRf8wnPcPHP8sllcg5MLcaJOUg6ocIogxllMJeeGLAyPUaq10i3q8lyNljCAMhYAAUHZFfionaWz0g0y2AONdKnJ9gVaKMYYZVjXTqaTU1V8lBsQjmbUM4jlUuZQIMIYRLD9DyAXQIJG/AtHlSzG9nsxXZGKT1pdk+a3RKj1PswaRs0bqjMGKu6g7jZLHu9QbjXLDnuUD0ckF/3Sc+7RCdtwtMu6fmA5qRPd6dDPZvlDkbpjQ5MUgOKKoHVRmSjl9EdF+XC+FwY35Wm92UZHVFsdwQzEMf1hlHDCdJ8nr9QkPbGGTVmREgN8inAbinAKIHoRSC7EuNQYbV8iIYDMgrhOj5IxSzTcst8ekTCjvHpKjya2zE7IO2F5HzEjAMdN4LiRlCdG9UepbaGyfUebFQHcYhKVIxnDYIqtwZvEmPkbKhWhGNTK3gMgJQP18nwBiXeKMeZZBi7EmcUQc0iiFMGC2iQCRM2bSFkzLiMGZfREQNCSEgMTyixQTHaw0X4+GgnF+HhY70CnE9MCkhJQRk5KCMHpCSflGhj3qrWIJZbrcvNhr0e60aLarVBst4g3CwIdprF+y3S3SbpdoNkKy/dbVTcadGeDLqO+h0HvbZin/Ow23yv03i3TV/Em5Ne81PCKcoGzgZt50P28yH76YD1qNdw2KM/7jOe9JtO+o1ng+bzIcvFiPly1PK07F7spz0ccRTx5rBNdadVcdip2Wr46eJNsW+22Sguylv/DyX0U8IpitSKX63l+Ct13O0myVGP7ncr/tdWA6+v+v+4EXpzO/rWbvTP25E3NwNPXWqfXdR8dpH5+4O6r6/rv3qQffybwuOH9d88n/v+xfwPL+S/f5j97rmaH56v/fwo9O6q9Z0V23sbnrdWnW+suN5Y8bwyY/nzivPddff7m94PNjzvrzs/WHP+Zdv96Z7/6+Po3+54P991f3XP/+Q4/M1h8Mt919927F/cC368739/07eRIdWIf56S3kwqqhIqiE9UEZQCIjJAQgFMK6sajMAeF3IkhF+p4a7UcNfrBPuN0qN29WmX5rhDddgqvdPI3y/wdvLMrSx1PU1cTxO3akk79ZR7DZy9OsZuLf1OjnU3z77XwDtqEp63y05axJtp+mwAvRDG7WRZx82Si3b1ZYfmotd01K45bFMftGvWaoXDXlyvHTXsI27kFLtN2q2CZrtRu92on4hwigvrOQ07ISa6OQgzF6rjQWQCgERYKZFU2i3ogB2T9RF64oy5Gv5WrWA/K7ib4a5nuWs1nIUEbTKInwjgilQz6kWP+TAjHtSwGznux06HiUXmmQzilyOErRR9M8Vez/AngvTpKG86KV2p189mlDNp+UajbikrXkhz1up4szH8YoLUb4WPeTBzEcpykrGSoi8lyfMxwlwUX3ydi+LnY6TFOG0xTp+PUmfD1NkYdyEpWEgKpsKsQRexx4rpsWL67LhBF7HXhu2xYgachDE/bcxP63fgO4yIARtu0I4fdhJHXKQRF2nYRRhy4gcduGEXYdCB6behBuzoYRdu3EeYDJCmguQZP2XSQxyx4QasmAErZsiJH3YRBl3Efge+3YRoNSK7bLgeN6nPS+n3UQf8jIkAdDlFOGjiPuzXvDLuuOg2DnhIbuZNGfqXEnwpH1fOgN/goG6audB6O2cgqR6L8gb8tJEwayLCGfRSh/308TBzyEseDdDGgrTxEH0yxJgKM6fCzOLG0XSEPRPlzMa4szHOXJw7n+AtJPlFfVzx2uliirNeJ9rKizfqhSs13PUMfzMr3KoVbWaFGzWC9Qy/CDarad5ahr9WK1yvE23Uizfqxet1orVa4UKCvphkbNULT7t010O2+/3m0w7tUZvivFt73qE+aVUct0iPW6QnLdLjZslho2gvT/v8rO7hkOrFCcMrM5aXpk2vzFkvh5XPT5muJ8xX45arMcfluPNk0Lbfadhs1mw0a9ZbdVO18oKDFFDAfEpM2sEvxPQdGWe1S+xSEZ0KjFeBDKmR9S5af0a+0qHf7rcdjnpOJ7znk56LMcfpgOlep/qgS3XWp78/ZL0YslwO2e4P288GbYc9xvtDxgcj5qth03m/7rxfdzFgPOvTH3QoDzqU99pV/1/a1AftmoN2zVPCOeuVvLfj+/p++pvLxDfn4e8uw08uQo/PQkVb9BfnkS8u4l9cVj+6iD6+jH1/lfzhQeInwrmMfH8R/uYs8OQi9N392HfX1d89l/7mOvPouubrB5nios53l+EfrsI/VdTOgo9Pwo9P4/++G/zXOdv5gGavTbFUkE1lRaNpwVBKOVGrmcur5xtkm63ys1H96xveD+6F39v3vLfreG/X8f6u++1N5+8Xza9M6V4aV//rmv2dO5H3DlIvLHrv9ur3+qwr7ebuKC9twid02KQe1+BmDadVs42mmbxhrEYxl1OcjgZfXslcjLqW67gLadJpt+xPy+4XhlUnrZzTNu6LI9rXpm2vjFsOGwVjTlCzFdzmgNUaqhKq29WGqoiuwq8ti9nAflNlxA6Ou2BJJzTthtb6kbkAos4DrXWD6j2gZj+sL4qbrWFuN0mOOzRn3YbVtKBJC8oqgDU6hEtQYeSWWyRgDbdSzgaK6GUSZoWCD1DwK6XcEpmwTK8C6ZRAtaxcIS75Wb0bH1IDPdLykAYa1iIcErBLCouaKFELw6shaLgAHv7XXPyv5cxygxhslsFSTmrGTU9aSQEN3K+BRPWwsA7skpcbuL82CW+YpLfNijKTstKmB7ttmICXlLajqq2Iaisi48BmHNikGRXVwyI6aEAFjBqgKRuyxonKupG1nmLgNXZ0xoaqdWILQUpjlJ4PUeoDhFyQmHIiaz2ofADXFCK2hEhNPmzODq81gvziZwKSZ2Oq0jortMmDafdju8PE/jh5KEHtixD7oviBOLEniO7wwsdS1K1O5Z9W/S9PW0+7JK/O2j/YT76zHX1rI/DCuP4Py+53doJvbwfe2vS9txd+dzfw7m7gP46TX57EP9z2v7MdfXU5ulDQZmw0h5KklTLYbDKRjEMRcFgykUCjYMl4JA4BQ0PRWACZDGfSEQwqhPNlwXEAACAASURBVEkBCFggpQimk8J0EqBOAjDIAUXCcZmRLjPSaULIOLeFtJtKHsgkw+lFeLOEaFeQLTK0R48PWwkpL60uzKkJcOM2hk9LdsqJOhHKKEbqBDA1F6wTQO1KnE9P8hvIURs96WAlHPSQieBWIx0KmE+DCBuxASMhYCSEzcTiGCdmo4RMBK8WHTTiAzqUT4MI6tFRMz5mIQT1aI8KpmBVyThgHh2KxwIh0CoQuBIKrIRX3uCiK7JW3lhKNV0jW29ULOcF02nGYp7X4SdntJCIAhBWQ10yqFkC1YnhYg5IK8erJBgOrZJJuq3gQfVipEYINYphBhlYwrol45RoRSC1AFQcyBgkKI0AJmFWCGmlck6lTgw2yiFGOcSkgOjFWLOcaJTilVyohFEpZVUquEAlD6DkAbQimF6C0AhgUiZQTAfK2VANH6PiQdR8qEmG0YlQIkaVkF4poFZRUc/iIb8kI55lE8olTLiUhRBQwWxCJRNXzobeEqErVGSwjgLWkqr0lCoHBxaQYGpMrJiKFFWTjEygEP1MxMDoqDaFjWw5+ecGXqmOV+pSo1xarE4KM6nxaimaRSujkUrY9Eq5GKWW4yQCqJgLlgvhDBaURKyCgJ4pufVPJbf+GVDxLARwC1x1k4QD8xgYpZhcJBydCiviVlAJvyShnqHjb/OZQJkAIeKBWbQyOq2UywEoJHCjlmAzUkxqnFYC14pgFhnaocL7lcSgmuxXE5xSlFEAMggBDiUiaCa4tQinCuyQVXpVgLgRkbFh0lZ0Qg9r8GMb/Ng6DzZhhrml5QbOLR2rRMeuULMAcmqFkgmSkKsYyGd5+FIBsRwP/hcNrcrMh5v5sIiBHrMyXUqsTY5QsMsEpBsc4g026YaQXqkSobVSgpANJaFv66QwtQhsVKBtWoJFhbeqSRohmom7TYL/igj7JRX9awUP7DJQrRq8QY7wmCkhO9tjpJrlWL0UY9cwvCaBQUHlk8EsfAWPWKlggoxCuEUMdUjAAQ0yYyd1eBGtHlibB9kRIvQmad3VjOYwsd6DyjpgNRZgwQEbTlBXC6L9NsVBh/KkU33RLT7vkZx0iu+1Cu60Su50KnbalcuN8p4gpeDEx3VQr7TKLiy3iwFBHTbtZIbt0Iwf15ZmdqYYzSFMb4I4VsMYiBM7/MipWv58Qd4ZosXVYJeo3CkCOIRVZhnEKAE51GiHCqtkA2S0ci0XoudDdXyQhlPmUsHiDrxXD3KpbiUckIYYPuuhxC2YsAFWbUU1BMgtUVohSKp147IufMQINwvLNNxysxShFcIlTLCCi2RTK1iUcgELpJXidHKsSgBVCaAmOVrFqdLygBYpzKfD+vU4hxSiZtwSE35h4kFlpFIFuVLHhCkpYAUJoqYiZCS4GA+RkxEqGlpJRUlJECEOIMBWCnFVYsQ/+aWQpTb7Yotpp9u21qJZK0g3G8VbjcL9FundNvl+i3ynIN1tlB206856bWfDntMh9/GA87S/GPtxr/W423LaZznpNR/3mI46DUeduuMu/Um34bTHeD5kvxh2XAw7zofsRYvaSb/pdMB8OmAqEs7l6E8pQs5pl67YUrvsM5126e61KPaaZffaVVsNou0mSdENvdcq32tT7Lcr99uVxa2bn7DnvxFOcWmn2GpbqeMu13J2W2Tng+aXFz2/XXC/uuj+w3rwnf3kB4fpD++l3r8T/+tp5m9XuS+vc59fZj89T396nv7sLPXxceyzi8yXVzXfPJ/78beFf7xU+OH52m8fpB9dJr84iXyw4XhvzfH+prdIOG+uel+bt/9pwfLOiuODDc+Hm94P1pzvrzo+Wnf8+6bj8z3fp9vOjzftf9txfrnv+XLf9fmm9ZM107sLmncXDW8v29fSuFrpL2tVZSlVVVwOTGmRNQZMgxXf7iEPhqjTScZiDWutjrOTF2zWcTfruHsNwuN25Xm3+qxLddImOW4VHzYL7+bZO1naeoqwniJsZkjbWcp+nrmXY+zWM/ZyzP08604D+26Bd9AkuNPA3aphrlVTt2qYh03ii07NcYt8r55/1K7eK0i2c8LtnHCpmjniww57cTMx5lZevtukXa4RT0XZ8ynhXLVo2E/vdRJTcmJEiPby4W4x0iZFGiUQjQSglQIceljIjKhz4bqC5MkYY6WatZfm3s1wt+sEW7X81RRrNkyaCuAn/bhRN6rfChlywPss4H4rZMyDng2T5qOUuQh5NkxajlM2M5zpEGUuzu20YgcCnC4PayQuH00oJqoVm83WpTrFbII7G2eMeFBTQeygHT7uxc5HqSvVzJUUfSFOnAljp4LI6RBqOoSZDmFmI4T5KGUhRpuPUmfD5Lk4bz7Bn4vzxgP0Pjuu3QBv08OKr8WHThOy24LuMqPaDfBWHXTIQRhxkca91Ek/fcJHG/dRRj2kUQ9pPsaZCdMn/OQxL3HcR5rwE4uZ8pKmvKRJD3HEiRtzEyb85Ak/dchNHPVRBj2kDguqw4Lq85L6vJROB77LSVhIYOfjmPU08axN/LtJxwujrpk4Jyaq1BGfMbBAOg5MTCzhIX6ppdys1qI7g9zBAL3HTRoKMiYirGE/dSzEmI5zx0P0Xge234Uf8hLGAuSi7bp46qfoS1irFa/UCItXgIr5LzU2dTbOWEpzV2r4xbOnixH6UpSxFGUsxBiLceZPsoo0by3DX6nhL2d4iynOQjV7JsGYjtMno9QxH3bcj1uqZh60Kq+HbNdDtotuQ3GGc9qmfEo4x82Sg4Lwbp6/VUv6+Cjz4pjuhXH9b6dMr8xZX523XY9rX5ixXI0Zz4cNlyO2izHHYZ95q0W9kpfP1wln6yRDcV69BRdSwCMaQo1LWIjoenOejFfm11KDWpJfhfbKIDU20mBWudSu2+gx3x1ynox7Lqd9D6a9D6bcD8adDyedz0+5nptw3R+x3R+2X405r8bc50P2ByPm61HL1bDpYkB/MaC/GrZcDBiPuzUnPdrjbt1Rl/agQ33QoT7s0BZ/5bbaRPsd4p0WbpFwns5wisOZJ5fRx5eRry+iX92Pf3VV/dWDzKOL6KOL6JPL+PdX8R8fxP5xFfvhMvLkLPjoyPvoxPfNefjbq8ST69Q315mvH2S+vJ96fB749jz45CL0/UXwh8vQj+fhb08DXx8FvzqK/NuW75Up01GXcr1JMp+TTtVJx2tlI7XasVr1dF610KhYahRutHAuRuT/umb707rljyv6P67o/7xhe3vT+YdF60vj2ucG5Q/GVH/aCvzHRf6N3fRBv3mlWTOXV/fFRDkbLakjRJTolIHU5OV3RiUtAX7OyegL0+72O964U3jnsPDqSvjhhOnlWcubq+7fjqtfGJH/blr/pwXrq5OGF0e0Vz3yOzlWvxvZ5YDmDZVpTVnaUBkzVPq1ZW5dqcdQHrABI05wyF4VsQOSLmC1G5B0Vta6EDkPosmH7okQxjOs1UbxfpfmoNc0lxU12zDVWmhYCTNyKpSMciUbKKRWiFhgPh3AZ1SK2FUiTrmQXSLll2kVIKWkXC4qFfNu/qzGQQyowC5JlVcJ86mQdgnEJUeGjNSkkx+1sh0qvJoLkLLK1QKASQ63qlBZDyUfZOa8tGoLOmlBZh2YlA0Z1FQ5ZLedilKHqsKuqjSrqixasMOM9DoICTMsZoTETdCUDZ00o8JaSEALjhjhPjUwqINETfCEDZG0w5N2aLUTmnbDsw5cyoJK2dANAXJLgtUYY9T6iWkPOmaDJu3wGhci58UUfLgGF7rWAk3pAUl9ZdoErLVBc3Z4jQmUNlTm7NCuEKE/Tu0KEboC+J4QviuA7Qpgx9LM9XbVG1ux36+Fnp+0/nEj8peT3EfHtX89z7+9l3hlwfX6mu/VJddv5+2vrbheXrD9Ztr48oLtnUXtO8vmt9e8/y9d79kl10Gm7XqGYWywbIVOlXPeFXbluGvvyjnnnLo656zO6m6pc47qVkvdLbU6qiVZNsbGwNivzcAYAwYMBsbgCMyw3nP+wvlQjA/rrPOu9Xyqr1W11r72fT/X8/pcaOe6Y6LBUvArNEKiSsYBQRYbYHC4TDbAoNJJFDqBwSbRmZhShiMGiTIhXiMj6FQEgwpr1WKtWoxdh3GbCCXCCXvoYQ8dll6VAS+qwXKDnKiTkI1ymhPheHTMgJkRd3EKEUExJs4HhUkXGDQCHpjl1NKcWppVRTLKsGYF1o1QwxZWxMrMeAWFgLAYEud8vISDWZKkJWz0jIdXSm+KIXExJM75BEknJ2pllCjIryeFzbSkk5N1c1IOZtRMsSkwZgUeEhF4bDyVgieTiRQynk5AKTj4gkvRm4SHU6qZeu10nfpmUbbYqh0pqFNGnF9TlbAyfXoqJEbJhWilhGAy8CE1g8+uAOiXVWK0UUW0aEgeI8upI+vlVUYl1qalmJREG0T1GrluPceqoemkeK0IZVTi7TDZgZBsMM4G49x6rsfAc8BMRIJR8cshUaVeji4Rjk1LKdGRSU1BpEREStbJKCYlUSfFmpREk5qEyPAGJcmopCr5KB7lZTb5ZR79moSHVQjJMgFRKiArRDQtD68XEk1iokWEt0vwPiU5jjCzZl5XHG4OKJoDioCaLCd+0yUnNgQ1cTPPp64M6QgudVXQSI1Y2W4D02fhGrU0pRQnAatEIFopJ6nlBJkIrZTidBBNr2epVBSAU4HDPo+peoGAeZmMv0bBXhVxSQoRDVFxrHqu08y16GkKcRmH8Q0G4XkB80qJcEp7OEKwXCyqlIsrdRDJoqcbNERYhkakaJMcZ5LjzCK0RYwxSTCIsFzDv6oVXtUrKko/NhuCdusxISsh4aRmPbSCl1H0szIeXNqNjzvxQRPGpa2yqqosCrRFSdBJ8TopERIRJOwqPqNMxsfKBTg25bKIekXNRcMgNmQTp3xKv5nrtXBMGqJCWK4QlitFlVoFwWZgO818REUDOeV6JQaWoc0QyWVgOfVsux5AFFQO5SUS6hsk1DdouG9KuBUGDUUrxyJKvN/BdxvZLgPHoKapxQS9iukyiu06kVbKUPEJEIg3y4gOFcmjwgYhbMZCbfBz+0OE62FST4jYEyF3R6gdMWp7hNYSoXYnWF1RxvUE82a1YKlRtlIvXijw5zKspWrmeh1vrQGcr+beTDOH44zeEL3dT2vyMbI2UhjBejRYmxJlklXZ1ASfgRFxEpI+ak2UXRemNQQpAzn+zQbpUAZo8xInqqWzTUhPTJhEsF5FeRDCJ4z0kIPp0RN9RopHT9GJUZCgwiInODXUuB30INSolZkPcCNWvEd3LeXCNMQZhYAw7+fXBPlNcVFXTt6Vk7WlwcYY0BDhNsT4ASMeAl/SyVA2mGbQUCApQSnGKkC0Vka06phWHVOvIOrkOAtEsWkpRiW+9Gexw2REWiUDXhIyXgBZZSzSi1zaVREbxaehBHSsmEHgk9F01DUOvgqkYoU0LJ+M4pLK+ZRykFappHwjhpBX+iLL3e6dAf9Wj/VOj+ler2G3S7vfAx/2Gg66kN0O+GvCORzxPxj23R/yHg56j4b9xyO+o2HvwwH32Q3f8bD7Qb99v9u832180Gc5HnScjbjPx/wXE8GLiZJO2nMy4joddZ/d8JyMOk9vuM7HPY8m3Bc3PY8m3OfjrrMx59F1y/1uw4Me4+mg/dGI63TQfthvOey33OvS3evRl0zQDwYsDwat9wcsB/3mrytqt9s0/78Zzk6H9h8J5/XF4OuLwe8th0qE8/OHdR8e1v3iQfHXx7W/v2j+5Enz7x81/Pa05renNb85KvzyfurXR4WPTwp/OK/55FHxT49qPntU/el54Y+nud8dJt/f8P5kzfuTjeA7y563l33vroV/sOT/t1nbe0vu9zeCH2wEfrru/2DN8/MN3y83fR9tBz+67fvNlue3t72/3/aW8OZXq7Z/u6l8e1L77rx9uw7otl7tcuPbXNQmJ707IryekN7IqWbrNeutyG4XctCtfdANPeiG99rVuy2KvXb1cS98PmA4va477tY+6jec9ekedqr2myV36gR36gR3G4T7zZL9Nun9DvmDTsWDTsX9DsV+m+xus3inQbTTILrXrNhrUd5rVhy0QYedyN0m5WqOf9AJbzfK12vFm/XytRrJQlawmANXauTbLbq7HaaFgmI4wB6P8mfS8omocCTArTPzCgZO3sgp2PgZOxA20306ok+Hj5jweQe5PcgaifNm0oK1nGi3KDuoU+w0qnca1Vt1ipW8aDEjWEjzp2Ps8QB1PEAddhNGPMRbYcZsApiJc6Zj7NkEsFoUz2UFnVZsq5UYl1zOQviwBBVV4mssQJtbNFNjnq/Vz2QVU0nBkIdwM0SbjDBnE8BSVrBaEK0UBEs5YD7NmE8zFjLM+TRjPs1azHJX8sLVgqgEOZNx4VRCNJUQTUT4I3721ws2/S5aKcm5EQQGPYzrTuqAmz7sY01FwdmEeDEjX8oqFtKyuZR4NimaS4mX84qFjHg2CU7H+dNx/nScOxnl3Iqw52LcxaRgKQXOJfkLaXClIF/Oy6ZT4FK1fLFaORxidztJA0H2dT+z3U7sclGm4sT5DO1OI/h0xPhv8+E3p0LbLbr+IK/ND/ZkkJ6cucYnCcPEqBbd7KINJYU30+LRGH8yK50vKKezktm8bLFGNZsV93sogz7aaIh1Kw7MZsDlomyjQb3VBO226+92GO606TYbNctF2VxWOJMWzKQFJU32eIQzmeAv5KWlu0ALeel8nLeQ4C8mBSsZ0Vq1bLNWud2g2WnSrtcolouy+ZxoJi2YTPFuJbmTKd5kijeb4s4kgeWCaK8DOR92Xoy6zwcdZ4PWwx79Ubf+uMdw0qs/6dUfdcH7Lco79ZL1IvPD/cKbM85Xb1m/M2X//rL/zQXPq7OO1xe8F7ccJ2O28wnv6U3f/SHndpdps9241KSZrVcPp0SNLmbGREubOWm7MOWQxu1it5bpUlMjBlZET43qiK0R4UKXZ2PAuT3s2ZsIns7Eniwmny0mXltKfHcp+dZq6ruLsce3/EfD9ofDjvMJ3+PJ8NnN4CuT3mdTvic33SXCeXLT++Sm99GY6/GE52LcW9LWHw/ZjwcdpTc4d/uRgwHkXq+q1FL7/En9V4+Lf77I/e2Vwn8/zf/lcf7Lx7mSPOCzp7WfvdLw+aPcF2fZL86yX51n/vo4+18X2VIs89nD6KdH0c9Okp8/yn31tObLV+o/f1L/x4uakpPty5PEn88S//13wkn96TDxh4PET29H3phyHfYbNju0Sy3IfIt+tsU42Wy92WScbTOt9RiXWpVzdZzbXeDjSfitFfMb8/o3ZpHvL1h/tO7/9/XwmzPOiyH92Qjyb5uxj590f3DYfjDsnKpR3sipBlLqroi83i3MWth5G9Dol7SGFQ0+cd7GafXShlPgShtyPOF9azP7wWHdL0/qf3lY/dN7yQ/uxn9zVPjdSe37O4m3lwPfnXSe9cNjQWqvA9NmrWqyoupsmIIDm7BVeXRXfJbykBsV9WFjXnTMW5UJYfJhTD6MaYty26Lc9hjQHQf60/zRatFko3K2FR4tytqi3LyT7oVwWt5VOeuqAkDJuRilhCQXEeQinFKKUUqqlJJySFlphNGwqlwjv6yUXHou62THTJQgQvTDRD9MdmlITjXZraUFzdx8UFWf1qcDcpeRboUJbhMt5ARq/czOpKg7LWkOcxqDrPYY0BRm5hy4vIuQdZOSDmLAjHHpquw6lNtM9Dqo1R5KzknMuyg1PkbOTUtYCWkHtTbIzTgpGScl76EVg4xiiFYIkIohckOcUeOhZ+zErINUF+K0pUTNSX51gJ5yErJeYs5DLHrJjSFGW5TVEWE1+6n1LkJnjNUZY7WF6XVufMpwLa2/1hqgjtXIVnrMq12m+RZ4oigbTPIGk7yJaul8s/ZOJ3Q25jwfdz2bCV7cdN3v11/cdJ2PO16Z8XxnIfDKjOfZrPsHG7EfbMReX/S/sRz8wYTqnWn9D2ZtT8btD0a9924k+otWnQgPstE8NoHLpQFcBp1BwhMqcfgKArGKDRCEQrpSzlLJGZCChqgoejXRoMLaEbwNxtoQtNOA81nJITct4mVEvAyDskLG/Zace0Urwqh4GI0AZ1bR7Fqa10CNOdm5kCAXEqR9gqRbGHMIwxZR0AwEzYBXz7RriA4tIWCkx+zsmIOVcrGzXm51EKwO8Qs+IO1kxK2UqJkUszETDnbazc14eGk3N25nfc02Ph3RryeFTNS4nZV0cuJ2VsRC92vxTjURFuMFbCyDiqPTqUwGjUUlQiAzpBfW++Q9MeVwVjWUlQ1kpWO1quE6Q8RAskrL3TBJr8ALgTKQj1bIqRIpVQAS6LQrbNoVpRhrVJHtMDXsEDj0VKMaZ9GSrVqqTk4wq+keI+gxgjYtRy8nw1KcQUmwwhQzRDCo0DplhU8P+A1cl5apl2AUvKtK/jVIVK4VV2jFFToZxqgmmDVkC0Qzq+lmNdOiYekUWIXgmgqsgKUYWIoxqsgmNUUNYnj0KyzSSwDtmoRPUIhoYgFVyKNIRAyTkmqQk/VinEVOiJi5LTHtcI19vME50egcyBt603DeBuiBS0bulSBMCcKU9pi0JSwKw3gvhA8a6EEzELDxNVKshF8p4JQD7GtcThkPKBfwKhViPKKmW8xMvY4qk6JZjMsU4iUm+SpAr+IyMCIuScYna6RUE8x2GDk2PV2rqJTwL3EoLwrZ10otNUhJUEoxYlGlSFgh5F1RydCwCq+WVKmE5VpxFSKq0vDLYKBMD6KsCoIDoti0JKMaByurtIpySHFNqywza6t8VmLMRU95GfkApy4GJv3khI8Uc5PDdpLPSnYbqHYdzYIwVCK8UkQUAWg2tQygV/ABDMCqolOuApQyERsj4+FcJpHfKTPBTLOeiWiIUmG5XFyplKIQDdlhAtxWsBTZqcSVCmG5TkWw6Vk2Hcdh4OtVdB6jjE54kUl6iUH6No95VSHCSAUVUmGlEaGLeRVSQZUQqABoVwUslEpMRWQcSELXiigGCdksIZhFVTbRNY+8LKHH1DqoPZ7KXm9VlwfV4qpqcJTXOyqafLjWMKk7Tu+J0vpi1Bsp9nSON5Vhj4eJgx5Uv7dyLE6czDLHUozBKK03TO0M0pv9zGoXLazHO9RohwZvVeF1Uiwiwxo0FLcF6zRWBszomBWTdeA64pz+rKDdT21w4Hoi7OG0tCPIT+uIfhUqhlCqXfyoh2FD0BYI7dAS9JIqRFRlU5M9MKs6qI7bwaxHWAgI/AaMRXnJjVyO2CsjViDp4uf9wkJAUB8RNCeFzUmwLgIU/Iy6GD9gIsg5z6vBK6UvBZITNRK8VkY0qGklwjGpKQYlwaQm6eQ4SIyCFTi7gekwsjQyHJdxiU78JpV+BU+4RKGWMZhoGqWSQcWw6AQyDsUg4zl0IsimCjkUkE0UsPEgByfiEjTMb6ctrPWhxHK3d2fAv91n3+u33R+wHPTq7/fpHvQiex3a3VZouwXabdfvd1u/JpyHQ77jkcDJqP94xHc85C3t6e73Wu52GO526A56TEcD9tNh1/mo79EN/+Px4MVYoCRYK3kIToYdpyPO8xvuR2Oui3H3ozHX+Q3n2ajjZMB22Gt62Ge+GHU/uxl4ZcJfeqq43/d3T/T9fvPhoLVEOPvXTaVlm5In7WvC+dqoVoKfjWbl1y211xeDbyyHv78aeWcr+e+7uf/YL3ywX/3TvdzPDnIfndT94aLxDxeNvzuv+/2j+t+f1f7mKPfRcfVvj/O/vJ/62d3wz3fDJVX0H09zv7oX/tGy491Fx7vLnrdmbW/NOd9eDnx/0ff9KfM7846frPjeX/O9v+b76ar752veDze8H667frXp+WjT/esN1282nB9vuT9ad/xyyfzzZeOP5ww/XnE+7JLejBJvpYGJvHSyVjtdb5hvNq922HZ6bPvXzYf9ppN+/fkAcnpdd9SjfdCpPuzSnPQh59f1Z326kx74vFd30qV90Kq8Wy++UxTsVPPv1YkOGqUPOhUnfdD5AHJ6XXvcCz3oVO42iTaKvL1W+VE38rALvtMg36mX7bdq7jWrNqqFm3WilQJvMctdzvMXc4LZFDCd4MylBIsFyXq9ZjIOdttJvU7KdRejzYhv0FY1u4X1dl6tnVu0c7MWVgQhBTSYAIRKG4mNbsZgTDCdlSzlxJsFyd0a+f165UZBslWUbRQkaznRWk60UZCsZoULCe5KBpyLcWaj7MUkbzHJm4mwZiKs5bRgOgf2ukkR0b/aGM9p8c/pqf+qxn9Dif8mTP6Wi1fe6ZOOpTVTacVUQjTkptwKs0rm66WsYDnPX8rxFrOcxSxrKceeTdJmEtSZBH02yZpPc+ZT3NkEMB1jD/tYowHOWIj79UxE+Ldi4FRCNJ+VL+aVcxnZrRg4HubdioGzaWkJb1byquWcciEtK+HNfFoylxLPpYRzKeFCRryUky7nJYtZ0XwaXM0Kt4qyraJsJS9aq5Zt1as3apVzWeFKjXKzCb4R5XTY8NcDjF4frcWK7fFSB10VK9XsiyH9WzOe18Zs+62qyQS3x8e8HhOPNVhnOgM3GqxdcWlnmDuSAWdrpQt16qm8dK5GuVSrns5KZvOSxRrFbFZc0lWPx9hTSd58Dlyrk2+3QHc7dHc7dPc69Xfa4PV6xWyGPxFl3ggxboQYN0KskQBjJMAYDTJLEdNkHJyMg3Mx7lyMu5Dgr2REW0XFdoPmTpN2p0m7WadarVUsVUvnC+L5gnixKF2pU6w1qG43qtZrZRt18t1W6EGP8bDX9LDHdHzd9KBbd9StP+k1nl03nl03HnXBe82K7VrRaoH+83u5Hyx4n920vDJh/v6y/zszjmcz9ieTtofDhv1+3eGQ7f6w/U6PabNdf7vTfLvbtNKmH8/LW31A3spMGJgBmOFUUUxSglGCdyjJYT0zoqcmTdSupGy5z7sz6tsZ9e3fDJ3NJ54upV5ZiL+6GH9jw6OD4QAAIABJREFUOfX9tfRrc+GjYfudTvhOl+5wyH4y7j+dCDyb8r067X96y3M6Yj0aNJ2NOh5PeJ7c9L4y6X96K/B4wvdozHM2+vcW7smQc29Q/2BIv9enPh/VlQjnz09q/vI4/38inD9fFL44y356nPr8JPnVeeq/LrJ/fZT581nqq9Pk5yfxz06Sn51nv3pa89Wzhi+eNnz6pO6L08Rnx7EvjqN/Pkv87SL9t0fZr07Tnz5M/uEg9cF27K1Z7/GQeatDt9CMzDQbpptNE03miUb9bJthpce41K6YrWdvdnBPx1RvLhnfWjK9MaN/NqH93oz13ZXQ96bdJz3QdrPofMz643u1/36v6f6Q+1ZBOZZVj+aRjpC8wSMq2PgFh6DOK2kMyOu8kmonWO+mDmbEa93m++PeJ/OR720m3tvN/GQv/aOdyDubgZ/tp3//qOnj8+ZfHdW9u5V4PGaZjQIDDny3DdfhJNZbsbVOYtZN8urLnPqrfjs67MWFvOiIF50O4QpxYk2S3BoCW0K8Bh+rxk0pOPB5J7boIdQFKU1xTm0YiFiosOgaj/w8m/BtAbVMysULQYIYJEpEeKkYJxejlLIqSFmpg1AGLUqnqdQqy54L6khhAzWoI3s0BKea6NJQbEqSTow2ynB+MzcdkMe8Yo+ZadWTHCaq20rLWHFtMV5/XtKZ4LVFOV1JbluUVXDhOlP85iiQ9VB9+iqT8rJOcdkEVdr12KyDkHMSG8NAd1bamhQVvIycm1Ef5ufctLSLkvVQS4ST9xOrg6SGOKPaQ8s6SHkXpTbIbojxasOcnJeSdhGrA/SCj1ztpzSEGG1xoDMBdERYrQFaR4LZFqO3BMm1LkzGVJ6zVHbGWLcaVHsTweO51OGt6EKrbjAlGEwJJory6Tr10+nQ27eLb98uvrNd89p87PiG/dlc6Nlc6GLS+3jKczbheDLtfXs78+5u/ntrsTdWIr9Yt/z7vOGtScOjEcPhkH13KNiVgpTsa0zCS1wGhssmMRgEEgmFx1fgcNew2Ks8AUWjAa1mudUkMSFcE8y0IDS7juLUE+0IzoagHXqs10IKuqgRLyPmZ7kMREh8RSOs0EnxKh5GAaAQCcGoILgN1IiLnQxwEx52xM6KOfhxhyRqkyRcooRLFLYCXgPVqyOFzPSonRmz0RNOetLFyHjZ1X5OMQDkvayEjRw24krX1iMWeunoTdhMCxopAQM5YCAHjZSQiRq2MCJWZsTKDFsYITM9rif5IYJOhOUzqxhUHINBAzgsPpsOiTkGESVm4LaGFa0hUb2HU+dj1fmYOTfPqqiC+JdVgjIB+yrALufxcVwBgUIvpzErqbRrfG4VrKIZNBSzhuy3ABYt2agmWLXUEnggUrJTJ3AbhHaYZ1DQYAlBryCaNESdAq0WXVWCl+1qmgdhe3RMi5KIiKo0wjKNsEwluKoRlqkEZUqwTCOqKpGSTcuxw4BGXCnmvCTnX4XEKEiMMihJFoiGKMgSbhWXXsZjVsnENLUckElYIhFLLuchMqxGVKUGy21qQjEsH2v1zPVFZjp9HXFZ0cVOmylxPckuuqKmfANmveBRoPrS6vF6c2tEmrAwvDDZizD8Zq5KhOUyrnCZV5n0KzTKSyzGVaEAo1KQNSoqguB0OqJGjRPxy7jMqwJOlQwkqcUMuYCiEJI1UopRQ7cbmHYjzQTjdeoqGb9KKcSopXiNjKCW4zQKvFKBk8swGgXWAFP0EEktqVKLKhApGhFVydkvQ0CZSYz1wIyQnR92gV47x2ok67VYraZSo7iGqCucRnzYRUt4mGkvOx/kpSLMVISZCnNSYW40wPM7uTYj0wDR9RAb1rAlQhKXgxXwCFwekc5A0ehVHBpKwMbzWRitmoNAHBGIVsoJSgVOCJaLReVSSaVKhtVBFBNM1ypIEn6lHCyTCcogGUavoejUVAPEhBV0PrOCTbvKY1WwaVe4zDKlhKBREBUSLKQkMSmXmJRLTMrLDNIVNrVCwMSIAZKMS9KJGUYpxSTGGwXlZt7LXtnVrBHX6KYNBtGDQfRAENsTwHYGMF0hQm+M2p9h9SbpfXHaQJw+nuUs1IJr9ZKVIn8hw55Ikqfz7LlacLZONFMvm22CJhu0N+rgajfTj+BMsiqTCmfWkGEFQSMjICqaSVuOyC/ZtFcjNlzeS2mLAz0JbpOXXG/H1dnwTU56qw+oc7CTBlrGxKn3SUNOsl55BZZdtmqxdg3RqaUGTEDIxE86xSmXuC6mqo1IvTqMXvyCRfltF/yyU0sNmDgBI90J4QIGYnWI25AAixFOXZxXnwSDVhIkvgzLKowQCVYS1VK8UohBFGSTlmaG6RaIZtXSLRBFrybKwUoJr0wtxdrNPJcNVCmITPrLBNw3qVw0nlFG5qDpAJ7MxDK4FIDPpDHIbA6dw6YBAJXDIQFsPIeF5bDQAAcFA1cydt76cHq+073Z773da7vbZ7nXayjhzUG3dq9De7dNe6cNvtOm223X/2OG83DIdzTsPRx0H/a7Dvqs+72We92me53GvS7DQY+pVOQ4HXCdD3kuRnyPhr1nQ87jfltpTgftpSraxaizNI9GHOfD9rMhx+mg/WLU/eqt4GuToSdj3tMR5+mI87DfcnDd9HWM87UtunQP53abZqtVfbtN8zXhlG7glLBnq1W90azcbof2eg3fWQi8sRz+4Xrsna3ku9vp9+6kf3wn8x93MyXC+eRJ8ydPmj950vTJk6ZPLhp+d1r98VntH85rfnuc/8Ve9Bd3Ix8/SPz+YerjB4kPd4PvLtr+14L9nUXX92as35t1vLMS/OFy4AfTlnfnnT9Z8by/5vvpqvf9FdfPVj0fbnh/vur4aMPzmy3Pr9ecv16z/3bT9dt1x4eLhj/sej9YMf9i0/vamG6tlr9YK5lrgDa6nZu93u3+wL1B//0h94MBy2Gf7qQPOruuOe6Fjno0Rz2a427NSQ9UmrMe5GG7+kGrcr9BslPN38rytrK8O9XCvTrp/W7lyQB8Pqw/GYAf9kH3u1U7zaLVau52o/h+l3avXb1WFK4VhfdatfdatWvV4qkYdSZBn0+zFjLAdJxxI0Ae9ZPHQ7TlvGSjAZpNS4Z9rOEAe8jH6bFTe+zUdr+4wcUrmBkZPSUC4fyKqoCyMgahasykbj93MitfrdFs1Cg2C5I71dK9GtlSir+SAVcy4HJasJoVblZLN6ulKxlwu1axnhev58VbRdlaTjQfB5bTgt0G9VoL3BdgxGSXNLjnFNjnxKjn5Ph/kWC+wb32HER8vsYCDMdVkxnNVFI67KHfCnGWUvzltGA1B67m+CtZYCULrOY5awVgPkmbjVNmotSZKHU2xpiJMqdCjFsB2o0gUKKam1HBrRg4GRdOJ8UzKclCTjGflc9lZLNp6UxKUprZtHQyIpiJi+aSkpm46GaIV9rAmYzyb0V4UzHeXEq4nJdt1P5dO7ZaLdupV+y1QPeaoPWidLUg3qiTL+clN2Oc6RR/o0kzFgM6bNihCGsgxOh0kUbjvNEAZrXIOetHnt0wP+xUzScYHeaKau1Vn/DbWTO5Iy7rzSh7k8L+BHc8A0zmgfVW/VyNcrYomytIbyb501nRcr1isSgtHR2ayfJnM/z5HLhSI91qVt1p1+60QXfatbdb1Ms14psx1pCPNOAhDHhIw37qaJB5I8QaDbBH/KzRAKcEdctJcDkJLqeF63npdq1qu0GzVadar1HsNP3P7k0ztNWi3W5Dtjt0O536u23wdpN6q0G53aTaaVZvN6nutkAHnfBRn/G0z3R23Xzebzq7bjzuRg5aVbsN0o0a1i8Pqt9bj7x6y/pkzPjWku/JhOnxLfP5uOmgH77XB98fsOwNWLa7DNtdpv0B996gc7fPsdCs74tLapxAyswM69leLcOlpnsgZkDPihhYUQMtZ2N2xaWTLebtEe/tYc+98cDpXPzJ/xDOmyvpN1YST6f8B9dNW63q2+3a+wPWkhDllUnvazOBp7c8h/2G3Q71XjdyPGQ9v+G8GHdfjHsvxr2PxjznN9xnI3+/a7w/ZHgwpC9lOKWWWinD+T+11P7rac0XZ9k/Pkz86WHsy5PEXx9lSns4fzlPf34S/9PD2KfHqS8eFb56Wvf5k/o/Pa79/CT+6VH086PIX88S//tJ9v96Uvjv89znx+lPHmQ+vJv64XLofNy1022cb4Jv1cMTdchoPTJaD081a5e6kdVu5Wa39OEN9etLprc3HT/dC7234X48qno0qHpzyvGdcfv9NuV0krpcIzi94XhtPr7X75qu0U7koRt5Q6tf0uCR1DjFNW5JnVdWF1DU+uU1PklzmDvVZjycST3bLL62kX26HH4y5348bT2+oT0cVj+bsb69Ff3RburHe/n3drPfXQo8bDUvJ0XTUcFomNviIDd66fVBdtiC85pQIQ8xFiBHfPiwD5MI4rNxUnWCUuviVtvZGRMpglR5VC85lN9yal50I5eDFkzcTXMZiArBFT7tRTb5ZQ6pHGTgmCwUD8CBArxYiJOKMWo5BlZh9FqsCcbqoSpYVf6cQ4EK6qhBHdWpJjrVZJ+O5dRQYWEVJKzSilBaCRqRY0ww0WGi2gxkA4SO6cpawqyBgrQnze+KcXqTvLYoq9qJG6pVdGXAvI/uhssR8bdUwhe0sssmCBXQXk1Zse1J4Y0Ww1AD0hARZJy0rIset5IiZmzUgk05CSkXLmarjLtQuSCxLsCq9TNrg+zGKK8+yi0GWfkgvTrMrI9yasL0YoDaGGZ2JHk9abA7DnREWO1xRmuU1hymNPmJtS5M0YFpCVL70/y1PtvDmcTDmcR8C3I9zh/OiOeadcsd5oN+y+GQfasN2u6AdzrhrTbNQb95pxN+OhO4mPQeDluOb1i/uxx9fSlyMma7P2h4pYt51Ex92M57NKg7n/DeHQ51xFQazjUO8SUeHcWmY4i4MkzVy3jMVSKuDI+9zOWTEUTi8yBel8ai5xsgulVHd5sYbiPZocPbEPTfi2pOSolwwk6WSY0yKHAWNRUC8QoABQmxiARjh4kBGz3kpLuNJBuMcyA0r47jQYCEC0y4wLAV8OmpHoQYMFFCFkrQRIjZqVEbKWmnZN2MYgAo+NhJOyVkwAZ0+LCRFLfS4nbWP07IRI1Y6FEbK2pjRazMkJlempSJHIRJehGaR6ugkVFMJp3H5QgAlphD5uJeMoHYvJ2fNFJ8ygqP8ppNfEnJfkHKeF5Ee55F+AYR8y8M+lU6q6oS82IV9hKRWs5kVUolJBPCMWgosBRj01L0aoJORTDDdJ2SIuFWKUC8BebadaBNx9cpGRoJEVYQECVeLamS8F8WAt8ySgkuLTNgAnwGlgumWTQEvRytFVdYNAREWiXjXZFwLiv4FVoxHpGSESlZCZaJOS8pwTJEjoGlGJOa5DYCDgNXK6OKuRiQg1FIWJBaoFQK1Gqx3qB2mlhWHc2uoyQ9gr566+JgYrrbP1BEMhayT1nmEF6KwZi4nmDkvmAAvpUyUetdrPlO72ynrz2u8mlJFjneY2DDchJAv8xnVwCMa1TyJRbjqkxChNQMlYKqUFyDIDSswcrFlUJeuUyIhxUsk5avlTMhGQOW00wQo0Q4dh3JpsPrlBREQVZL8UoxVinFaFVESEPSqIl2M9tpBcw6mkpcqQTLtOIqNe+agPyvSuZlLb/CoiS6DcyAned1AHYLw2IkO2xUHYxGNJVOCzHqZSf87ISHmfAwg15S2E9NRDiZuCgdl0b8IoeFo4eYkJqhVDB4AI7FxvIFZBYHR6KUU+lVLBqaw8DSKBViIUUkxNNpl0EQJZVi+fxroPCaSFgmEpbJRFUKCVrMK+PQLsmE5WL+VYUIpZLgZCBGKSLKQTyTcplBfpnLLGdRr3BYZVoN3WLiI1q6Wkni0K+yqJdZ1CsAvYLLQAF0NJeGFtDROjHDJKWbJQQTWGETXo5qqhrdjOsxcL7AnC2wZgqs6SIwVSeYbZLOtyoX2lRTDZLJOtFkDbhQL7ndoT7oRR70Iged0G4PdKdbs9WpWWvTrHYia93muXbjWKO+6ON6YDwiLtMpsAYNRasgqWUkWMVQy15WCJ+3QWUZL70pzu3JCgeywo4ws86GT0HlGRjV4uV2hKQ1LkHBxm/wK3xWvEb8bZXw23YEHzSzo3ZByi1POCQemJVwiFoy+qak2qfH6sUvWFUvueArLi3TZ2Db1ASt4GWrqqI6xG/LyRqSgt46qK0gT3iYdgRn0eIhGVrMK5MKKsRAuVZGNEJUnYpkVJFtMMOCMBAlUa8mSwUVQl65Wk6A1DSxGAtwKgBOBZmPwbGriFwMhUckcYgcIRuUgwDIAUAOV8DiC5h8kC4U0sUShlTGkMnpMHAtbeOuDiZn2lxrvZ71LsvtTv3tNs1BCW86Nfud8EGXfr/buN9t3usy/aNLbbfLuttl3ukwbrfq73TodzsNd7uM+93mgx7TQY/pfq/5fq/5qM9+0u88G3SfDriO+22lLfbDXvPJgO100H4+7Hw04vgHvLGdDTlKePN3VfSg/bDfcjRoO+y3lKzQdzrhu9263W7dTid8ux36uqL2/yGc7XZos0W12aIqQc5mi2qrVb3ToX026/3uUqhki357M/HO7cS/76Tfv5f98LD6d4+aPn3W9umztj+90vLHp83/+aj+45PCx2e1nz5t/PxZ8x8vaj45qy710z7cDf7ybuhHy473lpzvLnu+P2f/wYL7vfXIuxvRd2btP1p0/8eq9/013/srnvdXXD9bdf1i3fOzFXuJcH616vjVqu13m67frts+XDR8fNv+k1nkZ+vuNyfN203C2QJ4MyuebzJs9wfuDgX3hgJ7/Y7dLuRuq3y/VfKgTfKgQ/6wS3nUrTrqUj/sVD3sVJ10a0674aMOzVGb6qBBvlsUbecFOwVwv1Z62Kjc75QfXYdOB5HDXvVBl3K/U7HTLFopALNJxnoNuFYUziZZi1nunSb1Vp18Ksoc9aGn47SVAm+lwJuOM0a9xBEfcSJMn0nw5nOSiQiv30Ud8jJLruHJhKQ7Kmvy8PImakKLi6hQIUVlCsbXmqn1Fkp/kLdQrdlsQDZrles50VZWuJ0XLiYFy2nhUgpcSPBLz83reelyWrhZLV/JiNZykq2iYjUrno/z1vPSB+3G15Zzy626di/dQH9OS/sGv/w5GeFfhah/Flb+k5Zyqd4Gjqbg6Zx2KikddFHH/czFJG8lA67lhesFcC3PW81x1wrAejV3rQCs5NjLGc5Smr2UBhZT3LkYZzrMnE6Kv55SXa00MylJqbc2GuDcjAqmEqJbMfBGEBj1ssYDwESQO+pl9dspfTZiv4M87KGPeBljAeZklLuQEa9WK9ZrFCsF6WJWtNcCPejQ7bVAqwXRYkawlBdOJzgDHtJokL5SpxiLszvtuBsJ7o0E93qANl2QzKRo8xnaZg33oE36oE2+muf0OzEF6IqD808pHaYjLhmp0U7Ua6brZfMNosU63norMlMtncyJbqUEoxH2VFaw1qReb1TfboXXG5WLRfFshj+T4c7nBSu1ko1GxWaT/HaLcqNRtlAAxyK0fje+z4m97iL0u4nDfvpEhHcrJrgVA2dSkpWi5naTYbuovF2tuF2j3KlT323U3mnSbtWpVqtl241QyaK23YZstyG3W+HNVu1GC7TdpN6ok6/XytZrpWs1kpVq0Vad/G6r+nzI9mjAet5vKWU4JVv0Qatqu4H70WHtf2wnX5u0Pb5h+N6i93xUdz5ueDplPx41PRwxn417jsbc+wP2wxHv4+nk/pBrf9Cz3mUbyakbfWDewc04RGmnxAMxvVqGD2H4tdSwnlxwsDtjkuEitN7vWLtu3xnxnMzGSoTz2lLirbXs60uxJ5O++/3mrTbNTidyOGT/R8J5ctO93wOvN4g3m+T7PbrjIevJsO10xHk26jq/4S4RTsmksjeovz+ou9ujPBnS/sdO5NOL2i8vqr96lC2ZBr44S39tGvjkUeE/HxX/+5XaL86ynxzGP3kQ+fwo9pfz9NcxzmcPo/95P/yfD2J/Osl8flH806OaT86qPz+Jf/Yw+tnDcIlw/u+n1X97lP/yNPvpUf6jg9y7G/HHt7x3ekzzTfB4jWa0WjNY1AzVaCaaNPMd0Eaf5mAUeW3J9t7dwI/v+n9/UfjVg+TjUc1Bm/DpiPHpsOluo2QyTp6IUTaalQ+HXbc7zTfzqoGYrDMobfFKGr3Seo+sziur8f2/05WW9mZlE03avVuht++3vn/e+eZWYn9Yu9Mt2e2TnI7rLybNhyPI2U3Lm6vRH26l3p3Jn3Q4dhr08zlVp5fV7GO3RAVxByXsoiRDzGSUFQmSQx5sxI9NBPGpCD6joycQSgjCuuRXTKLndeJ/Mci/ada8iCi+5bZgbUaCRopSgGgRG8UhlbMIFWRKOYNZxedhhSBWJsFCSpwewhtgnEZ2TSW9LBddes6pJ1i0VU4jPuCguW1kj43uMLMQFc2o5qqFdAWXBIEkk4xsU+HtqkonVF5rxnYFWKMZ0WhW2BfjDKSAmRbN9qjrzphnsc88VJS7ZJcU5OcMvBdM/EsOSXkQvlLjJXelBT1psDXCbvTSa53kahshCl2LactiSFVMj4qbMHELLu0i57y0oodU66O0J7gDRVlPVljjo+RdpPogsxig1wbZ9WGgIcZrjPMbYvz6KK8uwm32U7vjQF8W7EwAdV5SzoErekiNYeZMt3m0BenKS+oi7GKQUQwycgFaxkdpDtPqPbiOIGGqTnC3V3PYB91rl95p4q/mmcM+VLv1Wo+fNFaQTrWal/oDWxOZB6Pew/HQ3kjw7ljifK3t4Wp3Q1JPwXyTzaggEstQ2GtVuAoMCYehkipIuCvYKiYdLRbQEIhv0gtNCFevpRthitVAdVmoDgPBAqNsCNplxPttpIiDGnXSQmamV0dzQTQnxLCrGSYZWSfFGxQ4vRJlgtBmBGeCiXoNTa9mmzRiK6xyWKUhPxzyaiwGjgGiuqwcv5PrMdNdBlLYxky4gZSHm/UKcj4wZecEEJIfJsYtzKyLl3Xx8h5BTUBc8IIpOydhZcUtzKSNnfcICl4w7QDiFmbMzPBq0E5FlUOB0YGVIuolEb1cDuAFTByHjAJoOD6TKGAR+Cwcl4Fik8uZpCvYyit4TBkBW47BXEGjX8LiLxPIV4iUyyxuBZ15WSCokEnRMlGFVom16mgmLdlqoOo0OLnomoh7ScS9JBde1SpQJg3eqMYhcpRWWmlQYGxakkVD0AjLhIwXDCDFLmcjPJwXBtwIAxZWug1Mt4nlNLEQFcmoZWkVLCYVBTBIaplYLhbJ+XQJQBGyCWIOVgkSdUqGWc00qWgWDcOkoMMiIsQj6EV0u1LgUIksMr5JzrXIOXYVL6iXpJyanEedc8qTVtApIzjlOJ+GHNbRvGqCCSwzgWUuBbbbJbnbH11oRVrClSnHP7l0z1l1zyGqF0S8y2IemUYg4CoxfBYLVoNaDRNSEpRiPKygywQ4Lr1MBGAlXCLIwgrZOJ2Sq5HSNVKKUcuyGdgWPd2gJeghvN3A1qvJCmGVhFemEFZp5Xi9mmyEqBaE4bHy7QY2oiSqJRgB62Uq7p8p2H8ScCr5zHIJDwMrqWaEY0XYThMQtAv+52YOwYWQQta/CydidnY8xAv7mH4XNeRlpOK8bAoMh9gOG8lkJtjtDJOZIZNhWJxyFrsK4OK4PCKHihWwCEIOic/CcZgoDrOSRb9Gp77M4VyTSHBqNVmqwPOFlRzeNTb3Kgu4wudXikQYIYgV8DEikKyQsZVyjlTIYNHQTGoVi14J8nAqOS0chEB+lVSMAYVEAUhgc1BUWjmVVs5io/k8LAiglEICLMZbZQSfEh9V43MIsc3JGYpJ1+u563W8zWbx3U7t/euW+wP2O52mjWbdXEFeugC4VC3erJfvtavvd6jutUi2m2V3WlTbrZqtFs1qs3amTt0XFdbY6TGEHNbRXBDVqqRZNCwrzNepOFIBUcKtMChJfjM36RGkvbysm1XtYzaEWEUvNWXFBnWVaRelMSktRiRJD686IjcaqvRwuR6+5rCgokF6dZpfmwHrUoK0jxZ3EgtBdjEAeNSVOt63fSpM3gFEIkKDgaiQlsMqvN3I8dn5YRc/7uc3VqsaauSxEEMl/7ZBh5LLyyANAQQrpcJyhQQtFaIUIhwsp2jFRESG95lZTj0RUZRpZddMMNEEM5ViqoBF4DPJbC4W4BF5ArJAQAVBBgiyBAKmkM8UCVhCPlPEY4oFDAlIlwrpMhFDLqHD3JdrPIKb9fq1DtNut/52m2qlXrjeIt/s0K53Grb6bHcG3LsDrjs9ljsd+rtt8EYzvN1uKJ3B2e0y7/VZ9nstu52Ggz7zQY/pXqd+twPe7zGUAOZhn7m0KHLSh5xe150PGC4GjKWNkcf9xqeD5mfD1leGLM8Gza8OWd4Yc37/lvedudQPpmLfnQg+u+F9POJ+NOI6HXEeD9lPRp1Hw/YH18173fr9Tt1+p+5Bl+Gw27jbpb3dpllvUqw1KLZatDttJau1eafNtNNmuNtp3u+17PUYS5aCvV7dK9OBt1ZTP1xL/XA98d5O5t2d1Hu34x/sf004HV+81vvV69f//N3BL5/1/fFR55fP2r56tf2rV1u/erX1L6+3/uX11j9eVP/qfuyXB/H3dwI/3vT/26Lz1XHdm1O2H61FfrQWeXvN9782Au+s+95ecb+z6vrxlvcnm+4fr9ne37D/+o7vox3fB6u2n63Yfnvb+/G27xcrtl+tI79YRd6bU781qd5vA6aS2JUG3kwNd71DtdWp3e2BD3qRh33QcY/6YafkqF182Cx52CI9apU9bJYdNkkftirPurSPe42P+oxHHcheg3q7Rna7KNupVezWq+42qPdaxAdt0sNOxYMO+V6zZKdOsFkNrOeB9TywnGbOxShTIdJ0mLyQYKznedu1osUEdzrEmIuyNwvqOnp4AAAgAElEQVSSrYJ8Ps6bCrHmYtyVnGwhJZqNC+YSormUeCYhnI6D03FwwC/qcfHaraxmE6UOwddrsZ026kiI1+9ljEV4s1npcs3fl9FXaxXr9YqVWsl6vWKlRr6YlS1m5GvVyGpet5DSzMWVm0VkKSObS/LXa0RLOfZylnHUo3405joZ8SzUGRzANYhayS6/LCASATyOVnVZyUYnTLzBDDxXb1goKOei4EwImM2K53KSxYKsNMtF2Uat8naDZrtJfa8d2WtDNmtlixn+XBKYiTJvBii3Evybcd6tBH8qBd6M80ZDrJEgczwKTMS4EzHuWIQzGmINBxhDfvpIkHkjzB72UMeDrMko91YEuOFnDLkpwx5qSaE2GeXOpYSzSfBWBJiMcpdy0u1G+G6X/l63YaNJtViUrtYrF6vl02nhXE42nZbMZKSzGcV0Rn4rKZuIS0qzXNSuNRhX60xTWWg0Ih8Mya77xR1u/lBEvNRguHfdud0BzxWAyTRpsUDZaGSWzqfeTLAn4qzJDHe+KFqoly7US2cL4FKddLEonkoCkzHmYoa/WZRs1Ug36+W3G5UbjYrFguhmgj0apo1GmeMJzliSN5bkTWcly3Wa9UbdWgOy3qi73WK80wxv1atXauTLRclqrWylXrpUK56vBlcbZKv18pU6xXxOMhkHJ+PChbRsrVo7m+RPxlgzcc5KXrRZLd0oSG7XyvZaoKcj7vN+21G3/rATedCte9Ct2++C7nWotxpFHx03f3i/7jtTztcmHa+OW1+/5fjupPONWc/TCdvpqPlk1Ho86rw/bD8Ydj4YdT+cjN4b9S92mIdyyuYAWO3ipW3cmIkbRFgeiB7QsZNWQcLCjZlZNT7R9aJxpduxcd21N+Y9mQk+WYo8Wwq/uhj9znLyO/OZ45HARqtxpQm+3W14cMNxNGk/nrY9mQy8Oht5fMt/rwdZrAEXqwV32jUnw5bjIfPZsOXRqOV8xHw6YDjqQx72wg974fsDlt0eeKtNejKq/2Av9enTxs+eVH/5pPovr+T/8iT71UX6y0epL88zn51n/3SS+eQo9cVx8qvT9H9dZP/2JP+3J9m/Pkp9eR777CT85Vn8s9PoH48inxxGPzmM/+Ew8bv7iY8P4p+fhv5w3/v5aeS/n2b/+jj754vc5+f5j++nfnM/95Pbie/O+k9GnfeuW9c7TXONyM2iZrxgX24NTuR0s3XI7nXb2YTr3TvpXxwVf3Vc+P1F7a+PCj9Ydp8Mafe7lHfbFTst8psF8VSN4ma1crbRtNoVmqjzNnrVGZOkxqkuOFV5p7TaKarxCGq8QNFNLzgpQ/WS0Sb5ZAe0cF2/MmBavI5MtcrG6gRLnco7w/qTaefFoufJgud0yrrbr1pq5k0WFeN56XQdtNphm2+29CcVbQFha0jUHBIWXKyEiRAz4xJ2XNKJTfvw+RDZZyB49XgnjLNAGJ0arVWiIQ0e0hIlcoxYhhbL0BI5SiJHiaSVfNFVHv9lARfLZlQwaVe57EqhACMR4VVSIqymaFVElQwtl1Q857NQPWZiwg9Up8S5mCgZFoXcQrOWKePhJCycjIVHQLJNSXFDRC+CCxmwXQFWd5DdFWB0BundYeb1FDBWI5lu1cx3IhNNmt6cyKN4WU1/zgy+aBa85JBcixrKa7zk9gS3M8FrD7Ob/fQGF7XWTkrpq1L6qqQRFTeg/044DlLOS6vxkuv81I4kb6Ao686ARS855yTW+GjFAL3ax8h7aHkfvRhk1YQ4NSFOMciudRKbgoz2GK8lzKnz0qpd5DofvTkKtCXAuhAn4yTHrLiYFRe34cNWrN+Aqnbi6j2E6wnmUpPibi9yr1u92yrZbRJt1QtvRqgtxms5zeU4VBaBUCEdIWygNFixfRHuRLV6vt25PZ5bHatO+1UUzPNMWgWJVI4lVGCIaDyViGeQsTQyikygkMq5LLxcQteqOToNywAzLHq6w8ywG0kOA8Gmw9h1GKcB5zHjg1ZS2E4JGOkehOqCaF6E7dVx3TDHpWN7TWyngeI0kiw6vF6Dg2Q4tYSilQF6pchhlbocMrtJgGiosJJo0dMcJrpdR/JZaDEnJ+EGkm4g4+HnfGDGyY0YaX6YGDHS4hZm1ESPW5hpB1CCmYSVFTMzElZW1sXLufkpO6f0oUuJsskqHAqMQYyWs8qkHJSMR+DS0CxyFYeKZdNxHCqaRamkE6/SiVeZpCtETCUBW47HlKHRl9Hol/DEqzRmJQtACSVEFqccAK6KRZUKSZUeIll1NJ0K77axdRocCLzIovwzQP+mXHjVAOFdRrpdRzGosJCkQiuu0MvRBgUGkVapwWsQB2eTMY1ickDP9xnYBinGqaObIZJJS4ZkOL2GAcmZLBqKQyfKhHwxHwAoaB4Ny2dgBUyMmINWCgmQlKSXU2EJCRGTIJCoERANYoZLI/LrlD5EYVHyzTK2ScqyydluiOfT8rxajltJcynJbhXZB9ECMM2jJlklaKsE7ZDjWmyCO33hjV5rf55W8H3LpXvOAj8HK59XiCuUYiabSiWi8QIOE1aDOpijQ2iQnIwoGSIARcO/yCRdYZHK6PgrTOI1PgOtFFFMWsCiA/QailaJg1U4PYSHFQSZoILHuMRjXJKDlToVyQhR9WqySUuz6phGiIooiRopVsi5wiB+k0H8Jo9R9jXhmGC2BWbZ9CyPiePUM60Q2aTC2SG8z0gL25gxOzvu4EQ8rGgAKEFONMBOJ8CQn2nUo20WktPJctgBCCKDIArgVLLYVQxmFY1wjcfESvgUCZ8k5uGFfKyAh+JyKqRinEZD0+mYGg1FKsWCYpRAVMUXVqqVFLXy/2HqPr/bus980Wede2ZyJrElUSwA0dtGBzY22gY2sNF774XoAHvvnZQosfcmSuwSKRZJFKli2cl4JpnMZBKXdKfHTbZsZzIz52+4L+DrO2v9FtcC+AZvP+v7PN+HBssoIgEOEhLlEgYsYUlAOpuBBXlkkE/kcyr0Wm7Er5KKMDIIq4DpsJwBiUgsdgWbVS7g4yQiskxEFHPLdVKSTwvEdIy4hpIzUrsDgvGs+nYLdKsJutUs3elC7w1Y9gccG+3GxTr1coNmo0V/u1V3p1Wz26k97jed9BsOulR3WhS3m5Wr9fL5aslEVjKagNp9xRCcEtLTXWq6SUEzKVlmNU+PcJUSukZOtaqZHhMnbOVGbECVjZZx0ar9zFo/oy4AJO2khINcF4Mak8pcSJz2gxYj1mqqdFpxfjcpHmBk4pzqpKA+BdYnhHEnKWzBh414m/SyVXIlZqLX+6FgEDQYKHJxOSzBojDZgNBdBlbYxSskpLkqoddJgoT/D6IoEYOXUDVFjVDFwhK5GCMXV6pkZKOKqZVSlGCFUYFzGykmNcaowlj1VJOGCUNUEYcs5gEcPp7LJ/GFFBCkgyAAgiyhkAnyAUjIKgpHLAQkIOMb4egEl+t8oslGY1E4253q263yrS71eptqrUN/q8dyp8+x2Wff7rEUhbPfazsYcB4Oug4HXSejvrPx4NmNwOmo53TU9WDEdTxovz9gOR1xPLnhe3rT//ia+3zEfDZkfDRoOBsyPh42XQybHw8azwYM5wPGp8OWZyPWp8OWp4OmZ0PmN6/Z3x73/GA6/vZE5M0bgWfXvRfXPGejrgejzuMR+8mo42jYdjhoOegzFS8JHvWYjnpM+71fZzibbehOp2G/27rfbd3vtu912Yra2es27XUbdrt19/pNJ6O2F/ORH26k//V29l/vpN/Zy/9kN/PT7eSv7hd+fi/7uwf1Hz1pe/m859Wb/V9+b/iLNwY+veh59bz9qze7vnqz48sX7V+91fbFi5aPHhd+e7/qNwdVP9sJvbcZ+vGa7x9nrD9c8Lx3J/H+ZvLFtPnNGfP3Zy3/vGh7547vNwexD+7FfrntKwrn97u+X284fr3h+NO2749b3l+tWv+wYfjdbdN7S9p/mdMedPBnUoS1JuF8vXCtFb7VrtrqUu93o4c9yFGX4qRDctQGFXnzjXCOWhUPu9DzXuPDHv39NnS3TnGnWnq7IL1TLduqhbfrFDsNov1myWE7fNgO32uV7TZC2/XQVp3obot8q068kubMxxmzUdpcjD4XBeaiwHoWWqziLScFmzXy7VpkPSddy0ru1Cg2apAichaSkrmkeC4pLiJnMoWOxRRDQVGPm9tqobUYyF12+kiQN+RnXQ9zJxOihbys2M21Xq9cq5NvNCk2GpWrtfBiRraUgVfzmuWMZiYGT4XFKxlkNi6ajLCXMsL5FLCQYdzvRZ5Pet+Yje32+VIqio1PEhHKhQQcrfQSvfw1Na8y54KuF4zzDcaFvGIlK9usRhYL8sWCfKkgX8zLFvOy1Vp4s1G916bfbdPc7dTfbddtNigW04LJCDAVZsxEmdfD7JEAUATMSAAoLuiPRThjEc6NKPdmjHcjyr0WYg37GYNeWr+bMhZgTkZ5swmwWCowmwCXstL1GuVMlXA+BS1lpUtZaXEVZ6NOtdOi3+3S73Ub1hsVi9XS1XrFSq1yPiddrVMv5OH5HDyTlk4lpBMJyWRSPpNRzufVCwXVfF49lVQO+IXNZkaTCejygqNVyFqb895Q6PhaaKtTP53h3Kgizuao6/Ws4rr/VIo3nuRMZfjTBXCuVjxfJ5nI8ueroYUCNJ3kzSZ5KzlosxbeqlNsNim3mpHNJuVavWw+C04mueNV3PEkbyIpHE8IpjOSxRrlSh26UqterUM3mvS365HNRvVmo3qtTr5UDc0XwIVq0VKtuNjesVwrnU2D4zHeZFSwkJKtV6uX89BSBlwrSLabVPvN6Ha9cqse3m1CHvZbT3oMhx2aww7NQZf2oAvda1NuNsvWagW/OWr8xd2aF1Outyadb9y0vRi3vxi3vzntfjrufHzDeT7hfTDuPRh17A3atgfsd8eCdwbc0036/qSsOQDWekUFjyTvkeU98rgVjJoFcZswbuZGTcyCB+zKaJY6bWu9jt1r7uMp/9l88MlC8Pli9MVy4mIydjTs2+y03u4w7Q5Y7485jyZs9yfMz2cjby1WvZiPPbrhOhw0HfYbT0dsZ2OOonDOrlkejphOB/RHvZriuzdgLgrnZFT3s/3kJ08aP70ofH5R+Ovzwl+f5r68yHxxnv7icfbz8/zLR7lPH2a/Ec5/PS3897P8fz3N/cfT9F+fpP56kX71OPHyYdUnJ1WfnqY+Pk1/fJr96CTz2cPoXw59Lx9E/nqR/vJxuiicPxwkf3sv8+5m4vvzwYdj7t0+y2q7Ya5RO1mL3sjbF5t9N7O6mVrNZo/5dMzxr1vJ9w+yH5wWfn2Ufn+v6kfr/ifj5oMeZLcd3u9UrbSjK236qVrVeLVmssE+lDU3+VR1HiTnUGTtcM4pLXgk9X5xfUBQ72fXeoG6IKU5BnSmef0F4UA12JfldsaprUFCT4I22QBuDmmPJmwPZlwnE5bNPsV8I68vwmnzMdp8jO6QoCMoaHCzG9289oik3sfP2BlREyFqwkUtuKi1ImrHJjy4gIns1RPs6koDUqGWl6nkFYgSp1ITISkGkmKkMA5GiAhKQlASrMLBCqxMTBYJcAIuRsjHCHgVAl4ZBGKVMoJOTUWVBERe+S2/mRywULJRYUu1qiGvKCTkYS9oVNMgZhkEYBRcolkGuFGmT0uNmEhVdlJ/lD8Q4/XHeb1RdneE0RUF+hKcwaxgqFrcnxV1p8Gwpswi+rYPKXXDV70qbNpWWeujtkbYrRF2e5jdEWK3BZhNHkaNjVRtJ+WthLQFlzRXpmz4jJtc8NPr/LTGENCZFAwUpJ1JQcFDTtsJeTelJgiknZSYGRe14BIOUsZDz3oZaTctayVXO+l1Hmadh1njAWo8QJ2f3RTmp23UsAHnVZd50fKgvjKor3ShZRb4UlxTUucgXcuI1tt1uz2G3U50v119r1NzNuzcbtONxfi1RmIUwQYRggch2xWkpOpqwUiotlHzDnZdQFIbUTu1HCb5dQb1KpWKoVArKTQimUEhA1QqC6CyABqljM2oBPlEuYSGKhgGDWA3sVxWllVPdBpJbjPJbSI6DXiXEec3E8N2ashE92hpbpQeMPAiZihsgaJ2MOYGg3amz0Z3GIg6uAIWVciFeETE1Mr4NiNo1HBRBQ2RE9VygkFFsuqpTgM1aGfGnOy4i1Pl4qTc/IxXmHTx4hZmSE+NGOkRIz2oo4T01KJz4hZm3MIsyifj4mfdgpSDm3JwMy6+R4VzwBiHEm+GCSqwEgGJMiGJRS0HqBUcgMBlEll0LI10lUa4BJAvcxllTCqRRsaR8BWVlSU43BUKrZwnIEvkgN4EQhKiUFghk+A0CNlhZnusPKOa4nVwDShRLHidB/wdyPkHlazcZqAF7FyvhWXXUXUwVg2VouIynQxjUuItKiLKJThgtkVGdyJMm5JmkuMdWroRIeoRklqG1yhoCjGNTatgUDA8Jo1Np5Awl2n4Eha1nEMt49Cu8oFSCQ+LiIkqEUEnoxvlgEEGmGGuVyONmNGYVeszwE5UZFPwrDDbruS61Xy3mutCmC6E4UVZPg3braK7EJpLTXeqaDYFudcP37uWvD8RXepTtWcqA5Zv2fX/S4d8RwPjNAq+kMmg4Ah8FgOR83QajtnENmnYJpQrE+JZlEtsagmbWsIgXGaRrwqYFWoZ3aLlG9RMjYJkQClWA8NqYGhgophXwqL8PZv6bTGvRC3Do3KCUox1mXkWLVB0jkULIJJKCf+qVFAKsstFnAo5SNAq6SYN26Jh2fQst5Ft09BtKNWiItoQogMlevTUgJkesgIBB1AV4MX9XL+LFvICiQjf76Hr0KsOG9nv5fj9oM3KRtUUmYwoAnECPpZFuSLm4VVShkpKk4mIEiFOxMPwOFeVMEWLMg06lkpFlcsJEgkegipBEIOqaBo1oEboSpimkNEQKQOG6BCPyKKWSgRkGUjmMa+6rJDLIgQ5l0HOZYWcqpTTpRCJxy5nA1cFXIwUJMhBggC4ZISJcRs/4+ClzPSCldYbEU3WateaoaV6cKEWXGlWbHTqbrUbp2uVI1WiGxnZdEE5X6daaVJvduj2ew13e3Tb7aqNFuVKg3wmJxqJc3pDrA4/u87JSJooAZTk09KdKN2koGlhhk7J0io5KMxSyylamGJCqFY1yasjR23UvJ/ZEOHVhpitSWG1n5lwkOsjoraMqhAWx+xsm7HSYydHvPR4gBHz0xNBRj7KqUvxG5JgyFLpUF1xIVftcIkfxaUdrIJXaLawYDmOx7nCBUr4wFWQVaaG8A49w2djuM0kuwErFvydBimXQldVMEmnYsGSCqUMV8xwDAiglVJgQZkaKrVrCWYUa9XibQaaDqGJ+QQhiwhxGV8LR0AWCmlCIUMgAIQ8hoBLB/kAyAcgPhMSMCQgQypiyMVMpQQwgCWNQclMi2W907zTrd/t1mx3Ivv9+q0e/WafdWvQuTPk2Rv2HI54joddD4YchyOe4g2c+0PuRzdCz2bjT6eij8b8xZK0ByOuk2H7w2uuJxOB5xPBJzd8T65ZL0Ytj4dNj4dN5yPm/ymcJ0Pmp8OWi0HTRb/hot/wfNjy1nXH92+G3hoLPL/mfTLqPh91n426Tobt//PWXvEexVGfuSicvR5tcXRtt0t/t9dyr9d+r9d+t8dxr9e522nebjfudBp2OnV7PfqjYdv5hPf7y1X/tpX/963Cv2/n3r9X8+7d/Lu76d8c1xT3cD68aP3kadfL5z2v3hz8/Fnfx4+7Xj5p+eKNjr++1fnli/Yv32z98s3Wz57Vf/S48IeTzK/uxn65F39vM/KDBecPFzzvbMTf2Yj/04L97Xnb2/OWHy07f7YT+t1h1Qf7ofdvOX+x4fzdjvePu/4P7rh+d9v1l23/n7d8H6zZ/3TH9Ocd+y/WjO+uWO53Chay5FtN4EojtNoi32hFtjvVd7vUR93ISZfypENy0ib+mjetsqNm2f0m6f0W+KQdedipPe5A7zUjW9WyWzloPQvdyomL73Y1b7se3G+W3G2R322R7zfL9pqk+83wVp14oyBcSfGWEpzlJHc5yV1KcBbirPUstJTgLyX4t3Li9Zx0KQkuJcFbedl2o/Z2rWo5I51NQNNxsLh5MhHhz+a1Eynkekw2FBR1u9gdVmqPExgOcK+FuNdCnBtR/kwaWqtT3G5SbzSqVmtl6w3ylRrpYgaaTUALKdlyVr2QUk5FZNMx6VpOPVcFTUU5q3loOcdbr+U9GtF/b8b/g7Xs8bVIg4UbkNGNPCrKZUAULFD+f5SskoSRNZhWztZpl2tUa3n4TkFZFM5iXraQky7mZWt1ip0W7UGX+aDbeNBtPOwy7rWii2nBqIc45iXNV3GuBZnDPvqghzrkpRVPdo74GeMx3s0o93++8RhvPMabiPOXstKVvLxYiVb0zFq14na9uvjxG9tsN+t2WvQ7LfrNVtV2O7pSI13IidbqFGt1iuUaxUaTZrkGmc/JJxPQzajoZlQ0nZQt5tG1OsNKHTqTgYfDwlYLLQWXxmWlrQ7uTI15syd4fyxxejO+02tdqIGm0sy5AnOlnrtSBy/VyOarJbN5aDoPzRTEs7XSuTrZeIY3lRfO5sHpNH8mxV/KidarpevV0tVq8Wq1eKUALeXA2bRgKsEdr2LfiLGnUoKJKsFUEpzPyRcLisWCYrmgXK/TrNfAW03ofodus0m5kAdn0pzFgnCjSb7eIF2tk85nwYk4dyzAvBHkzMSh5axiOStayUG36+D9Nu3ddt1es2qrHt6qh097jcfd+mKAc9ynv9+j3W9Htppky3nWL+/V/myv8Nak63tTrhfj9jdu2p7fsH1v1vvGlOf5dPCN+djFbOT+dd+dXstal2mp3TRVpxlMydpDYL1PWOsR1wXgxoimIarNuGUxizBq4cdMnJgZKHjAjpR6rtW00m3bHnEe3HSfTnvP5/xF4Tydrjq7GT2+Fjq+HjwdDzyc8p9MOY4mLecT/mcz4Wcz4YtJ3/mE92LS9/iG+2TYXBTOwxHTyaD+fp/msFt9vwc96tXs9xm/Ec57u1UfXzR8cp7/7Dz/jXC+vMh8dZH/4kn1q/Pqzx8XPjtJvHqQ+uos/beL3H89zf3f54X/fpH/7xf5/3yW++pJ+rNHiZcPkp89zHx2lv/8cc3nj2s+fxT76Cjw8kHky8fJzx8mXp1lXj7K/e5u1c+3Yj/ZiH1/Pvjgumur27jYrJ1t0Mw06MYyptl611hGPVWtvtWmOxq1/utW8qd7yQ9OC+/uxH58O/jvd6JvL/keDOsPetTHA4aVdtVKh26iVjGYkg2mVB0RZb0HbvCps3Y4Y5dmHZK8W1ztFdV6BdUeVt5FDxtLkw5cwU+tD9FqA5SCG593YgqOsnpvZW+CMdMs3RjQ7l2zbA5pp+sFfVFCnYOUMVQkdOVpAy5rIqaMpJwdaAwI8y5W3EwJ6StDRmzIiPHqr3r1VwKm0oCJ7NISTEgFKitRiK/KJWVyGUYux4HicpGkQiKvVKhIai1FraWoUSKiwmvULERBh2UUqZgo5JdzWFf43BKpCKNVUVAlSa3Af8tnIPqNhJSf1ZCSVCdEmQgYdLIMCqKCX6Hk4/UQ1a5geFC6DyWEDbgqK6HdTx/NQDON6vEaeWeE0eDGtwQp3SlOd4rXmeT1ZERJKyGgLq2ykqNGUtIGFMfGGvz0Jh+9NcjsinA7w5x2P9DioTW6qXUuco2DnHeQ8k5yrZ/REGI1hoCmMLO9iteR4DcEGWk7LmnF5d2Ugp9eZSX40Ktu9ZWgoSJmJcSshLCpMmkgp4yUtIWWsdJzdiDvYOZdrIKLGzVSfOpKl6Lci1YG9USfBmeVlWjB74bgyzVmwnBCtNyk3ekw7XeZ7veaHww4j3odW23msYS8xgREVJSonhsxiv06UY2VnjPRImq8U1puk+ItMEUpJLAoV6jEEgqlgkojUGhEEoVIpJEoAJXOZrCZOC4TL+QRJCKySk4zaACbkemyssxavNtM8dtpfhvVZSQ49FifiRC2U8NmhldDcatpfj07YgFjNijmECXcoqCd6bfSnXqiXoFRgmUwH4sIKVoxR6diITKqQkxQSvCIDKuBcXYdNejg+Cz0kJURtTPjTnbSxUu6eDEbK2QEwmZGxAKEzYyQiR4y0SMWIGplRq3MgIEaNNJiNtbXgY9XmPEK8wEobKa7NUSXhmpBKGoIj0AUqZDCoJQxKOUcJlHIo/G5JBYdA9BKuawKkI/nMekAlUQhYokEDIlUQWNU8oVUuZJtdcCwkiGGCLCMhCopdiPHYxWYUKpFTzVpyToVHoUxanmFDsHZDDSflR2wcz1mpk1LKaY3ejnWjBDsGopBRLMr2EYxRckukzEvq0UVVjXFrCbrlERUTlBKiCAXQyNcIWAvkypLybgKPOYSruJ1YsVr5MrXKbjX6ITXOLQrYi5GLaVaVByXTuRERQ416NZKfQZl0IAEzYhXLy9+6dGAfr04YBAHDGKrAnChXBfKtSoAOwJ4jQKvUWBVASNx7f5o6nQusz/jvdkBpv2vu83fRqT/W6vAa2EuyGKQKysZZDzIIyvkVJORpVcBRjWnWFMmE5JEnEoO7SofKFdJGRoYUIrJIm6ZQoxzmNk+p9BmBDRyskxQwaV9l035BwFwSS7EIGK8SkIIOCRmlGlGmW6z0K7n6hRUVEZCZSSpACcT4hUQCYWpehVgRpk2Pctt5FpRmkPPcGjpZoRggDFWBOfUkFxast/OCLlYEQ8n6mVHveygh+G2kcwGjNtBDXo50TAYDkAeJ99i5hgNTL2WqYUZVi3XYRIaUZZSQhTzK0BOKY95RQpWKqUkhZwsFeNFQgwoqOBzS1nAJRmEReREA8qyGoQ2I2hUcxUQVcjCCJgVEj4OkVAQMbGQMJlQOpf+bYh7CYbwKhkZkVElQhzIrRALMDCER8R4Ge+qE6WlvaKCD8w5mTUuRkdYMJyBb1Ubq2EAACAASURBVGbZown6YJxxLc2bqJHfKMC9EUGDi9HkZLT7OP1R4VhGPF2rWGxULDbIZmug2WrJVEFyrUrQHWS2+RgtPnati5W2Ah4V3o3SXSjTogL0SqZWwdQo2BoFWwMzUJiKygl6Bd6BEkMWasbHqg1z60Kcpjgv72VkXLSmONSSkCVd7ICB4jRUBuyUuA9IBIGkn5H00zMhZnWMHXcTXZoSp7okYMRGTISEnZ52sSMmikpFF/AxdMrrAPkyi3yVS70q42J1cqIaKkVEr9t0eJ2iNOQRWnUMpYQIi0gGDVWDkCVghZhfoYVpBpiukeKNCpxOXmpAym06glVPVctJAhaGTcXwGCQOF8flEfkCskBAFQjofD5DwKXzOTQhjwFyGSCXIeLTIQFNBtJhCFCIGWZxWVtMMddmW203bnZotjvVO12quwOGvQHz3rBrb9S7P+o/uB54OB5+Mhl5Nh48vu4/HPHsDzju9TseXA88mY6eT4ZPRtzHw44H19wPR92nI46H11wX4/6nk8Hzm76n120Xo5bzEXNRON9MqT3uN1wMmp4Mmc8HjI97dWc92icDxjdGrG+Mep+Nep4Muy5GXI9HXI9GnMdDtoMB871+08GA+XDQUiyPPhmwFmuadrs1ez36/V7DvT7z4YD9sN950Oe41+s87Hfvd1t3O83FDGe/13A8Yj+f8L69mvz3neqf7hZ+upv72WHNe/dy7+1lfnP8dVv0J886PnnW8cnTrpfP+z696P7Lw7a/PKz79KL5s6fNn140vnza8OWbzf/x/ba/fq/1k4ua3x2lPjhI/WK36gcLzu9P2X4w7/3BvPdHy85/W3X/+y33u7d9v9wN/f4g+pudwPtrtl/fcf5+2/vHLfdvN+y/v+34cMvz4ZbrT7ftf9k0f7rv/vW66Ze3nEft/NU8baNBuN4k2WhTbLardzvRw27NSbfqYRfyqEt+1iE7bYdP2uRHLdLDRslBg/igSXa/BT5qQQ5alHsN8J28ZD0rWst8/VbT4GqOc6uav1kv2mqAtuolW/WSnUbZbpNiIcFeTHKW07yVjHA5LVhOC1YywpWMcC0jWk4KlpOC5ZRwoUowGWSO+xkTYdZmPXqrWrmQFo+HeWMB9o0gZyzAHvUCNxOKa1HpSBgaCoIDXk6PE+j3MK+FuDdjwpsxwUSVYC4jXqmRr9crbzUga3Xy5bxoLsWfiLAnItzZKvFiWjGfVEzHpDNx2Xq1ZjEjm0sK79TDG3XQnQboYszyYtz+9mJ0u92cRrBm4IoewGjYRJhRISZfUrEuhVSEnii01Ki71ahdycrmYoKZNDSbEc9nJfNZSVE4282aux3Gwx7TvS7Dca/lqMe0moeGXfhRF34hwZ2sEtyMcm9EOMW/14LMGxHOdBJcqVEs5KTFDuXJKsFsGlrMy5ar4dUCvFatWK9RrlUrlnOyxYykaJ6VvHwuKZqK8RfS4tv16r02406L/k4DulYj2aiXL+dFc1nBej28Xg+v1MhvN2nW6pCFPDyZEN2ICm7GhNNJ2UIOWa5GZwry4TC3w0Gt1VVGxJc8/H/IosShmGIso15qsW33+7Z6bKvNqoUaaL5GOF/gLdbA87XwXI18ulo6VZCM58UTBclENXQjJ5zMi6ZyouksOJ3mz6YFCxnhfFqwmBbMpXgzCc5MgjOb5M6l+DMp/nRScCPCuhZkXA+xJuL86SQ4nYBmU5KlvGIpJ7rdoNhpVd9ugBez/LkUZ6lacKdF/jVyqsULGeFMFX82AS5l5WvVyFpBslEr32lW3+vQH3YZ7nXo7raie83Kkx7D/U7tvU7NQRd6v0dbLD3faYFXssxf7lX/fCf/1qTrH2c8b00635xwPr9he2va92zK92wm/HQ+9mgqujPoWmrVTzegw0lZVxhs8fLq3PxqpyDvEBXcsroAWvCrqmzikIEbMnLiFnbayWuIyHpyuvk283qfc++653DcczrtvZgPvFiOv7mSfGsx+2I++2QmfT6dOJuOPJzyH03YDm4aH4y5zycDT6aCj264Ht1wnU94H1133h8wPBi1Phi1PhwxHQ/oDnvRgx71YS963Kfd7zPeHTBsdylORnXv7sQ/vmj49KLw2Xn+y6e5Ly8yrx6nXj1OfXme++JJ9RcXNV9c1Lw8rvrsJPHFw+RXZ+m/XWT+80n2P59n/+uN3H8+y315kSpmOC8fpD87y786r/3iou7L88TLB5FXZ/EvzhKfnsQ+e5j6+DT9q+3wjxbd/7zgfT7pvj9kXW/VztarZurRuSbD9bRhqtZ6I6uarlGtNqMn1+0/2cv9ZDfx6+P8+3tVP9mM/GQz9m+3q/5xIfB03P3oun2qXjzTIB/NiDrDvK6ouCkgydqEKasobZMkreKkTZSyCdJ2btIGJMyUmAHvQUsi5sq0m5r1UJIOQsKCSdkqc05crZfYEqT0pbgTjbKVXv1KFzqcZtfZS6uMmLDmalhTVmXEVZmIMQM+ZiDGzbSkDYiaySEDLmzE+w0Yt/aqE73k1l7xGsgOFGdQlKslV+VQiRS6ComuikRlReGIZViZAq9QEWAEL4cxUlm5TsPSokwtylQjVAmE5XGu8LklYhEGkeOL71tRGzVoIiY8jEKEmw4ykz522MmyoWS9GK+DCEYxxQ5T3UqSV4UNaysSlsqOAGMoI7pZBw9lwEYfOWctq/Hg2uOsjgSnLcHpzogyLmrUhMu6gYSdnvdxc05CtYtU66E0eKhtAWZPjN8X43cGWe1+oN0PtPgYTR5ag4fa4Kc3R1htcW5zhFV8DUFGzkmoMlekbPhqLy3vo8UteK+6xKW67NOWBg0Yv67crS4JIviQihDVkBMGesrCzNo5xRc10nxqvAepDOkpMTMjoCU54AqzuCStwTZYqf1hwXROsdGkv9tlP+n3PBj07bTZVutMAyE4qaZ7JBSvkudWiy0KMIjgAypCAKWE9eyAgWdWsEAmhoR9jYQrIZEqKGQciYzDEzB4fCWJRKDRKFw2gc8mgnyiFKKoYbpRy3SY2R47x6zFeyzUsJsZcjI8ZpLTUOk3E6NOethM92iIToTk17KiVlGVQ5JwilNeccTOCtvpfjPZiuK0UqxSgEEERLWQjsJUREpCpAREilOKK1SycruOHHVzPSZqwEyL2pnFKbWkixcxswJ6eshED5sZUSszbmfH7eyolRk2M8Jmhhsl+PWUuJ1dCIprwtJ8AMoHoJqwNBMQhW1sjxEwqygKEV4OkSAhmU4tp5LKWSwiCAIiEUPIJ/M4OJCPl0IUIZvNotPoZAKVgqeQcRRqJZtLFEuZqA4US6hiiCiTEGQinEZBsWgBPULRqfAWPdVhBmwGmg7BaRRYs5bsMTO9FpbPyvZZ2R4jYNdQLCqiSYk3IwQDRDVJ6HoRCaK9LiB9W8G/qpFg9Ao8KsepZXiIV84kv06u/C6+7DuE8tcp+HIKsQJT9nrp5b+vuPptXMV3yJXfZZAu8RhlKjHVgvJ9JrnHIHWoIatSaFGAZlhoV4lsCGhVCm2IwKEGnajIoRHZUVArAcxKjlnJ0csAs5LjNkncJokF5be5pTONzr2bsfPbue0ZZ3ue7rNeEgDf0sA4nZIj5gEUPIaCL2fSKiAQp9cyYQivltEQCQWRUDUwIBUQWZQrLMoVWERBJFQJv5LLuATxSs1awGnhmLQ0VEZRQgQxt1wAXOEzLkt4FRo51arlus0iVEbRKegWDUctJSshAiqjqCQkBURSQCSFmKAQE9RSsgGhW3VMu4FtUBDtWoZDzzAjBL0ca1LirWqCVU0I2AC3kRKwAYmgMO7nus0kh7HS66AE3EDYx46HwURUHAtBIS8Y8IqCPijqk1YF4YhXZjew1TK8HCyXCMohXqmYXyYRYsUCDMgtA7kVEB/L55azgCsKMVYtJ5k0TJdF5LZCFg0PEZMlPKxaSlUKcSYlvcoHD3VErCqqmPVdrbRCKcQaYKoZZeqVNLWUqJYStQqSUUkywPighZkNgNUBYcHHrguwGoOspiCrM0ho8VY2e3BtQXp3nN8eFda4GAk9IWUkZS3Uei+rKwoOJEVDSWF/nNsbAXojrL4IpzvMafExGz3MBi+3xsNPOThOhOBQUx0aplXLNao5GiUThVkqBcusE5i0PIOaYULIVjXJrSOGzKS4jZj3AykHOWLEpp3U5jiY97F9GqxbVe7UYnwmQtRJTfmYaT+Q9jPSAVo6QLMg37EqX/MbKxIuatLNyAV4WT83ZCYpVUwBHwfQSrkMLMgkggBewsIoBRgELJVyv+0ykOxaQm1KkwoiqIwCsTFGLU2P0mQQVirEGlVMh5ZnRRkOLVUjLdEry4rCQWEyyKlkUzEsCo7NqeRwCTw+ic+n8Pm0YoDD59CKvAG5DJBHE/OoEgFVKqTJQKpNhulMqBY6HMut+lstyJ025Wa7YrdXe6dLu9Vv2xp0bvY7d4fcpzeC5+OhizHfg5uho2u+/QHHbp/taNhzNh58MOY7GLQf9FuOhx2no66TYfvpiOPxDW+xWfXJNWuRN8UptWKA87BPdz5g/EY4Zz3asx5tMcZ5PuJ5Muw6H3aeDzsfjThPRxzFFrVvLuEcDduOh2yng7bjfstRn/lun/5gwHw0bDsedhwPu44G3fcHXIf97vsDnnu99rs9toN+270+890+4/0h68Mx5z+vJ3+6V/vOXvU7e/n/Tzip3xzX/OGs/i9Pmj951vHx0/ZijPPySc9HZx1/Oq358FHtXx7W/OEk88fT7CcXNV+8aPrr91o/f97wh5PM7+5nfrWf/OGi660Jy9szjrdnXG9NqP9l0fzOhvsXW/5f7wZ+fzfyp3uRP+wGi7z5wx3nb29Zfr9u+XDT+fG26+Nt14d3zJ/te365rP/gtueolXe7hnmrjr/eIL7TptxqU+93oPc70ZMu5GGn8qxD9rhDdtoOH7VIDxqhu3Wi/Vpwrw7arxffrZftNci2a6W3c+JvhLOaBldSwuU0ZzXLW88L1vPgWk64lhPeKohu10jn4uylFH8tCy2nhNNh5k0fdSJAnw4zV9PgahosVjkvJoSTQeZ1H+26jzafEM0nRBMR7oiHMeJh3AhyxkLcER9zNCIeCoKDAeFIUDAc4A94WUN+zliEP5WEZtKS+axkISddyIkX85LVWtmtBsVqtXg+LZiMcqZi/Nkq8XxSPp9UzFbJx0Oi5SwylxTPVPHXa6XLeeFygXvUr/3xavCdrcz9fmuHHQiC5T6IaAdJNohsElZ4FZU1TuZYTrHSrFutUy+kxTMxwc0YbzIhnMuIiyBZq1PcaVBtN2t2WtHtFvVBp+Gkz7LVqJyMAJMh+moWXMhJiz9yMS+bz0qmEsLiicw7zdriEczZNDSTEs2kRFMJ4WSVoDiitpiRFFWznJMVo5u5pGg8zClu46xVKzYbNRt1qpW8fCHNXc4LFzKChYzgVp1svVa2mIdWa+H1etVyNTybkU6nxLMZ2VxWPp+D57Ly4QinzUFsMGHrzcSctjIqu5JUYZscnE6/8FpGOd9oWmwxzDeic3XwbLVkKi+czMkmspKxDHQ9LbqWEY2mweGUcDjNv54Fr2WEY1nBeFZYdM5MBpzJgMt50UJGMJfizaV4SznwVp18swnZalaNBWmjXuo1H20iwi4eLS0O4C3lREWkrdeKVwrgSrXgVj201SLf60D22tV77ZqdVnS7WbPVpN1p0e+2mu626w46Dfe7TcU1uaMe0/1u42G37m4HutOi3GyUbjZKd1rgvTblbqtiu1m+lmf/ar/mZ9u5t8ad/zTj+8cpz/em3M/HXc8nvY9veB/e8D64Gdof8S63mW4WkKG0tCcEtXgFDS5+nQss2EVJEz9mEFSZRVEzFNTzfBpm0MCOWTl5L9gcV/QUtMtd9u3RwPF05HQm+HDW/2wp/NZq4q3V1FuL2eez6Ufj8ePrwYNR1/6wZXNAfbtfcTbue2M+9sZ87MF1x+Gg6fSa/dENV5E3D0atp6NfZzj3+zRH/dqTQf3dftPhsHm/T/3guuG93apPnzZ99rTm84vCq4vMq8eplw+rXj6s+vxR+vPz/Kvz6lfn1a8epL54mP7yUeqvjzN/u8j87SLzt2eZvz3L/MeTzKvHiU9OYx8dxT4+TnzyIPPZWfVnZ9V/fZJ6dRb/6jz1xVnik+PoywfJvxwl3t/wvTGmezZmeTRq3uvRLzUgUzWK6TrNfLPxekY3WTCOZ9Xzdehyo/J0zPGz+3U/2U29v5/+xWHmnZ3ED9dCP7oV+8lO/gdrycc33DONkpkm2UCK1+ilNfo5tR5+zMgMaZgRAzes5wS1rKCWEdLTQzpyQIP3o1iLosSjxYYtxLCF6NdifNqysAGTtJMKHmrOQSq4SR1xznizer7DMJgFC3asD73qRi67VFd82rKgvjKgw3lRjBetrLIxwhZyyEyKWElBU6VHW+bSlHh0pS4t0aKu1MrLEWkZLC6TikoFghIO/7JAVC4QlQuhMkiKkcJYWFEpk1dIpGVKBUGFkDQoVYNS5bJKoaBEwL8ihsql4kqZBAfLCN+qstFCBlzURkx6qDEnKeYkh+1UuxpnEGN1okojhHfCJL+aGNbiEiZs1oEfTIO9VbzWEL3Whc9aytPW8oILV+cnt8RZzVF2e1qUcVEjZlzCTg0biVVORtKCydnxNW5yUTh9MX5fjN8dZHf6mV0BoDMItAUZrQF6S4DeGmG2x9jNEVZLlN0UZtZ4KWlbZcKCybnIdQGg4KenHOSoqTJkxIRN2KAB41aX2ODXrKIrLll5UE2oMtIzNnbeycu5+Tk3v8oChHTksJ6SdnLzXmHSzo6ZGXEL0OZmd/t5Q2HhWBW0UFButZnudTvu9jjvtNpm8voOrzSOsj0wx6kEbUqxSS5xwiSHnORRM2NWScgq18pZHGoFHnMJjy3B48qJBCwBj8FVluMqy4kELIWMB+gYLhMvEpBkYiqqYBi1TKeF43PyLDqCx0INuYCQk+G1kN0mfMhGibuBoJHqVOFsMN6LAjGLKOGUpj2yrF+acPGqPOyYi+kzUiwKvAbEqnh4FY+gVdL1SpoeoaBynFqGNSJ4l5EWdrKDFnrQQo872bkAVAhJ0h5B1MIOGQG/nhIwUCMWoBjsRK3MoJEWMFA9GmLAQE04uYWguBAUZ31g1gfWhKX5KBzzCn1WrkFFFQswIB8v5BOp1HIyuZzJJhaLmEARDRSQRCBRIqYI2VyASqGRiFQKgULGEYjlxRhHBnMgMUUuoyphmkyEU8nIJjVgQOg6Fd6so9iMdJOGpJKVI9IyI0osjqi5TUDAzg3ZeX4L26mjmRGCAa5U8/BqPsECM9QCLMwuQYRlEvZrcsEVRIJRSXFC9lUa/v/QCa+RK18nYy9xaDgaDVde/nrJpb+rKP0OsfISGX8ZIJfwmVgFRDUiPIdebEdBk5ynl7A1IkAlYGghhk7M0kvYehlHL+NopGy1mI2IWTDIUEs5Wpivhbl6Jd+MiiwayKQGEypaq1+y0O16sd/ycDM32qmIuyu51G+h8kqDigOLmAAFRyGUUoiXeJwyLcpQQCQNzNDADD3CMqE8OUgESK8xiN/lMa4qILJWASjEBKmwQiUjGlG6WQtYNDwzytUpABgkgKwyEbtcCZGMKrZNJ1BJKFqYoYUZIKtMyq80ICyVhKIUkxEpSSEmyMBKhQivhSkmNWBC6QphqUFBtGqoRoRoUBJsKNmhpVrVJI+R7tJTA1ZWlU8QcbHteoJdjwu7mVEfM+LnxEP8ZBSsCoNhHzfk4Ub9gkQAivtAv41jUhFU4nKluEIpxipElYgYD0N4iIsRssogPlYppaphhlJKdRg5Vh3TqmU7DDy7nmtS0rVSCiommBQ0RFhhVlI7qx2j7WGHmqwWlphgjEpQalWSvXqWHaXrZXidFGdUECwqottAi7s4GT8/62cXAqyGCK8uzMq5iLVuTI0TW3Dhan3U+iC72s9JWGkBHSFipEWNlKQNqPVxGoPcGg8jZyemLdiCjVjvptV7mbVuoNrFzHs4GRcvZuU4UYpVRbWoADPKNqo5qAJQyBhKOaBTsfVqthFlmVC6VUN26klBMyVmpySdlIC+3Kl4PWbG1YW4STvVqbjiVFyxI6U+PS5mp6S9zLSXkfLSkh5ywk0yyv7ernot5iCmvLSEi5oPcmujwoQLkCvoPC6WQSsVsPASLlXEJID0Ugi47ERpOklJyMowK8prE6rGtMmqAmA+TgXjtCqKUkZQychOozBglTj1bIeWalZhLZrKonAMakaxaYBDI7DYWDYHz+UR+XwKyKeDfEDIYwh5DBEPEPEAkMsQcagiDhnikcV8iphPskorulPoUpdrqUW32ghvtMDFPZy1VuR2j/lOv/1Wt3Wr33EyFnh8M3g26r4/6r035NrqNm+067e6zQeD9nsDtp1u41a7Zr/HeNBvudtnPOgzHQ/ZTkccJ8P2YoBzNmQsCud8yFQ84fLNlFoxw3ncq/s6w7nuezbquRhxnX0jnGHb4aDl3oD5YNDyjXCOBq1F4RwNW06vOR+OuR9e95yOeo6HPEeD7uMh32G/+16v/aDPcX/QcThgLQLpZNT2g1upd/br3t2vKQrn3bvZd3eTvz7Of3Ba/cfHDR9eNBcH1T5/0ffli8HPn/V9dFb30VndH0/yvzmo+uAw/qcHmQ/P8h+e5T+5qPngMPGbg6pf303864r37Vnbj5Z8P14Nf38C+fGy+eebnl9t+X615fvdbuCPe6E/7QX+vOP/87bnz3ccf9yw/fm27eMt+8td12d77k/uWD7f9/x8Dv3Dpu+klbfbyLtdy79VD223KLdbVHttqoM25KhV/qBV/rBV/LAZOmmT32+W7NcJdwr8nQJ/u1q4VRBs5oRbNdCdAnQrI1rLgOtZaD0LFYWzmOQspbhLKe5ikreQ4C4kuItJ3nJKOBGgz0RY83H+dJg95qGOOIjX3ZRxP2MqBMzHuStpcDUjWkwIJyPsm0HgZhAY8wE3Q+zrfmDIRRv1ApNxcCYpHo8KJhKysSh0LQyORcHrEeFoiHs9zBuPC2fS37ABmkkJ51PgarXkdoNiqxlZq5EuZqCFtHg+JZmJQzNxyXxSPhEGl7OK6QQ0HuMt5ETTKfZUEtjpQJ5cQ7835dpr14xFBdU6SlbHCsLkuJYZ1VBqPdyRnHK+RTtXq5xMCKcSwqWs9GaMN5UEF3LSlRrFWh2yXq+806DaakJvNyg26uGdZvVhl2G/TXOrRrqehzbr5EsF6WJeslwtW62FlwrSmZRwOimYy4imEvzJKt5Ugj+XERXvWo7HOKMB+lSMO5sQLGaglby02JY2lxTOVPFnqvgTEfaNIDAZ5SxmoG/+NZ/iLOcE8ynOfIqzXi1ZKUDzacFCTrxer1ytVS5Vw0vVypVa1XKNai4HT6Uk1xK8/hCjL8waTYnHcoqBhKwnKumNwyNZzY1q3c0a/Y286kZOMVmDzNarZuuRm3n4WloynBANJsChjGg4Cw2khL1V3J44pyfC6okCw0nezQw4nhVOZsHZPLSY/Zpbi1nhah66Uw/vtWoOOg1LGXAhJVjKQOvV8o1axa0auHjcc7NJudmk3GyCt5oVRZnc7VDe60TudqjudqjudWrudej2O3R7bfrdVsNOi/5eh/6wy3ivQ7/bot5pVe+1a/baNTutyF67eqtZsdEg3mgQbzfL99qUReRsFLi/2q1+dyP1dNT81rjzrXHnW5Oe5+OeF1PB8wn/o5uBkxvh3WH/QotpNKfsS0i7w/JWr7jJDTV65NUOSVjL9SIsL8oJ6Pg+Lc+nYwX0rLCJmfYImqvk3XnNep/73njs8VLq8WLs8ULojZXoW6uJF8uJ57PJs5vRgyHfbp9ju8+83W/Y6FWudUsf3vC8uVj15mLV0ah1q0t9t09/Mmo7HjEfD5lOhs0nI8bTIcPxgK7Im9Mhw91+09Go9WBQ++C64d2d+KdPm149r3v1pPrz8/RnjxKfnMY+OY19epp4eZb97Cz/2Vn+q7Psf5zn//NJ/ps9nKJwvjpPfX5W9Y1wPj5Nf/Ig98mD3JfniS8eV/3Hk8xX56mXp/HPH2U/PE6+u+57PKh8NKi936e706qeq5GP52WTNerZRuNYVjue107k1fN16FyN9Pia7Wf3G/7ldvxf1sM/3a764Vro4qbl6ZT7RxuZt1eTp9ec633o+qD+eh1U5yXnHJSUlRbSUvwozYlQ7DDZBhNtMN6JEHwo0a/F+7V4mwrr1hF9RopHR7Qh5TZFmVuDCRuJ1QFu2kmPWwg5J60jCfUXFE0hbtyAdevKbKrLZsUli/KyE63wGwlBMyVkoYYs1KCZErKQIzZq0ELw6DEefbnfhLWhRKMCq5aUycGrEvCqCCzl8S4zOZc4/BIW7wpHcFUIlUnklUoEr1ITVGqCVFImlZTJZRhYjhVDpXzeZT7vsggslUBYuRSvhEnfihiIfk1F1IJPu6kxBz5qJ/hNODN81SLDGMVYmxQf0jIyNnbBRa/1UOp9lIE02Jvgt4WAahchbalIWsqzjspqL6U+wqwLs1pTUMZDDxhxQRPejpR6tNiIriRlxda4yY1eWluA2RPh9kV43UF2VwDoDjJ7QqyuELMtyGj205r9tJYAvTEEtETZLVF2fYCedxGzTkKNj94YZtcEgZoAq+ADcj5G2k2NWvAe9KpV/l2T4LsuWWlES0zagKyLk3Nz8x5ewctN2ugxE7nKRqsO8GtDwpyXk/dxG2PivhB/KCa8ViW6FhNMZyTrDeqdDstOp20qq+z0CVIaWgCmORUcGwyaYMgAywJ6gRNhO1U8jx4yKgVCJp6Ku0rBl+MwVyuxZXhcBbESS8JhyHgsnYQHKEQquZQD4MQgBZbSERkVVVJMWprDDFh0hG+m1LwWstdCDNupcTcQNJIdCNYsxTqV1KCeF7GAMRsYdwhSHkHKy0242WErw4ESTXKCXkw0iGkWDcum45g1DKOS5NAz5EMEpwAAIABJREFUoh5BKiiKe/kROzNkZfz/wnGDcRs3ZuUEDFS/nhI2M1JufsrNj1qZxVSnOL2WcHLTHkFxpC3h5OYDUDosDXmEHjtfp6YLeBUcdgWHSyBTy5hsIpdPFYoAEGKIIDoookAikhgi8plsGolMrMSSiHgCHoPBXiWRMVw+WSJjQWIaomRpVGyVnKZDGFYt16hi6lR4A0o0oES9Cq9RYLXKSrOW7DIyTCqCVUN2GRk+M8tv+TrJMSMEFQ+v4FS4NTyHimmEyVpJJZ/2bQnnkkZaqUcoEl4Fk/waj1EGEK+QK1/nMrAkIrai4lJ5+etEYimDiqWTy1h0jERA1Sl4FrXIikJGmKcRASoBTcmjyNlEJY+E8MmIkIYIabCALuPTZXy6VECXCZkyiI3IBTolqIEFiISDSNlapSAgJ8U11J4UfLCQ3ZmN9TXKEl6yiPUtVIoxqNgqGYcP4CmEEjz2HwDGZZWKrkdYRjVHp2QaVGyzhqeAyFx6CR8oFXEwCoikUzK1SjoiJSklRI2CYtayrFq+Vcs3o1wtzFCIiDIBDgYJKgnFouGhMppJzVFLqSzyazBIcJvFeiVTKSGiMBWFqUoJUS0l65U0o4qhRygg+5JKijWoyAYF0aQiOfQMu45uUBKsalLAyom6hH4L064l2LUEt5HsNpOiXnbEC1QFOZmYMB0VRH3MkJse8QIBO81jJplVGLX0ikpcooNxBgVRAxPNKFstpYrY5RzaFYiLNag4bovca1NEvDKvTeg2cj0mnlPPtiA0I0w2KSgmOUEjqrDCxIFGd2tK79VQnCqcUXLVAGHcalrAwHaqyTqoTCsqNcEYuxoXMNOSHk42yEn5GLkgsyHBb6zi5APUjBObdeEKHnLBB+S8rISTFTTTPFqK10DzaClBEz3p4qY93CobJWzAhvSYpIWYc9IKbmbGyUw5WQknJ2pjBUwsj5FlVlFQGQmFqaiCoZRS5RIKLKXKRERERtUiDL2KalSTnTpKxM7M+LkJFz1ixjmRyz60NO8F8l4gZsCHNBibtCSox2c97IKfk3bTquzEKjs+5SK5tVcitspckJHxM+IOcibAzId5YRtJAFaymCUsRinEI8oEFDEHJ2Nj1MKyKrfAqyekfRwt9J2UT9CaNXp0TBTCw5IKDUJWyghKCdGm4/ktYpeB49LT/VaG00gyo5UGNcGkYepVPKWYDbJpTBaGzcHzuUQhnyISMCAhSyRgQnwmxGeKeADEZYg4VJBNAjlEkEMEOXizuKw7ha70eJZb9auN8O1WxWa7YrsbXWtFins4t3vtO4OuBzdD5+Ohs1H3Xr99p9d6u8Ow2oyut2q3uo17vebtLsOddnS/x3g4YC3e5TwathWPf38jnOKU2pMRS3EVp9il9mzE+mTI/D/3cL43Hnrjuu/JqPsb4RyP2Iv3PYvvaNhWHFQ77rcc91tORm0PrrsejrlPR11HQ86DPsdhv/P+gOder3O/23q3x3Y4YC+663DQ8uC6419uZ947qHv/Xt17d6t/fr/2vXu5onB+c1L4/aO6Pz9u/PPj5o+etH32Ru+Xb/a/et7/8knTpxeNHz2u+dOD3J8fZj8+r/7Lo8zvj6v+9CDz/rb//e3gz3eiP1p2/9Oc/cerwffuxN9Zs/5yy/PBXuC3O/7f7vh/vxP4/Za/uHjz4Zbn4233p7uez/bcr3b/X67e87vNxL7z9T1xPImnSGJB7+Up6A9673iAB733DoJgJ0WJEnuvErskqpKiJIpFFEVJM+M4e7PerHfjbOwkdsaOy3RNd3Ky91+4LzA78b3n/F7ggDh49bzAh9/m+2Lb8+WO99Vt51f3Az9f0Lx/J3zUI9jvk96pibZqyL0e7U6PYbdH97Bb87hLcdgpP+qUHHdI9nsUDzuQey3820X4dhG+WeRtFeDrWfhGUXC9ILyWE23mRd9pOOtZYZ1qltPwlSS4FAeX4uByireaEc2GODNB9pSfOeljTQc4syFgIQovxniTPtp8hLOc4i2neAsJeD4OLSTgxSRvJgotpoQLScFEGJqO8VeKytWSajGDLBVUs2npdFIym5bMZZDZlHguLV7Ky64WpFfyyGJWuJARLKUFy3nhRkV6o6a82627UVNulOVrRfmVDDIXEy4kxMsF9XJBfb1mXMpKp2LQYpY/k+TOpjh3erXvTlv+20rwZNx9NB651ulc7fRNluxr/dFLWdVYSbPQqV/tMay0axYLyNWCdLOiuVKQrpQVG1X19TbdjXb9zU79do/5ft+3Oy232zX3unT18Z/tTu2tVkV9l3O1gNRfLKUFVzLCtaJ0PgHPxsDZGLiY4i/nxMs58WKKPxMFrmSEV7Oi1QKyXpKtl2SrBeRKRriQ5K0VpasFZCUv+e7q5HO9LNxqES/n4MUUd60gWikIr2T5ayXJeotitSxbLsnXWjQbbfr1mu5qSTWXQeZakLmKbL5VtdxtWr+ArV/0Lvd55ruw0bJpuGgYSCp7wsLzEeFoVjnbYphvNY2XNJfT0r4I3BfjXcxKLheQCxlhTxyqBegtGKnFTewOMQcS3MsJYDgJTWT4sylgMcdbKQjXSuL1omSzLL3dqtru0D3oMd3vMjzoMT3udzy64Njts97vteyet93u0d3p1d/r0d7rVd/rVm33KO/3qR+e19zvUd7tUt7uUN5qU221qW60qjeq6vUWVd2ldqOm3KhI16vSGx2qrU71Zrvidp/2ZpfqRofiZpdiu0+ze0G/e15XJ5x/ulP66Vr8cED/bMT6fAx9OYU9n/K8uxA7nYscz8UP51M7Y9GrPehIQd2flPUG5TWXoOoU1jyKMiaLGQVBHS9iFoct4ohVFLbyAyZuyMzKeOCutPJy1XRj0P94MfviWul0PX2yEn25Fnt7NfFsKfp0JrY3Erh7Ebtz0bkz7How7toeM98e1u6Nul5eib+znNwbQ2/363Yumx8O2bYv6ncvmx4NWh6PWPZHrXvD5v0hc51wdi5Z9ydcj0bMR5PWv7+T+OR5x+cvW+sazudPs58cJj8+SHxykP7kSf7VcenVcemr48I3J6V/f17+329X/593Wv7jZfnfXhb++CL/x+eFL59lXz1Jf3qY+fQw98lR4ZOj0seHxVeHic+fpP74vPDNafGL4/zXpy2fPin/Yit8Mqw5GjTsXtDf6NRcaVHMFJWzFe1c1ThTtsyUjLMl3ZWqbiYnun/Z9rPt6rtXA88XsOcL2P6o+e551fZF/dGk+3DStz1gXRvQ3p50rVw09qaggpses1ACekrAyHJrGaiSYpMRbXK8U0nw6slBMy1qYYRQKOyEQyjkMTMcaoJNiXOq8V4DJeWBEk5uxEaPWmlpFyfn4SZsNJ+myWsjuEw4m/acTXvObSGFMVbcByS9QMBG9VspQTst4mSGHFS/mRiwkKJOqsvEMCnxMsEZIfS6EH5DwD/D558D4XMc6AwbfIsDvckTnkXkeK2OYjIzrTa2VoWTyc6JxW+KhG8J+G/A0A958OtiUYMMISgUVI2G+b2EhRI24bMYvSXCLYUYGR8tYifaFW95dESPmhTUMQouuCsq7UuIeuJAb4zTEweGSshkm/pSUdzip6fszXmM0hoFalG4GoW687JCEAw7yAELySJ7w648E9adydgJVR+zM8jtDUMDcd5AnHcxAl0IgwNR8FIMuhAF+kLsDj+93Ueream1EKs7AfWl+V1xsBZiVYPMtgjQGYfb4lBHQtCdFnemRdUolHHTA8ZGl+oNh/SHfl1j2kkv+YFygFvyc4o+dsnPSaGUqA2fdJKLAXYpyMm4KQU/oyPFH4hwR9OCqZxwMg3P5Hkb7crbF6z3LjnnW1S9AThlZESNQNgi9hikqE7hMmldOr5NBbv0Eq9VbVIKATqejGtgUkkEfCMB30zG42gkIpNK4jKoIIvOYzEYtAYeQJYjLLWCo5LSlFKiTkm06CmomVJvGgigdL+D9p+E42BgOoJVhnMoKF4d6DfAfiPoN3IyXmHWz097wZiT5TfR3FqGR8fx6XleK+yz8VxGNmpgJH3inoqtt2ptSciTHiiCsuMubs4vLATFaY8g6YRTLl7UwQnbWDGUm/ML8wFREoNiKDeJQWkPL+WG6xd1cEJWZtwJ5AOiWFAS9Ai9Lr5Rz+bBTVwAB0AkGqNZhAD1EyMcMcJGpCxEypDL6HwuTCdTiM04IgFHwDc2NZ+hUJt5AqYY4QiEVKWCbdCCBjXHogVRI2xSsUxaklFDNGlJdiPNZWVhNrbTwnQa6RY10aohOfRUt4npt3EDdsBrYWNGhkVK1/DwfqvAbxVgBq5VSeMzf6ASNjh0LLcN1krJIuAcwiOAjLPU5r8A6Q14wtmm5jcplCYAoPFAGpeN54MUjQz0ObR+u9pjkpnlgFZA1/BpGpiiAkkIGyfl4KUACQHJCEiVgDSEx0IEgFwMy0SQRi4y62V6hVDKZ0r5TL2MF1YzvVJ8DuVM9zpGOoyFECvsIEqh72skjVYt16AEhCCZTnkT1/xnDPoPVSq6TQ9bdZBOztQrWGYNoBRThECjTEA0KNlyIUkMNcsERLWUopXTdAq6QcVUCikaCV0vY5lVgFUD2bRw/awayCBnowaBRkJnEl5TiagRt8ah5+vldKuWa9eDVi3XpgOcJshhAMxqpgh8UysjWrQ0k5pi1dFdFq7dwNRImy1KUsovzUdULgPdKGv0mBlBlO3Q4WNebtTDSoegckpUTonSEW7Mz0gEWUEXyWsj2HUNJuUZmwbntrC8VtBlAN1WoUHB4rPOsUmvCwGcTS+I+Y3ZmCPpV4Rd4pBTFHUjUZfEY+I6NXSnhoYqKS4V2aujTnT5K0FJvakclZ7za+lJO5xx8YIGuh05Z0HOYhp80EyJ2KnZALcUhfIhTjHK6ciLuoqiWgbOukl5P7Uc4hZDUMYHRZ1cr4XpMrE8Vi5mZvsdUMovKoQlKS8cd7ETGCfj5RYC/GJQkPHxkm4wjoFRJ+i3cUMuvlXHVEuIKoSollGVCFWJUFUKhkpK16vYVj1g0TFNarJdRwo4WJkAnA/ChSAYtuC8urNFH7s7LamFoCxKdyFnUjZaLSJqiwlzbkbMik+ihLyfmvGQKhFWZ05UTUBpLz0XYKU9DFTzJp9/hge/KRI0a+QMvZxpkNLsakbYwS2EBAk3rZYWGpHvJz3M7qLBZ2aYEJxWSTTpGEopEeE3m1Qsj1ngs/FCKJQKCHwOhkXTrFfirHqOwyQ2qoQyAQBycTBIEvCoYiETEXGlYkgmgmQiSCoEZQKgTjgikCoGKSKALAKINknDd4RzrVN9u097t1+7fcm00aW+OeC4M+zZGnDdHfIcTkdOZiJHI+6dYffOsPvOJXSrz7LVZ9m+jD4YcT8acT8YQg8nfSczoaczgeNp/+l8uB7Y/c6l9mzM8XzC+XLC9WLceTrq+K4t+sUo+nzIVhdwfjzl+S/z8R/NRl5M+J+Oep6Muo/GPQfj7sdj2N6o69urtw4MoXtD6P4gujfiqDet7Q277g84tvsdOxfQ+xex3QH3zgV05wK6ewl9cNnxYNC+P4Y9nfH99E7hF4/a/ulR7RcPW3653/qLh8Wf38+8d1D59WHL7562vX/S8Yen7e+fdH3y4sLnbw98+rz/85fdX7zd89nLjs9etn31o65vftz16kX194fZ3+wlf7bl/dmW/x9uRX6y4v7rRfSn66Gf30r96q7v1zvB3+6Efnc/+sGDxKd7mU8eJP9wN/z+neBHdwOf3Q99/TD6b48i3zwIfLXj/mrH/eUd7OudwD/Mqj64GznuEz29qLrXLrnVitT/O77XZ9zr1R30qJ50K592IiedyH6P4kG75G6FdzMP3syDN/LQtSywkQI2c/BGlreREWzkhJt58bWCZCMnWssIrqR5V9K8pRS8kADnYtz5OLSU4i9nRat5yVwUHvMyx7zM2QhvKSleTIjmovzpAGMxBiyneEupb/Hmaka4kpes5KWbFdVqWVFfu1+vaNbK6vmUeDEvn0mJpxLC2Yx4IYssZJGlPLJaVlwtSOfT/KkYMBMFltKCtZJkoyLdbJFdb1VsVKR1nFhICqbC0GxCtFpSb7TottrNc2nxcIA1GQdGQvSJOOtmj3a7i/fogmKzIrzZaZxJyUaTyj4/f77VfG8ittFvX2pXr/Xo7ly0bQ/Yb3WZNlq0G62aa226G+36rQ7DzU7jnR7Tg37740uuJ6OeRwP2u526rVbFvS7dw37LTpfuWkmyWkDqKHIlI1xKCxZT/KtZ0WZFsdNrudGqvpIR1jlnLg7NxsDpCHc6wp2JAvMJuA5CmxXFtRbltRblzTbtrXbdrXbd9arqT4WdevZpNQvPJ9hXs9DVHP9Klr9WkV7JixdywoWseKkoX61qlls1C0XFdEYyURBMl5HpinyyRTHbblzsRed7XFPtjqpfUPbAOQc7aabl7eyugHAgqbyUUvWnkLYAmHfSihijFga7EoLWKFDw0fMYKWFtjJvP5FFcq5dc85A7PJSeAGM8zp7P8lZbpOstsnrv2UYJudmi2DtvfdhrftRneTzg3LuIbveY73Qa7nYZ11ql19pk19vl12uSjbJgrQhdr/Bvtooe9Km3O5VbNdm1inS9jKyUpMtF2ZWCdC4OXc2Klovi5aJ4tUV6o1t7q89wvUu90a5Yq8nW26U3upR3erV3+3R1Sed6hf8Pt4p/sxR+0KM6uGh4MmR5Nup8OoYdT/oOx/37k6G96djtoeBcm/lCQtIe4LXY+VkjJ2PgFlFxAZXGTcK4RZLF1BGrJGaXRGwCn4HtNdBSGNiVVQ932q9f9u0v5d6+UTldTx9fDZ8uh0+vRI5mA4+GvXf70Wtdlpvn7buj7v0Z38Npx/a4cXcEPb0Sq2/BPxi27Y2hD4Ztt3pV2xf19y8Z94bNj0cse8Pm+j0esWwPWB6POx+NmA/GzT+7Hf/4tP2zF9VXJ6Uvnxe/OMl9epT6jnA+fVJ8dVx6tZ/+4ihX71L7329X/uNl+Y8v8l+fZutNA1+c5D4/zn9+XHx1XKoTzkd7kU8P4n98Xvjj89JXJ8V/f7vti2et/3w7djpqeDJk3L2gv96hvtKimikqp0vq6bJupmyaKulmSrq5sno0Cd3sN/7kZvHJFPZ4zHrvomajTbLSIlptla53qq5166/3mMargq0xx41x90hVXg5wwmYSpsF7DTSfiYPpGHYl2SonOpREt47iN9FCFkbci8Q8kiDKdxqZJiXRIMUZZXiLkmBTEFw6skdPxbTk+ocDZrrfSHWYCTYjzqxrtBqaMTslhLFCGMfnYGAmMmYie6xkv4MWsFG9ZpLfSom6WE4zW68giOA3ANZrXM5fQNBbEK8B5jeywbeY3DeY3B8C8FtCSaNaQzKaGFYLy2amqhUNYsHrMPwaCLwGAq/x4Ncl4kaJBCeXU9Qq1vf8quaYiVT0sdsTcGucm/NREhgl7WFlMG7ew28NSXuT6oGc5lJOfiEJ90SZ7RHOhZxosCwbKMou5JGulCjvYXh1Z7NuViEIFkK8pJsdtFN8FrLPQvaYiCH9uYixMesgt/o4nQGw3cvq8rL7AkBfgNMfAs4HuT0BZm+Q1RvhdAWZrR5KvWmgHsXpjAGdcbA7ye9NCzuSvI6EoCMhaE8K2hL8ShjM+1hpjJZACXEHPuUiFQPM1hhYSwCtcW41ximFaHk/OecjlcO09hS3J8/rzsEdaeBClDaWBSfy0FiaNV3grnYim72qK+2ywTTU5mMkzZSgge41AE4d36FDHHqZQye2ayUOg9SqQ6RCkEElEJsbiAQcHteExzUR8M0UAp5BIrFpZJBOhZk0GuUsi9YIA3iJkKJEqBoFxayjOcwMp4XqtdM9NgpmJnqs5JCLHnezYhgzF+DFUK5LQzGK8Ho+3orQPVogZIHqhJPxQQkMiNjZYRsQR8VpTBFGBUmvNOGVRDF+PiLrr9outaPdRUMEZecCgkJIFHcCQQsjbOPEnVASE8RQbsIFfrfpmXCBcScQsbPrj2DWJyiGJGEby2ekxp1A2sPzOmE3CpuMLJGgmUF/nUJ9k8ZoZLAJQgkoQiBEDsuVsEwOSBC6REyWIlQhyKeTKbiGRlxzIwHfiMOfI1OaOABZroQVSkCpYKvkzDrhmNVsnYxm0pJMWpLNSMNsbMzGRs0Mp4VZ7xiw6yh2HQUzMuo5HMzICDpApxa0yJmolhNGJX4rTyvBS4A3FfyG+vQhagTtetCs5qrFNCHQBNDPNDW/2dT8JoXaDIJ0gE2iUxpBNkElARwGKWaSeUyIUyOwICyjiG6TslwqUC+gagQUGZcA0RpgJg7hsWQiCBEAYgGICL79XSiGGBKQphZxzUpBxMBFEZxbgUs4mDkPN+Nl+81kjeCHMt6bdj3XrAFkQioPxJGIf04k/JlESlEjNJOaa1Rx6oSjllJEUIOE16SV0zRSukJElgmIWhnDogUNSrZMQOQxz/KYZwXsBgmIUwjIGgndpOQ69HybFnbo+WYVwGedY5P+UoswXCaRQc42KpkWDceuB+16sL4Watdz3XaBCiGqELxeSbHqWVY9y6AmaxUEnZKImTiZkLKcNPisgFHWHLADCa/AoSO4jKQwxkoFwVSQmwqxczGgkIAKCaCYhP0oPozRIm5mwseLeYUOHQMzQnY9LOMROeQ3aM0/gBiNTpM0FbKH3Qavhe8ygDYNw2eB426J38y1K8kePd2tIQdNzIwLOp839ucNeTccM9J8SlzKDsYtnKSNk3YAUTPdp8HFbNRqhF8McMI2QhQlVhJgW1aQC9ETPlIuwihFOPkgO+NnZYNQOiiIuGG7gaGR400aulnLwGxwMqTIJ9WZMBJ2AwEHK44BaR8v4xdE3aDHzHAZqF4bJ4wJ6s1+KgSvEOPVUpJaRlVJKUqELBMQNTKqScO06llWHd1ppPtRVswDxt2cSkyUcjMx1ZmwmdASgttiwrYwv+SGumKyvrSiLcwvupkFL7McZJWDjHKQUQ4zewui7qyoFOG0pYXlKGiW/jmP9wOtChcOSFJhpccCeMycXFDSllZ05iSVGCfqbAw5ziW9lLCD7NLjfGaa1chUyQgC6IwQPKeVUlEd6NCxzAq820z12GheO8NpYVp0bI2MrRBxZAJAwCML+TSxkCERsaQibl26+T/qDVsMscQAXQxQEZgm5dFlfJodaRxpsS92OVY6jXcvmG/3aXcGDNuXTHcGLNfOWzbOW7cGXDuj/v3J0OG4/3AY2xl27456H477H477H4z5Ho56Ho1598Z9T2dDJ3PhJ9OBx2PY/hj2dCZwOh8+nQ9/1zTwHeE8H0OfjdjfmcBejKIng9anly2ng9aXI453xpzvjrvenQm/nAzUW9SeTHiPJr0HE579cfejcezROPZ4DHs8hj2uc84Q+mjw2xzO3ojz8Qj2eMSzN+R9eNm9O+DeHXDfv+j8zqX2cMhxMO4+nQ/+3Xb5X456/uWg85/2Wt87an/vqPbLveJ7B5XfPa394Vn7h6ddH7/o+fhF30fPez9+1vfh055XL9o/fd726fO2z99u//qvur/5cdeX77Z/9rL11Yvqz7a8f7vu+rvrgR8v2J8MqV5Omf52NfDuuOh/rdt+edP9qy3v73eiHz9Mf3w/+epB6rfXvJ/fj3/5IP7hTez9a7ZXd9Fvdr1f7WD/dt//9U7gw5vuny+Y3x1UHfRKd7tk253KnV7dbo/hYY9+v0d33Kt51qt50ad82ad80q856FU+aJfcKfGuZzgbac71HLiV598oCq7lBXXCqQs4axnBchK+kubNxbgzEfZ8HFhM8uqCzJW0YDoEzEXh+RhvNsKbjfAW4sLFhGgpKb6S5q3khGsF8WpedDUjXM6KNsryrZpms6K6WpCuVZQrReV0jD8Z482lxdMJwXJFNZ+RfNetPJcWLhdl12rqrQ7dQkYwEWTNxDgLKWg+CV5J89aLkvWiZKUgWi2KN8rylbx0MSVeyko3q7prrfqNVt10QjAZg9ZqyuUW2UJBcLNXfzple3BBfa9He/+iczGvjAj/AmV/r4ZSV7vNW5dsNy6aVjrkK23y2+fN9y9id3sct3ssW53GG+36m53Gu73W+xfsD/rtu+dtu/2W3X7LvS79jar8TofmYb9lt8dwvYyMB+nTUfZcAphLALNx7kIKWitJbtSU93oMGxXpUoZ3NSdYLYrXSpL1MlIntBs15a0OTT2+cq/HsNNn2u237PSZdvpM93oMtzo016ry5bxwIQXNxrmbReGNimSrJrvZJr9Rla+XJVfywsWscCYFT8ShiTg0k5MslOSzBdlkRjyWFIzk+BMl8UhBPJDmDxblUx3miXZrf14T1BP9WqJfSwwbaEkLK2VmJU2MhJEeMRBSNloaZSbslISDmvUwsj5WykOL2ppD5oag8a2I8UzSei6P4soufAUjnPeRR5PAUkW6VlOuVGQrecl6UXq9RXm9JN+qKG+1ae906O90Gm526m+0azfb1CtV5HaffqtbtZAF51Osay2i7S757TbJzarkRkW0WRFvtkg3WxUbNdV6Vb1aVX3bO1dvoC6IFlukqx3K9V7t1Q7FXEk4mQNn8vBCgX+lJFytiDZr0rU88Is75R8vBOrU9Pii/nDI9mzSezTueTTkvH3BvtZtnmlR98eEJQctqmuMq2mtLlFnQFV2ITm7pOBSZlyqsEWcQOURqyhgggImbtjGyXjgrqx6pMuxPRl/NJ8+XsmcrCZP1+Kny+HDGe/9Yce9C467/eidC67ty+7dUffelGdv1rk359gdQZ8uhN9eTT1dCO6NofcHLTuXzXcv6u5fMt6/ZNwdNDwcND4aMtXx5vGI5eEw+mDY9njMujdi+OmN8KcvOj94kv/sWfnL58Uvn+VfPUl/fJD4eD/18VHu0yfFz56Wv3yS//pp8d9OS//xsqXuUvvmee6rZ5lvTvNfP89/+Sz/+XH+i6elL0+rr44rHzzOvTpMfHYspuxGAAAgAElEQVSU/Oa0+MfnpS+O81+fVj85Kv38RuidKevTEct2r26tKluqKK/UDFfarPOt5tlW61hONZyWjWYkMyXZVr91Z8hxvUu90iq+WhEvFPgzed5Ujj+dF82UZLNlRV+KfbkoGCwjPSlBGqP5TQS/iRZ2cFEd3a6hWlVks4JoUxBQDdGto/iMVI+d50MFfqfQbYPtWqZBRtBKmjXiJjn0llp4zijDW1Vkm5qCqqmomurU0GwmkstOc9qoJl2zQdPoMJO8TqYfYzsMBKeJhFkoHhvNa6W5zRSXkeQ0kExaqlZBkImbxPwGIb9BKGwWiokCCRHkN3HhsxzoDBd6ExackcqadFqK2cSwWykOK12nbuZDr4Hgn0uRBo2apFSS9HqWRsOUKxnfC+vICQsl72HWYmAtAVQirFKEU43zqxFhJSiuhiR9KdVIxTDeqh3MC/vi7GqQ3RmHuxK8ahishqGWMC/rZvmM+JCFGnexk24w6uSEHaywixPBuGEXJ6BvChqak1Zy2cNqC4BtXm67l9Pl5Xb7OD0+TqeXUXNRWjFqXcNpwUj1PZz2COfbi3I743B3kt+Z4nckBO1xfluC35bg1+L8+h5OKcoohGn5ELUUZVST7LYkpzXOqsbpbSlWLUlvSzG6cqwLFehiC9xb4HSk6QNx6mieNV7kjGRo4wX6UgdvuUcy3y4cLkCdUVbORY3YmAELgBl5Dj3fYZAYFDy9jKeV8RUSHsRlkIjNeFwTiUTA4/EEHJ6Aw5PxOAoBTyPimEQ8i0SgkN7iMJpFfIpCytTIGToVzaKnO60sl5XmR5l+lO6xkt0WUn0PJ4Yx417Ib2daVWS9EKcXkmwyttfAC9sEaS+S8QtyAUHGx0u54SQmSLuRnE8ZdwmzflnWjyTdwlxQ0pbRtGc1xYgk4mCkPFDSDfpNNKcaj2nJfhMraOF8BzZJDEpiUNwJJFxgyg0nMShkZSZcYNrDC1oYHj3Zb6J5DRS9mqxVksXCJgb9hzj8n+OJr1No52hMnAiBRAgkRgAxwhGJ6WIRBZFQ5DI6yGRTiSRicxMB34zHNTTjztIZBKGYJVdCMjlHIWdpVRyTFrDouBYNx6xmGzVEg5pg1pFRMwOzsesyTgAFvTaOy8TAzEyfleOzcjAjw21iBuyAQ801yag2NSuESsIusV3L1EuJFhUN1bOdBg5qBJ0mCDXCFg2gldLlAiKBdAZPfItGa+JyyRwmgUo8yyKfE3LIOgS0KnlOjQDT8BxyjhWhW8U0G0I1imh6AVXGJfBoDTC9WQIzpUIQEQAyEU8qBBUiSCUC1SKuXgw4VIKAUR7Uc0z8BiPvjFtFDJrpUTvLa6DoRG/JoDeMcrJOQVciVImQRCG/hiP8mUBE0MoYZg1gVHGMapbNAOqVDAmvSQw3amRUs5Zj1UFGFcesAV0WscMo0CvYMj6Bzz7LIr3GJP4AoL0uAhoVQpIGoZlUHJsOchh4WikdgXEmFcdlFhqVbLOabdFwrFquWc02KGgmFcNhAr2oyKJjG9UMg4puVNP0SopKRlDJCFolOeQUxTzSfFSTDioCDl7ELUwGJEEn4EdZYRcn5mUn/Oy4n5EIMFIhRjbKbiuKs1FuMcnLRHnpsCgTlvlsvIBTalGDIi6OTXyTQXgdpDfo5aDLLLNqhWYFU4+Qlfxmk4Lit0JeIxvT0WIoiGkIAT0lYWdPdLq7YopaUBI30UNqYsxIT1pYWQeQQ4G0jZm20ys+oCslrkXhjJsWdxELIVYlARZinFyEVYhxsn5m0kOPuxkxLzfqhbwOyKShyyV4jZymUzJsJsDvRiJ+xOfiOS1Mu5HmtbGCTiDihv0uoC4YYlauD4U9dhA1sU1aqkZGVEpwclGTUkJQS0lqCVkvp9ZniFATy23nhFxg3M9LBfgtSWkCYzmUZzz65gzGLvq4RR+35Ia64/L+rKozJmrxc6tBbi3MbQmz8l5SzkNsT3B7soJaAuhI8UtBlk36fYX0NaedXMoqW7LqiAuKOrmliKga53fmBOUYLYy+4bP+MIY1B+w4VHvWbSSgVq5eTUWETRJek15Ox4w8txm0a8guI9ltpdYJx6CiK8R0hMeQwGwhnyIS0CUiplTElomB+sMs5XMRHgfhcSTgt4Qjgah/SjhL3eh6j2V7wHrvgmH3sun+oOXuJevNAcfWJeedIe+DidDhdOR4KnQy4T+YiTyeCj0c9++OeneG3TvDrt1hbHcYezzpPZz07Y97dgft9y/bHg2jeyPOh0OOJ0OW+h0PW09G7c/H0PrVe6JPBq0ng9bnQ7aXI463R9G3R9G3p/7TovYd4exNfEs4exPu/x/hPBq2fxvO+f82DTwa9D287N4b8u6PeveGXXXCeTYX+J/3Sr867HzvsOuX+23/+rTrX592vHdQ+dcn1d+ftP3hWfsHzzo+PO368LTr/ZOu9590/OGo86OT6odPWz46qXxyWv3sZesX77R9+aO2L96tvXpR/bsb2N8sW3+66f7rRdvpuO7dWetPVjz/7Yr2N/cC7z+Mvb8b/3Q/9/HD9HvXvP+47Pj7WeOvlh2/3XT+btPx4Q3Hp3ccH29Zfrem/equ+6tt/yd3fP981f6jIfXjbsm9dsm9DsV2j/Z+t/5Bt+5xt/aoW3XSoz7tkb/oVdQJ51Gn9F5FcDMPXssC3xHOdy6160XkWkFSJ5ylFDwfB+Zi3IUEuJCAZ6PAbBRYSMBredlGUbFZUm4UVas5+XJGupQUL8SFKznhal60khMuJqGZCLeuwKwWkPm0cDIKTsfh6Rh/0Mca8rMnovBIkDsUoI+EmFMJcCEnXMgJp+PgeJg9EeEsZoUzMc5EiDEdZS8kwMUktJSCr2b4y1nBUgpezgrqOZaVvHQhI1rMIHNp8XJJudaq3WzXXe80LLeq1trV25fRw3H7/Yume/3mR8P+Gz3ObierpGsajMN3h7CH4+4H4+jdS6a7F8y7A66Hl70PLvo2a9r1qrruUrvba30wgO5fxg4G3bv9lu1e450O7a021Xa3/sF5806XbqtFNhPjzCfBK1n+1Zzgak6wnBfW5aatNtW1qrwONvU4/q0OzVabarNFdq0qr3POjZpyq011s119q0Nzq0NTj/rcqCmvVeXrZeRqTrCYhteKgs2K+EZVvtWquN4qX2+RrZSkV0vIfE48lRGMxKDLYe5gHB7LiCbzyFRePtkin2xVjJakF7Oiy0X5aLvpctXQmZJF7QxU2WRBzvq0lKCB7pLhrMKzDkmjS9Hk15H8RpJbi8N0TT4LMeQgh1Ci19LkMzf6zedClrNRa0PK0ZhxNGUcTTUX8UKUO12WLde0y62qKwXpYla8lBYtpUUreem1FvVWh+5mt2GrS7/ZoVlvUy21SNY6FCtVZCbNmc8ANztk97pVN6uS5TR3OQevFkVrFelaVbFcUcwVJJNpYf3ZGA5xh6PcoQQ4kuGNFYQTJeFESTia543leBN5eCoLzWSgK0XRZptysyr6h3vVHy2EtmriugXu0UXj0ajj8bBj56J1s0u3UFVNFWXDaaQvwm/3cS/ENKN56+WspeqRJ01w3CKKWZGQWZTGVDEUCdsEQSsYtLDiLm4tIbvcZrk7Ht2dSewvxg8Ww0dLwZMrwSdz/r0J96Nh78Mh3/1B3+6w7+G4d2/K83Da8WDa+nDM9XQh/GI58WwpfDjjPZr2HE65H4879ifQg3H0YMJ+MGE/HLcfjNnq93AY3R2yPhoxPxjU/u214Men7R88yb86KX1xWvjyWf7zp9l6PdpHh9mPDnIfHeQ+2Uu+2k9/cZT5+mn+m5PcNye5r0+zXz3LfPk08+Wz7OdPs6+Osp8fF788rX5+Uv34sPjl09yXT3P//rLyby9avjwuffWs5aOD0t9vBuuEs9On36ipVmratS7reo9rpds53+EYzWsvJaWX4sKhpHChqlpp10zl+ONpaDQJDMeBgQi3P8TpDwF9QfB8CMo5cQWMkMcoSQcpaCF4jUSPkeIxs1ADw6Gn10O8VhXRoiRYFc1WRbNZzbRq2TYdx6plm9VMvYKskRJUEpwMPqvgN2jEOB1CMMgIJgXJpqGheiZqpbtRNuZgWQwEvbrRrMc7zCTUQrYa8DYjwWEiu8wUzEJ1mWhOIxU1UKx6ll5NVUqJEhFeLMaLEbJETpXIaAIJERbiuPBZDvgGBL0hFJ6Ty5rVKqLVTLKZqVpVEx96DQC+j0jOqdRElYpsNgNaPUepZn0vrKNETJScm9WW4HfnBO0ZXi3Fa8+I2lLSclBQ8gm6YrLRFuNMp2m4LD2f4FSC3JYQUPSxUygt5WQW/byMBw5ZmW4dyW9hhh3coIMbwYBEgJ8KCRMBfgylh82koJGQstGKLlbZxa5irHYPt9PD6XCza05ayU4qO4g1N63mpbdglIqPVg0waiFWW5jdFmbXwuyOGNSV4HWm+O1xft0LV41CbQlBZ1rcnUU6CnAtC7Sk2JU4sxKnV+L0cpxSipFbE5RaktqZY5yvAJdr8KVW6HyJ3ZmhXkyQh3K0oRxlIEW4nCVOVlnTNc5YC2e4DHQlGHkvLeFihuwcl5Fr0wFWHayT8zRSSC4BhRCLSSPims/hcE1kMrm5ubm5uRnX1IxrbiQ2N5FxjVRCMx3fTCK8AXGIKjlXr4EMao5Bw7AZmZid47RQgy522M32O2huC8lnJ0ec9BjG9KMs1EDRS/FKPl4toJilXEwv8FtEEacwgQlSXl7GL8gGxFk/kvXKsl5FzCnI+pFCSJ7zi3N+YSkiKUeRXICXwDgpDxBzcjAt0SI9Z5U1uTQUr4ERsrMCVkYE5SQ9cMIN1UdRckFRISwJ2VlBGzPmAkJ2lt9C9xgpFnmDSkaQIs0weJZKeQ1P+AGZeobBwjM5ZIEYEEsgRAYhCBcRMyRiKiIiI2ISi0Ij43HE5iY8rqGp8a3GpjcYLLxUDkrlgFBEQSQUnYZj0QMmDdusZjoMgE6JU8sa1bJGs5ZkN9IcJrrTwvTaOF4bx21heazsgB0I2AGPmYUZGR4zyyijqgQ4nYTkNsF+mxDVsy0qml3LdOhYDh3LqQfcJthj5jlNkFXLNSgYdGYTlXqORmvisogsOo6Mf4Pa9DqXfE7MIiohslXKdmtgv47n1wCYnO5AiDYpwyiiKbg4Hu0sTG8WA1Qpny0TAEoxLOOxZTBDI2CbRByLmOlSACGd0Kmgy5h/KaJ8XwO9ZUWa3Tqa38RC1WSdpEkraVYjeIOGoVbS6bS/bML9X1ywQSOlG5RsjYyqU9DtRsikYcqEzRJeg0zY7DDBPidi0YJ6BdumF9gNQoMCMihYMj4BpL/BJv8FzHxLysMrRWSliKyV0g0Klsss/D9gw7XrYaOSbdFwLBqOUcnUSslqCVGnoNqNgMchRM2QWcvSKqlqOVmBEOQSvFZJtRg4QUxsN7A9dl4qrI76ZF4H7HfyI25hwi8MYdwQxkkGgFSQG/PR4n56LsZpyQvySaiSFaVCvGRQkI2pgy4khCmNCoDHamaRzgC0RoiFk/BoCjFTwqNopXSliCgFz2kleLeR47VwQzagEER8BopHjU85OHPngxk7p+TmRbTkiJYcM9LzTqjiFVQ8cMUDtgV5vUnxhay0K8ErB1kpFynuImaDjFICKCWAXIyT8jISbkYMY0YwbtAJOM0cvZImFeLlUqpKwTDqQdQudNn5FgPLoCYb1GSjhmg1UJ1WltvBdTu4bgfoQSGvE0ZNLJeF4zSzzRqKGmlWiht1coJZQ62nhhw6hsvI9tnBoJsXD4oyEXEI46YCfJ+NbpK9iaobIzZ6ysnOujllD9wdl/ckZRUfkHPSKn52RwzqjIN5NyFpbyj7KT1pqDfN707CJS/dp35dLvqe29ZcSYtbkpKkFyiG+V05eS3F6y3waxlm0ns25Hwj5m0OOJoc+nOYGY9auSYdQy7BSwW47wjHoaU4DSSvnR50cTAb26CiSwUUMURDeByxgIoImVIRSybmyCWgTATJhaBMAEj5XCn8n4SDgFQpRJPBVFTWPNaKXu11bfRady7Z7vbrdwYM9waMdwYsty6hd4Y9O2PBR1ORukvtxUz4eCn1eCayM+q9N+i6N+jaGXZtDzm3L6MPx7D9Kd/RlH9/3L0/7q4LLw+H0cPLpqNB8/GwtX4nw7bTUcfzMfRk0PpdndrLP7kXE/6TMe/xiLtuUTua9B5Oeh9Per67+jfvj2F7I87Hw879Mef+GLY/htUJZ3/Evz/i3x8JHoyGHg/79kf8dcKpR4NOZv3//Xb+lwcd7x11/sthx+9Pu3//vPO3x7Xfn7S9f9rxwfPOj553ffS866Pn3R886/7guPP9Jx3vPyl/cFz54Lj0wXHpw6fFj09Ln71d/eqv2l+9bPnZlvtvlq3/fQP7L0v2t6dNP15w/GTF83/PK395x/v+w9hHj9Nfn7R8cVj+7c3oL5ad/3jV+asV53urjvdWzO9d1b13VfPrq8rfLKs+vmb9/I7ns+3gv2xgPxrR7Lbxb1UFd9vl97o197p0u13ah92a/W7lcY/qWbfseY/86Lz66Lx6v0fxoA25W+ZvFeAbeWgrz98qCW8URTcKkhsl5EZJWiecqwloPgnOJ8G6FrGYhus+q4UkbzzAnAxxZ2PwQlKwmBLPxQXTEXgyBNZdbYtJaCbGmQpzZmPg1axovUWxWlbMJvnTcXgiCl/2Mgd9rNEQcMnDGA7ShoO00TBjIsaeiLBGg/TJKHs+DU9FWHMJYCEFLSTApRRcB6erGf7VDH8+DszHgeWceLOiWC3LruSRhax4uSRfLCCrVc16h2GxrFiqyDe6Ddf7zNd7desdmtU23a3zrp3ByLVu13qH7cFo4OG499G488GY7f6g5U6/6XaP5XaP/U6Xa72qXmtRrbeortW0t7vNuxcdB4PuJyO+nT7TrQ7NVqvybqf2fq9xu1t/p011syqvQ9dqXrRRQq5VZNcqso0SspoX1Wcrr7fIN0rIVqtyu9twp0O7UULqes53t15G6rdaFC/nhVdzgpWCqP7Ocl64lOGtFUTrRfFGRXqtKq9rHRs11VqrerlVc6WqnswjFyPAxQg0mkOmK6qpsnKkiAwXJP1pQVcM7k6LL5RVXTl5MSxMukGz7JxG8AampQbMbJuUoIXPGIWNFmmjS0NwG8ioBm9VNzkMOI+dFHDRMCvOY2sOOvAhR3PY3hy1N8ZsjXF7U86Jq6ep52uaK226pbJqNiOeivMXM8hyQbFeVV/r0G92GVY7tEtVxWxZeqVdudqtXmlXXCmLNtsVDy5ZHg1Y7nSq7napt3sNuxdtDy47dwacm93m2bJ8NC3ssZO6UXKvm9brY/QEmF1BRmeI0Raid8XYfXH2QAocysCDCc5QjD2V4a1U5Ut5+K9XU0fjzs2a5G6P6l6v+uGAcX/EfjSOPRpGb10wbfboVzoNizXtVFk5nEMmytbZds9k1dUZ0aRs/IgRjliEYYsw7VGmPcqUB0lgoqgDSLnhjqxqrBu7P518NJ8+WEocLkWOr4ZfrEbfXk08vxo/mY0fT8cPJmP7k5HHU4G9Kc/upG1nwrQz4jiY9T9bip4sho7nA08XgqeLoWcL/pN538m87+ksdjzjOppCDycddc55NOLcHbI+GDLev6T+yYb/o2dt7x/lPntWrhPOt5BzlP3oMPv+XvoPj1Lv3498+CD28aPYq/3kF0epr44zXz3LfEc4nx1n6oufnz0tf/a05ZOj0lcn+a9O8v/+svLvL6tfPS1/9azlg8eF/7nmezlufTpi2e03Xu/QrrUZNnud1/u9m/3emXZ0IKPsiwq7g1C3j3MpwR9OCXr9zB4vvdtL7/Iw2jFGi5NetJEzJkLKQIgYG/2at1yK113Ksx4d3memecwMl4lh01KtOrpNT3fo6XYdzaImmhXNRlmjBiGpJcR61VC9+1QlJsj4TWLwrAQ6h/DOSvnnFKImrYxo0TIcRo7TyvGggNvBtRrJenWzTtWgVzfqVeesBrzNQLQbSQ4T1WGiOkx0h4nuMDKNWqZWSZUhJLGIKJKQxFIqIqdLFHSxnPatkgOegaC3/pNwTBSriaJRNvKh1wDuD8SiM0oVQaUim22Q3gjI1czvRYzMhI1VCsB9BfnFVlVfGWnP8VtTgkqUn/PBWQxqCQov5JTDFdXFrKArxiz5OQU/O4nSgkZC0ExLYVAS4wUtHLee7rVwA3bI74DCGC8ZkCRC4qhfkPXzQzaGW0vw6wkxCy3nYJZd3JoHaHVxahi76mKUHdSKi1rzMmteZgmjlr3UFj/9TwmnPQp2xuGOJK8txmuNQOUQtxTklENAa4zXnhS2poHWNFBJsgpRWi5MKoTJhQgxG8RlvOfywcZKjNCZo/WXOQOt3P4Kq6/EOJ8iX8zSLmTIfYnm88nmy3nyYIl6sUDpzzPbYtS8l5Jw0UN2lkvPsqk5Fg1g1opMapFGIRDxOXQaEYdvwOGaiGTS2YZzZxvONTQ0NDc24XFNZDyOSsQxyAQy8U0Rj27SC60mkUkL1AnHZWPbjaSAkxX1cut7OPUutYSH7bTQTRqiXNgoBpukMEkjZluVEKqD3SbYZwVCKBBz81JeQdqLpDxIEpOGrNyUW1gIIoWgOB8QlSKS1qSsPaMshoX5ID/u4nr0ZKusqU44fhMrjoFhBzvmAjJ+QcrLCzvYCTdUicuzAaHfQg9YGQk3lHBDcQwM2ph2VbNGQVJKiUJ+E5v1FoN5js3Gs7kkJovEYpNhHgtBQLkUkCEsmYQuFZJEcDOXTqcQ8LiGM02Nb507+/rZc39JpTcIxUyhhA7BeKGAoFExTFqOXkkzqWmoiWvSkrSKZo28yaQh2gxUu5GGmhkeK9tlYjiN9LqG47dx6yEcp56mR8hyuFHBa7IoGU49YFOzzAq6Tc1CdVxUx3XqAZcBdBlAVMe1KBkGKQUAiQxmI516jkFroJPPUnFv0HFvgqRzfGqDjI0zi+l+HS9lF2ccooQJDGnoTjnbLKYquM0C2jk+vVHIJiIQXcZjaxGegs9SwQyLmI1KWA4+ycHDu4VkgwgvpP6AR/ozKet1JXDGKiWHrXDSLfZauAY5XiPF2Uwco57NYb+FJ36fyTmjlTF0cqZMiJeLCGYty6RhKsR4uQgnhs+5rIKQR2FUcSQwXiVhGJWwTgbpZDQNQlEICTI+TiUmGZVMk4plUDC0UqpWSkWNsMcmMqvZWim13hZtVjMtGpZRSVdLiCoxQSunWHRsuxEw67g6JaPuvJJKiAoZxajnYk5JwCPRqSh6JcVtF2A2vt3IwayQD+WFPSKPle1zMJNBOBPlRb20qJeaiwHZFJCIsDMJXsDNCXt5haQ+7FX6ULlBAYHMZjalgccmwmw8zMbzQALExakRugahKYQEg5SCmQCPmeMzsZIYlHZDQQOlL6uZ7w/EjLS4gZY0MdIWVt4JtYdl3XFlR1jSERZdSMkv5xUXM9L2MFANstMuUsTalMBI5RhUSfJyYU4+wMkFgawfjHuhAAraDUyNjCwVEuUITSVnmvSwwyayWXhGLVOnohi1dIW0UaPEm/RU1MZxOyGfi+dz8bxO0KqnuKwsj5XtNNJtWjJqoPmsnKAD9Bs5bj3TpaW7DHSfnRv3iTIxWSGlMqiaUTPFqsXppWdQDS5kY8ScnJyPX/YLO+KyWkiQsJBCuoaci9oZB3szcMlDSljOZtHmrjj3Qk7Qk4Rb/PSMA2fXvhbBCKUomPFzEi5me0J8saKuJYDODNiR5xSjhLinMYI1ucznTOq37Hq8UUvVq6kKhCAV4DQIxaEFHDqWUdaM6ok+ByPiAX1O0KRhKsR0mYClFMOIiC4VsWRitgIBFAikFMOKOuTwuFKYg0BsCciQ/AnhYErCZDu2ct692WfbHrDe6tXcOa+52ae52W+8dQm9O+K9Px56MBHanwwdT4WeT4cO5mK74/7bl523LqHbQ9j9EWx7yHnnkn1nyLE34TmaDZ7MhU4XIi+vxF8sxU7mQiej9tNxtJ7GeTpiOx60PB2yPhuxP71seTZkq0dx3hlzfivgjKLfEs6Y53jM82TK92Ta/2TafzDtO5j2Hc74D2f8B9O+oynf4YTnYNy9P4YdTboPJzyHE56DMc/BmO9wLHg4FjwajxyOheu083jE83AQvX/J+mgYPZ72/mQr9Y97tV8dtP/qoPb70+4/vOj63dPa+6cdH7/T9cm73a/e6Xv1Tt9n7/a/euf8Zy/7X704/8lp7ZPT6ien1Q+OC78/zP7hSfbj09Ln77R+8rz88zv+/3EN++mm+6/mLS8mDT9esP/XZfdfz8r/6Zb7N/cjv92Jfvgo+8Fu9lfXwv+47P35kvO9Nc8fbvh/fx37l2XjP87J/nlR9usV1a+vaj7aQl/tBH9z3fujEc3dKni9BN1ql93r1mx363d7dI96tAc9quMe1Umv/LRHfnRe/aRfc3Re/bhLsVuT3C4LbhZ5dcLZKolvlqQ3K7LvCGc5CS+moas5/npZslGRXs0JZuPc2Th3KS2YCLImgqx6u/GVjHghKZiL8+bivGE3adRLGQvQJkKM6Qh3KS1Yb1Hc7NRfb9MtZsWzKcF0QjAWBidjvJm0aDQCTiU5E3HWRJw1FWdPRtnTce7Vguhmu3ouAawWxZtlaZ1trrfIt1qV9TnI5axgMQktpKDlnHi1LNtsVV1r19w7b5/LiibT/Nk8MpUVL9e0W+ftV6rqkbRwMCE47wcGo5K1Tuf2UOxoJvtXm9XDmcDjSezRqG3nsvFWj36zpt2sGq+32m92mW50GOo5nNvd5p1+296A82DQff+8eatNtdWq3Okx7PaZbrWprpeRrRZZnbvq3rzNsrSONCs54dUMvw48VzP8lZxwq1V5vUW+kACX88I6ySznhatFcf1WCqLFNDyfBOcSwGIarv/pak6wkILqlryVknS9RbHZpt5s16136NY7DMs13Uqncb6qvZwUnI/yBjPIYE56IdWfyTAAACAASURBVCHuCANtQU7ZQy+46eUQUEuKW+LitB8KOJgmRYNa+KZNTQpaQa+RbVdSrFKiRnTWrMA79GSHnmzR4W1GgstO87mZHpTiwyghNyWEkUJOXMjRHEWb4y58AiUUfPSuBG+opJiuauar2vmSai6v2GwzbrYZ19uNK226hapqqiQdzggGUvBCu2q9z3Ct33StV3en3/RoGH00YLvdqdnpM94/b965aL93wXGtxzJbVgxEwXY3rdNB63DSOzBGp5fR7mdWffSih5LD8CUfuRKgdoRZ5xPAxRhwMcodTvJmC9IBH/H+oOVmn2atVXTnvGb7gubxiOXJJPpsxns87T6YxB6Nu++PYNf7rQs15XhePFrUzbSjs13uSwVzyYuEDBxMxUSV9KBFELELE5g4gYmiTjDj5fcUDdMXA/enk3sLmSfL6ePl+J92qb1cypzOp49nU0cz8f3p4N6UZ2fccndUf/Oi8cG468lC6Hg+sD/lfjyJHc36ni8FT+Z9T+e8x7PYk2nn0RR6MGHfH7c9HrPujboeDNseDBl3BlT/df3/pes9v9vIzzxf790dz7iDxIAMFFCFKuSMAqpQEYVQyDkQgUgkmJNIZYmSSFFZonIOlKgsUlIrdLe7bY/3eu7s3Qm2Z+zx2O52u9XZ7Z5zd/dfuC/g6fG5Z+85z6nzq7f1qj6/b3iSH7819tF644tn7a+et/7wrYyzVnu1Vv/4Yf33D2ofrRY6hPPp/dLnD0tfrVe/elr9c8L5+H754/vVT9aan64PvnrU+mK9/4v1/j8+G/zmebtDOB/erf/kRPTZvHd9138QztmZ0Pm5xNm5+HzbO1WwjyR07SgyGFJNJDWbcsbxKDgSAobCqqGwajCkqvmBIiNN48IY2p2mRBFXt9/+BmffwGPiKKUMs1CAVtFuKYvLOQLwU8ogA4YYJU8DQUpGu+Ueh9htEeE2Ce0CKFThMgstmg1m5E2rdqNN1+Uw9LjMQo9d6sXBAIWEaCjMIREfEmSVDC4kXT0EupFAN/oYiZ+V+ll5wKsIsMoACwZYKMBCmAtAHTKrRWI2icxWqcUOWFGVzQXaXEqLXW6wiAymXoul14WKKVLBeaGgVxX0gQwpdVjfNOi/Z7VsRF1CDJPRXgQjIRsq+04jaq3HzO2sZbLm2DTgnGiYhyuGoZKxlTc006ZW0txOm8dypvGcfiSjGkrKGwmkHtfkA6o4JU2xQDFkyPn1YULFE1CM1Sb8hoRf1/lhKiTt+YQtHUSitCLsEadYoMwjjbCuFdEORjRNPzgYgtphsB0Gh6PQSBJpx6BGSNaMygbiiqGUaiQDjWSg4Qw0kkVGc5rxkqGj4QxkkHoC7I+pGkl1K43UcqpWH9wsqvvTQCUprWXl9Yy8mhSVEz39id5mRjhclE7VwLkBeOuQduuQdltTs60Jb6lDs/2yuZp0WwvY2QZ3DKln+sHhgrKeVJSjYC6AxGg179HwpJ4jrX7azhBWp00Lw3KZXCSWisRSUXdvT3dvT4+gVyAQiEQCqUQESCUquQSQb3Ra4QDnCHA2ltAwBOhnwJAP4khRkgcLiT+VU2XCylIcrqa04SDMkHKnVWjRCux6wG2GSbuWcsI+AgnRUMynTgeRbEifC5vyYVs+7EizYN6PVKL6etLcSJlbOct4P7Z1xNcu2hsZUzGMJBgFj4kDLmGEUKQ5uJG1VRLGSsJYz1hraUslYWxkbeM1shjRxllF2g9WEsaOvJMPIVFahqMy3KmwW6VGnUiLCDUaKQxLAaVIoRAgiMKkV5mNSrtFSaAwi2sYDHZajLBKIRF2CXo39Pa+3it8TQ506YxSvUmi1feaTSLMBdAeFemSMZiCZ9Vhv9rPABwl77BNR8aJ++EgpeBpIOIFE77/kHFCFEA65ahJgJoEFKrgPJAPA/041GGbEKXpKDk8pQ4QoNetoJ1ig06iBrsVsjdlotcUoteUotc18m4rKMR1MsYERF1wyWdux1xDCWcrZKp4kSgO+2xyTNNrB7vNYI9ZLbFrAdQAsg49YQI5M5TCDXmPJmmVxfU9KWMP45A74Q0uTQ9hFLvgbsooyfutQwWqmnD4MAnpEoSDmoBfa7WKEG233iTxU3qvR4NaxA6TkMaUDA7gDrHHKbHqN4Q4fSriJFHIoO6x6WQUqvfiZrdFRKEK2gV47FLMKqZdQIdh/CRMu4AAhYS9egpVuC0iwiEjnXIfBgYoJEAhjFtJuwAvAXEkwnrUpFvlQQE3qugM7lZynD6RcJX6yKDfQBEgQ4AMAfKcMR11JMO2IItwhCLEgaW0qZozZWNgNqas5jX1iqEvB5cKhnhYnU1YmxVfOuLmvQ7codEoBaCiVwdLEFAIq3r1GpFeI3Ka5LgdxO0A4wYjrCZIKb0uUYgQVxOGfAA6t1g7vj0/nLIWKEU7ZhqIGAcStqkitqnsmS6im0rozia+e8CztWYfSalHM8hAQlUOSfpjyuE+03DZXMsiQ3l9u2Bq5SzVpCkV0HAEgNlldpPY5VB63IiXNvB+W8BnZgmYIUCOht0uoQeXMDTg96nDQU2E10YCcCQABxgg4lVGOVWUVWZ4TS1tGSg4mzl7zgcnaWXYIw0R0iirzIT1payjWnR7XN1+Vu6nZQFSGvOByQDYuR0YSJonS67xor0UVGSY3mZMNVHUTvVpRjKqeljYH+wZz4E7apbNJf1kBprOwcNlZLSiHykayiFlwa8YK9jmGq6BNNRMK0Yq6mZBkQ33RLiNlOs11PI9Au3GURGFKwi3wm2Tkk4gSGh8uNJj2ej3CGN+IBfTJsM6HwXjDgizaQin2WkDURvssiNuhxa36zGboaPhuExa1Khx6GGH9j8Ix6lXxHDp/onYqc3x83PBm9sD1+aola309a3MlS3eK9tDN/YkOxs/Hyxm1xczz/Zn7ixmVubjV3eEr+4Ir8zHb81Hr+/gL2/xXZpjVnYG7y3EHy4lnx7KvjhWfH608ORg5q29/LN9of/ojN7l/9Ps8D2f59/eF3lnIfruvkgnhPP9hejLpezzxfTTheTjxeSTA+knBzPrhzJrB9NrhzNrhzPrhzLrhzKPD6TXl1Jri4lHC/G1xVjn8Ghf4tG+1KO9mbV92bV9+Y6Gc3dn/O6u6K1tgZWt3J1d/Npi7K8vlP7h9tDP7438/N7Qr59M/PbZxK/Xhz98Nvrx25Ov3pn69J3pz9+d+/K9rV+9v+2P7+/84/s7v35v+uv3pr96d/LT50O/e1z/YK3/oyeNT54Pfrhe+6ebuX+8lvq/zsXe2ut5tMP59pL3h8fCf3PK+6vV7K9XCz+7lPr5hfTPzqb/+/H43x2P/7eDwZ8ej/zmfPKT67nPVzIfX4386jT5s8P2nx9CPzjr+3Ql/a+Xku/Mey4OwmeamqsTrpVN1Mom5tYsfXeWejjreTzreWvW/WIWW99MPN5CPt5CPtrkuTPuvDFsuzJg6rjUOoRzadDZqYo+3W8+VTWdHrCdbTsujrovjrpPNi0HivD+vPpgn+Z4zdSJzh/q0x8uGfbntAsZZDGr2cILtoVFuxPyhSx4sKg73m85OeA8O4ydaDoXi/qFgm5/n2mxaDxcdyy38SMN52JRvVRCjjVMp4ccp9r2403zcsN8ZtC+3DBfGEIvDrtO1s3LNfP5NnplGDvfclwexS+P4heGXKebtuWGZbllOzeCX5ggz0+Sh2rWY23XmUl2eZQ8u8l/fi64v+lsh8F2WF2lZQ1GsbuEn5tJ3NqVe7RUfHIk/+RQYm1/6M4u3/U575VJ3+Vx/vJ45Pps4Nom/7UZ39Vp7uo0d2PWd3tz8N628N1twWtT1LUJ8vYcd3uO+5ZwjlcNBwvwQlq5mFEdKWlP1s2nGpblmulk3Xxx2HW+7TxW0R+vGi4MoReG0BP9xlMt63LDvNwwn2pZz7Yd54fRc0POs23H6QHbyaZluWE+2bScGbSfGbSfallP1E3LLceJpv1ECz3Vxs6OkWcn2dMTzIlx+sgIdXiU2l1HJzOakZh6LK0dS2sHYtBgHGpFVbUQUAkpajF1I6urZw2llC7qU0R9QICUejFxmIUyIVOMRSib2Kz5K9S8kXKJvaTMS0lYSuLzSkNBIBlXp+LKVAxIhaWpkDgTEuYi4mJUmuEl+Yi8PwkO53SzFdueJn6wTR4bYc9O+U+New+3iX11+46ycVNBM5FTj2XAHXXzwTHs9Jz3zCb63BR1cZq8MIafHLCfH8XOj3rOjBLLI8TBQffufttMVjOagObShtmUfialm0zrxnP6oRzSSKrKMXk9DdaTioG0arKo3VzSby8ZdpVNe2u2qWjvyQnXyTH0zKRrZTuzso28v9e/tsA/PRBdXwqvLUYe7Y/dW4jd2BU4PUMcGXHsH/Memgoemg7vbvsGk9aoR0Gbewhjb8AF8AQUY5G0T5vyQQUeGavie2bil3dnbi31PTpeXj9RfLKcf3Gq8PJk3/MTfc8Ol58eLD/a39fZh3Nznr+yk7qwzX1mGl/ZHVw7nFk/kr69h7++3Xtnb+jJ0dTjg/H1A7G1pXBHwOnY1R7sCzzYF7szH7w7z63uIP7Pc+lXz8Y/ftL66sXw1y8Hv37e6qzE+fRRf6dL7Yun7Y/v9L26W+oQzmcP+j5/WPp8vfTF4/KnD/s+Wy9/8qj80d2+j+6WXz1qfPa4/en64Odr1c8eVb5+a+CPzwa/XG99sd7+1Urp/SX/+nby0Q7v6mbuwjh9coRaHvctT/DHxvgtTXokbWlGkUZI3e9TtELQWELXDqtbQdUADzZ5dS2oLvugDC2PuUUhtDfqEgcdvZxlI2XeSFt7GafI65Z5PQrSLekMhUm8HrmfVvBeVdin8nqUJCrFbELCKfF6lF6P0uMQ2w0bTchrVv0Gp1ngtolxh5RA5ZQbYD0g51IEcFWIBHlaxeESGu0h0I2Uu5v1CFhSyJJilpKxlIIhFLQHoD2AG1U67HKrRdrBGzsKOjC1E4fNDsBokxosIqNZYLMJMbeUoZUBr5rnwLAfCXAQgYlt1i6btctuF9hRkQtXWJ1ivVXwncGUuxGzVWP6/gRcSaj6YrK+hLyahgaLpqE+x0ifazhvayU19QhQC4lrIUEzY2ikjOWINueHiiFDNWbPBy1Bj5qySf04HGF0IVYX8mpivD4ds2TiVg6XcG5xmFb2hfWNpK0RN9VD2loAKbNAza9q8uBAWN2OqYcTSCuqqgak9bCkFZO3k8qhlKqdVA4kgMEkOJgEx/r0Y0XjcE7XSELlsLyPl1UiQD0BVVJQI6+t55BiTJGPSipJoJZRVhKSZg5oZRStrKydk432KSf7wdmWZktbv6Nt3d42bWvptjSRrS14RxuZH9XPj5s21dQjRaiZUleimnxQE6c1UVIXpc2UW+clTLTH7LDBMCxXAGKJTCiWigQScSd6IhSLRCKRSCSQiIVSiUgh2+C0wj7WxlLGb9uiO4QTDyjzcSQfg3NRdSGuriQ11ZQ2EtazjMphk5j0Ypte6TTBLpMaNSkZt9pHgjwLRbxgmIUiLJz0GbK8LcWokrQy54cqUV01pu+P64aLjrk23cyayzFNLgglWSDskQbdkgihSHs1/Slzh16yQXU+hFQSxoGCc6SC53g4QkkTXqAQ1uR4uONYi9IyEgNoHCJcoN2iMOrlBp0cQRQqlVgNKQxalUEL6GCJwwSEvLa+JN2f51jCbTYgSrlIKu2WSjdK5RtAtcBkBXRGodkqcTplmEtOYnIal3EEEKDBAKv00QofrQgwAEfKaEzE4OIO3oRZVcQLxjl1OqjNhQ2pgCZMK12WXpt+g03XhZoEmFXssUu9LmWHcHgSCZJQkIR4CgySqgAO+Nxyo0Gs1fRCyo2A+HsKwfcg8ZsmVS+mkYfdhrjHUGBMDd42HHeNxO0tXl/zQjE3yFllmKbXqe6xQQKrWmSHZS6d0mNU4RppwKwsENp+SluwivOm7qpDyBMwZZVzqDqE6Ui9jNBL0qy5nacrcTuLCklXTyQABwMagoLdHhjFYJ41BWgDZpc5zQLKDdCYwuOUUG65WfsGjSn9tBY1y2DFG1plt8sMeTFLR97lCJXbKrAbNuJ2EUeoArQ64tN1DkEGJlEpbhdRLpnHIe58jRCr61AQ7zUEWT2NQxQGkm4VgYMEDrpdKrdLxdC6SNhZqTDRqI2m1S6nHHXI/JwhHXNFAhaOVPtpdTJkKOfs5bwlH0cKSbia11XL+nRClU1pwgEwEtSloiiNaV12xKwHVPIepaxbpehVyDaAym69VqzTiKx6Ge6AKZeaxZGwVx8kVbSj1+fqidHStBe4eWJicSo+3YeVOLAdM9eD2lrY2IyZhpKWsYx1U9G5ve7eVXfvqDkm0sh00TBZ0A+lkYEMMlQ0DpUszZx+KK8fzpsGc9Zq3BjzQgwqQ00im16IOyDcBTOkIcBZeM7sJREKA2mPiiDlFA0wrNLLqhga8NJyH60IsopoAIoHVFGvIs4q+qLa0Qo23u8ZLDhKAXXBC6ZpRZSURih5xKuM85pkRO+jFREe6VjdkmFdmFX5CVmcU9ei+qkqNtsgB9O6ahgYSiOjOXgwIZ/IQ6MZ5WBEPJ5W7qyZt1UMswXNfM26qW6aKBsH05qST5YlJYNxw3TJOZBC6gllu4hUU4qorydA95CuLtTahTnFHpeYoyGOhkmXknGDYVofJCHS1u1194RYaZKHYkHER8EepxqzaTwO07eEg9u1uF3fEXBcpj8RjlP3J8KxaxUOHfD/IZzVnfzNbd67u/135oM3dgSu74qu7E2tLuTuLRUe7s+tL2ae7EveWczc2pu8sTt2Y3dsZT5+Yz5ybXvw0mbu2nb/6nz4/mLiwf7EowOptw7nnh7Kru1PPpkPrO/yre3k1nf5nu4JPtvDd1bidPbhvNwbfrk33PGnfX8h+sMDyXcO5l8uZZ/tTz9dSj89mHl6KPv4cHb9UOb/j3Ae7os83Bf7c8J5uCf9cE/2/u70nR2x29ujt3eEb271r2zlOhrOjy+W/+H20E/vDP3j7YF/WRv91yejv3rU/u3T4Q+fjf7u+djHLyY+eTnz2TuzX7639ev3tv3x/Z3/9sPZf/vh7Dc/mP7q3fHPXg69ejbw8VuNV8+a/3q/9M+ruZ+vZH9yJvRwh+3OnPn5Av3e4cD7Rzw/v5r8xY3szy+nf3mt9Ovr/b+6XPn15epH1xsfXC798kziV2ein97IfvOg+NlK7BfL+C+O4R9cCHyykv7XS8m3d+PnW9ByA748gV6fpW7Osrdm6Xtz9KM54skc8dZm7Nkc9ngL+WQr9WQrtTZL3J1AV0bsVwfNl5vmC03TxZb1UstxofWnnugzNcvZuvXSmOviKHp53H1pzHWqZT3YhyzmwKWC+kTdvFSAF7LgoT79kbLxQEHboZ2DfZqOu+xo1XCsaj5as3RmecB1sGI+WDEfqtoW+owH+23HWq6D/bZjDcORmu5ITXeiZVoeMJ+oG47X/lRGfHbAfqphOV41LFcNp2uWsw3b6Zql4/haneWuTZDnhtCTA/bllu14y76/ol8ewW/tiq3Op05OsosNx46CcSKqzBDSshcskkCVBjfnsaPD/MmJ4Llp7vImupP8vjqDX5ogrkz6Lo0Fzwz6Lk2yl6e8V/59rk6zt2b9tzcH724L3prjbs6wq7PeW5vYaxPElRH3lRH30bJuMaPaGRHvjIgX0sqjZd3Juvl003ppxH1tgrg8ip1p2c4O2K+Oe1am6avjngsjrnNDzjOD9vPD6OVx/NoUeXWSuDSGXZ+mrk9T16bIKxOeS2PYhRFXB35ODrqXB1wnWu6TQ55TY9SpcebYKHmw7Tk0TO/sd4wnNfWgvBqQ1UNAMwq2YvBwUtdOahtxuBoBSxGoGIWKCU0xqU1G1OWctZi28F5VkAEzUUsyYKQcEpvxTYd5I+4UspSCZRUMI2VZic8viyfUsSgQCUujYXEiIklFJKmQMBHsDQdE8aAkxcuKEWUjDk3kjTv70f0D5EIdn686tuSNkyn1SFw5EFcMJOWDKcVETr2zYTkwih8ZxY4OuU60ncuDzuMN2+m2a3nAdbSJHmq5lgawhUHP3kF8VwvfWXJtLtinMoaxrH44p2/ndPUMXE6q6jmkmgQbSdVIQTtTMm0pW7aWTDsrls154NgYenTUcX7Wc30Hc2UOuzvP3d/LvXUwsr7EP9jnu78v8HAxfH9/+O6+8K09wQOTzMIotbtNbK65m3F91CPzOYVBTOF3yQI4EKagBAsnWCgbVA/mnVuG/ee3J1YWC2snKk9Pld86Vey0Rb9YLj05UFzfX7y/L39nT/rm7sjV7dzZOdfJGevJCdfV7dzDg6nHRzN3FsLXt3tv7+GfHE09OhhbPxBbPxBZWwp3ZJzO3N8bvTMfvLfH18nhfPJ84uMnrS+fD339cvAPz5pfPKl9ulbpdKl98bT91bPhV3dLr+6WPrnX9+n90qf3i5/eL37ysPDqQf6DW6mP7uU+ftD3uzvFDuF0Nn5+sd7/+VrtD09bXz9tf7HW+vRh658uF17MU/fn3A+2Mbe3+C5NsidHqGMj7OEh79IAO1unWwlThVdX/GCelpW8QCOkrvmhqh+s+sGKX13koJwXSlFA1KOI4PIwKg85ZX67hLUKKbOQtItpt9xLqGhMQbhlmFOIOXpxp4B0CzlSFmDkXreMcIo8DiHtlgYZiGfVHKEinBKbfgNq6fU4JTSmoDEF5QY647XLfU45j6nChMqPS2lHN+XsprEej3ODx9VNYL0EJsQxiQsVOx1Cu1WIOpUOu8Jik1ltgB0FUVzrJvRuQm+wyvQWsc4k0Bt7zOYeh13gdokIt8RHK0M+OBzQ+lkIxyR2W7fV2mO29VgcIqO1V2vu+U4z6a4n7LWEqRJH8iFp3NcV93VleHE9qxvIW4eL6HDe1kwgtbCiPySuhYTNtKmRMlei+nxQU45Ya0mswNuDOOJAemmHyk/qOA9MY0qOBMM+XTxk4FkoxIBxDimEDKWIqRTU9vnUFb+6wkG1oLrJq1shaDCGDKc07QRcDwEdvBnJQKNZ9XAabKdUHcJpZ+HBNNKIg328NOPtzXLCcljRTMHVrL5RNPendUmfOMp253hpKQaUorJ6WtlMKxspeSMpbaXl7ZxitA+cqMAzNeNkVTtZUk+WwekqOFtXbx3Q7hw2zdR1Y33aVhopR7QZThv1IGFcFyMttFvDkWbaY7aaQRAUSWUCkaS3R9wrkIh7xaJesUggEgpEQpFIIBIJxGKhVPy6xaAkcT3ugjEHwJJQ2K+JBpEAI00EVbkYXIgjhTjSl0TKCaQvpuZDWpJUWi0Sg1Zs1AJmHWTRKk0aKW5X0piSIwAGk5IOAeUQBUko6TenKHkMFycZRSmsqca0pTDcSOsna+56Wl+OaQohOB+EMz51ggFTXnWeN+ZDSI6HY4w8gAlijLyWtgyXsXafqxDW8B5REBfGGHlHzMnxcJJTRvzmSMASYE1uJ2TUyrSwTKOWQ6AcBuVGHWjSKQ1qCWpSxnzOapYb6At6Scxu0SKQTKkUKBRdcmCjzih1ezQmqxTzqGla7cHlJCYNsFCYgwO0isbFLCH10Qo/raDcQpd1A2bv8mLiEKPsGNUijCrhg7MhfdKPBAk5au5xGLts+g1W7UYz8qZFswGziv041CGcAAH6PaqgRxn0KDu9H6gdQO0qm1lugIWwfINe0eWAJaQRiOGGDGmucraBkGM46hgOm5p+pMoAUTfAmUS4phvTCF2I0AYJ7GqxSysndHISEYXM8gqpbVJw1S5uOASTtDLK6llUFSL0GQ7l3XrOCqYYSz2J5XkjZe+i3L2RABzwI1xA7/VbXDiC2wHCqUItYoepl3LLGRygMKmPVjlM3QQqpzHQZZFrlBtAyZtGSIJbNR0vH88inZsSBlP4KYgjVDyLcITKT0F+CqLdchYHGEzhNHXjZhHnVvkINeNWch4o7DOFOCPjUTMeNemBKAIhPLALVaJOgCI1fNiRzKAMp8EwhcMhtVokHgziWAPjQbwkEg2Y8ilHX8aeiWmTEXU6pu5La+IxhY8TREIqHwtQuMLlBBCoR49IYZUIkPUq5QKFtEsiek0F9ugNUhgR2Ewq0qUlXQjlgnwU7PUoaFQQwERBrDfnB0/v6R/NO6sBuD+oqXDqPkaV80IZSpljlPUQMpYyTeVNswXz5pJ5tmjcWrFurdmnSuZ2RttMahppbTNrHExrhnPGoZy5EjPEGZBxSF1mscMoIV0I6UJYj5732kI+q5fUelAAd8hRTOwhZCSlIDxSzC0iMKGPVkT8YD6uK8R0yYAqxsjyPDiQtw4V7P1xXSuqG4gZm3FjKaxN+VQ8KeNImZeU+VhVRwKKhfXxkJ4jFCQqCjFgKawZr+DT/Xgtpi74xP0RoBVXlP3doxnlXEk7nlZOpJS7+807K8ZtRe1i0zmSVbdT0FBKU+fhHCGrcNBI2jKSMbVzulZOk/YLvdjrfkYcYEHao6IwtZdSRoKGcMDI4BDjBqOsMerV+jCJDxeEWGkiCMaCSIDRUG4NZtO4rfoO4WB2BLNpMJuuI+CgRo3brHOZtKge+XPCcejkSVKxNBk/ORc7M+O7sdV3fTO9usO7usu/sjN4bWfk2xzOw/25B3sS93eE7ixmVvelbu1N3tyTWJmP39wbW90TW90Te7CUenw49+RI/vHh7JMjuWfHiy+P9z07kn++EH682/9wO7u+y/dsX+jlQuTZHn59B/dtCOfpTv+Tbd63dvi+vxD960Ppdw8V/pxwnhzMrB1MPzyYenAg+eBA8uHB1MOl5KPFxMN/d6ndm+fv74k83BfruNQe7knf3528tyvV2fi5ui1ye0f41rbAre3+B3ujzw5nfnKl/6d3h396Z+jvbzX/+cHQL9eGfvlg4DdPhj58Nvrhs9GPno39/tnkqxfTn70z9+U7m796d9sfvj/19XvTX783+c0Ppr/54dTXG9UUYAAAIABJREFU7098+e7wZy8Hf/Ow8i93i/98K/+TM6H13c61nei7B33vHwk+X3D+zZnAP16K//xK7oPbrQ9uNv/+ZPa/LoX+7ljiN5fKv71U+PnxwD+f9H12M/2He5mPr/MfXfC/uhb9fDX3r1fSL+c9Z5vg8Rp0Ydx5bRN5fZZZ2UTdmaXuz3nW5jxP59xP59z/W8K50rKcqxsuNC0XGrZzDevpfvPpfvPZuvVCy3F53H1xFL04il6ZwC6OoqcH/qQzXBx1dwxXl8bwGzPM5THy4ojnyjh1fth1tu3spEqO1a1H+s2HKsaDZcOJFnqoajlatx9pOBf6jIsl0+G640DVeqptPVLTHSjDR2q65QHz6QHL6QHL2bbtwhD6J7ypmc42rWfq1tM1y+ma5eIgenWcuD5JXRnzXBzFzo24T7edRxvmparhwoz3ytbgiRFiV8k4HlI02d6WV1AKahtRa3/A0O/Tj8cdm7POLWnTzrxuW1J2fMBwYcJ+qm0+M4RenQpcGgsdKZOn2tjZEaKzDOf8KHl+1HN5jLw6QXd6z25M0VfG8Ctj+LUJ4toYfmkIPV03HytplzKqxRRwKK8+2W+8MOi4MuJenWFuTdM3p6jr457r454bE8Stafr2JvbGDH11krg8jl+dJFY2MbfmvCubmG/Pt+a816bI88Po6QHbmUH7uSHnmWFyuY2fGMRODBGnRunlUeZAC5vvd24rWwdDygLVW+LE/byin1dWw6pGHB6Iawfi2kZMUw6BKU4aY0VxvzwVhVNRuFK0V/vQZEQf8sEJ3pDgTTyLsKSKcMsIt4ShlT4O8nJKzg/4g0Akpg6FgXBIkogqcilVPgkkQqIQ+2bALwqHZMmIMh9WFXhFLaQaSWpmc+axODwShdohRTMo7Q9KamFJPS5vpIDhtHKqgGwpG3ZVTYsN67G26/SI58yw51jDcbDfsrdk3Nln2FE2b++3b6+7tjfdOyr4prx1OK5txeBGAqmlNZUUVEgoi0lVMQaU48pmSj2URoYT8EQamSsYt5XghQHTvqZhedJ9cbPn3Izz3j5ubX/w5bH4W4fC60vB9SX+8aHwk0Ox9QOR+/v5fSPYln7LVNEwnjfWYkickoU98gQLBz1KnlBFaHWcQ1IcnA9pB3KOTQPs6c2R6/tyj46Xn5wsPTvd13Gpff9sreNSW1sq3V/I3ZqPXt3OnZlFj0+ajo3Yz854bs7za4dTjw4l7y5GHuyPPT2WXjsUf3ww3iGcR50cziL/cCF4dz58e3fg7jx3Zxf1Nxeynzyf+PMutc8f93cI5+NHtVePGp+sNV/dLX16v/L5w8qXa/1frlW+eFT+9FHxk4eF395M/v5+/tXD0kd3+353p/T7B7VXj1qvHrU+eVB5db/8xXr9D08Gv3o8+MV6+5fXSm/vZe7MOO9vpe9uC1zb5D8zzh4f9R1qs4tNeryCV0KanFeZY4GER5z2SEocWPaCJQ7s84I5BswwqiQNJmh1koETLJxjjElKF8XhIKriXEqvS8liKtYDdmzeHpcYcwpxp4BwCRiPhCMlNCoiHQLKKeQwOc+qIz4Nz6o5AvA4hJRL5iVUPgryEioGBzqoE3AqA05lCFNFPKqAW0ZYuzy2DbSrC7O/gaNdHrcAx8SYW+xwCM3mHr1+g8ko0hkEWp1QZxSbrIDVCdldsN0FIwYhYhBqDD06Q7fR2GU2bbSYN9jNGz2oiKOUkaAuEtQxNIg6RWZzl9HSZXGITA6hwdb7nVYKG8oTE1Viso4N9OnzUUky0JMKCAsRZTmhrafNrYy5ldI34mAzJm/GpX0hpC+EpDlVnFZlffq+sD3NWVgHaFF3kVYl59EwbrXbJsXsEtajDHiRctadjVmTQV3MC0dJIOpR5BiwxmsbvLYV0bYiSDMMt+OasYxxJKMbTMCdLrVOYfREQTOSVQ9n4OEM3B+VV8OKgk+UoDZG8NcTVFc5rBjMahtFa6tk70tqQ2SPF309QvfkeGmelxRC0j5eXAqLyiFBOSToj4kaSWk7rRjMgM0kUI9LG0lxKy1u5yVjZWC6hszUDaNFTSOBFHkkSauDKBRwwCGXPkCbQ5zdR1msRiUA9IrEG3uFXRsFXRt7ezb29nQJersEvQKRUCQRSiQiqVQsEvyVQSNzOdQOK+Cyyb2UOsbrE2FdiFOkQlCHcIoJTSmlKcXhXEjJ+tRut9Sg74UhgUYt1cOAFpJrlAKHSY475JRL4rZ2W7Tfs2tfp53SCKNLENKwS5AkZZWorpEyVqKaWlI7VnEO5M39SX01Yaglzf0JS1/Y2Bcx9SedhbCmENbEGDmHdsdZxXAZ2zTIjfUTpZg+gAlo25sBTBChpDkeLscN+RCSjbuzMTzst6F2FQIKAFk3IOtVykUSYZdaJdEjcj0ktulkPo8h4bPFOSvhslpNiEYtV6mEcvlGmWKD0aJgfVYbqmA5fTBopEgl7ZFHg9oErw8yIOOR+GhF2K+O+NVeQoo7ukmXIEgpQowyzKp4GggS8gijSvqRCKPyukS0W94RK5zGXhP8hlH9OmoScG5VhNHxJOL3qDgM8LnlnFvKomLaIaQJrZc2cKQRt4NWRGKDxW6dgjGpgg44hesqnHkgbB+KWtshfZODaqwi4pSzBgGu6ca1AkwrtquFdrUY00oDDthvVqZQcMBnHvVqB9yyMUK+O2oI03rKrgjiulwQTzFoBDNmOXs16k77tKRtI4P3hgMg54V8QYMvaLM5VbDieyak26TZaNV3UW4561F6SSDs13Ak6KNgP61lMMSqE0PSDRpFr9OgJpwSPwV1eMZHgmFOG6DVhFPC4gDtlvtI0EeCLA74KYjFARPymg3Z4LGICYcMs4opVBFk9bzX8C3hkB7Yg6tRJ4A6AYrRhaMoHzGhmNzqEKFuwGGX220yzKVyo0oKAyNBUzbuiPE6Py3jKGHQK44E5F62i8A38AHAxwKoU6TTdMkl39MjUqVcoFII1SqJXN4tEr2mhoUms0IN99rNII7q3DaV3SR228SYrRe3bmTR3jSnaqYtC1PxAqfirRuaEUOOkJdZOEUBIVQYdvYWWUUrgnQ8q1NpzbaydUfNsb3hnK3YBlJIiQdKEaiR1g+kkOGccThv6Y8bEyzEOmWEVYbZAI4wMLjOSxjCPkckYOconcepQC1io2WDw9nrcotQl8Dp6PG4BTwHZmL6as7an7UUwkiMFie9skoMrsaRXEAxnrVN97lmqvhIn6sc1YdpBY2JcGcPgYlpSuGlgQAHhXwwjUtJVBTxIaWwZriIDmQtCbInYP9uiuoqBwQF9s2hpHxr1TBbUE+ngd395t1V07aidqFpH89pJwvGLf3uqYKzxII5Qt4M6YZT5pG8qRJTedHvOfT/ifWIIn49R+kITBPwqhMRS5Q30xhIocooa0wGjCEKCDOymB9IhdSJkDbE6VmPHrdrXRad0wY6rWq3DcZsGrdV+20C539LOKhOnmXBg9PJ5dno8gRzcZo8N45ensEuzxI3dgT+vEvt3r70nZ2RW3PcrYXUrb3JW3uTK/Pxm3sStxeTjw7mnh4rPTlaeHai9PxE6enR/LPjxbdPVd473f/uycr7R9IvFiOPd/ufzAde7o++uxR/tod/uJV5a1fgrV2Bpzv9a1vZR3PU463su/siPz6c+ZZwnuxPPTmQfnwg/XApeX8pcW9/vDP3F+N/3qh2Z1fg3nz4wd5oh3AezKfu7Urc2ZH4c8JZ3R68vTP4aCH+8lj+v91o/tODsZ/dHf67m41/ut/+xaN2h3A+ejH+0Yvx3z8f7xDOJy83ffH23JfvbP3sxejnL8e+enf83344879+svl//WTzNz+c+PLd4d8/bf7mYeWXt4t/ez76Yj/x9hLz4+XoX5+I/Og48/eXY/9wOfWPF9P/dLX048OhK3Vor+8v9nF/8f3tno9vVD+8lPnZcfbX5wKf3Yp/vhr7ciX+5e3MF/eKv76aeTnvOdNQHesHz485rs4QV2eoGzPk6gxxbxZ/NIs/nnU9mXU92Uo93UY/2Uo92uS5O4HeGLZ1COdsTX++YT5ft56pmU9WjKeqpnMN26VB9MKo/eyQ5fyI7dqU5+YsfWOGvDFDdn7KTw/YTg/Yr06SN2aY88Ouk03ryab1bNvZSZUcKmmX+nSd2V/U7kyC2+PKhYJuqWLZW9AvVSwnBrETg9hiUblYVB6paS5P4avbuJuz9Plhx3LDeHXcc6phOdFvvDCEXhvDL7ad55r2CwPO8y3HuUHn6abtZN1ytu28PEleniTPjLhOjbjPT7N7yvphrnckKB4NyUd42Zacbrrm39TvH4ijRQop4qqsrTdt+ss+x18MM68dqKovTjrOjTovT5IPdmVWN2dO1NjjTeepNnZuhDg3QpxuY8stx+mW88wAembQ0cnhdKL/l0exa2P4+QH7lRH3+QH7yX7jiYr+VM10se28MUGszjD3Nvs6kHNrmr4xQVwedl0Zcd+YIO5s9d+cZa9PUzdm6NXN3O0tvpuz7LUp8vI43pFxLo66lxvmw2Xt0ar+ZNNyZpQ6NUwsD3qWh8mTY/TRYWqhgW7vszT9srjtL3nzfykwgmZUXQoqcl5xMQCUfIpKQFkOqrJeKY93edE3/WRvNKj0MeJ4WJ1NGlNRA8+pAywUDRgyUVskaGBJFeaWkoSc9apYL0Bzcm9QEY5CfAQIRxSZNFQp6coFJBWRBJg3fUFpNAbmM5q+JJLnlQWftD8ADIZUDU5W5yQ1TlL1i6q8pBqR1RLy/qSiFVcMxGVDUdlESrm7bDw27D4/QV+cYC5OMKeGiQMN53zZuq1s3Vq2z1Xts1XHtpJ7Km1phuFKQFkMAX1RVS6qzESBeFCUCkkKYXkpqigHJCVO1AoqJlPaqaxiSxGayykOti2nJh1npx1rB/iXxxMvjsaeH4k+Oxx5diT61uHIw/2BmzvJS5tcC2PY5qpxPI+M5fW1GBLGhYx1I+cU+9xyriPj0GDSq87xmmbGNlknj035L+yI3z6QfXAku3Ys8/xk/vtnq++dq//wbPu9U4PPjzUeHyrfW0yt7A6e2+xenrYcbluOjdgvbqbvL8WeHs89PppZP5T6VsNZWwo/XOQfLAQf7Avc2+O7t8e3ujN4a6evQzidLrUPH9U+fdL6/Gn9y6f1b7vUPnpQ/fBu5YM75U/vVz5/2P+Hx/U/Pm1+81bjj0/rXz2tfvG4/Pu7uc/Wy50czoe3+357u/Tb25XfrJY/uJX77c3spw+rf3gy+PXToW+ej39wu/HDg8HVKfv9rfT9HfzKZv7CtP/kRPDIMLe/xQxk7RlOlSAkSVIacfUm3MIiqyxxUImD8iyUppUpUpWgoBSLZPz6XNBY5V05rzVG6HgM9rvVXhdIOgHMLvFSaoZQUriMxKQkLun03/pZOeUUUk4h4xL7PPIwC4W8cJCBOmv3fKQywMABBvZREOtRMjjAepRRTBN2QxEMjBKg3yX1GN90G18jHG/ijjcJdw/lEVOk3INLnU6R2dyj020EVa8DyjcUwOsA+KZaI9AYJDqTTGOWgZpuSNuD6P6DcGymDTbTBod5I4VJQ35NPGz2cYgLFZvNXQbzRrtLanVJLKj4O/WMfaLObBvhNw9ygzlr3idPkIIkJYwTvSlWluPVxYSpkLJmErZI2BQI6FjOxHiNDK3nWEPUb0sEHQGPFjdK3dpe1qZgbQrCKCYtMsoqD+BQNmQfTKE5Fg7YBAFrbxSVpwkoz2j6fNoqb6xHTM2YpR4xNGKGwZRlMGVqxvXTSeVMGpzKgBNpcCwHjxWNQ3l9f1KbDgABQkSjPRwu4ykwwmqSAWMx7iyEDK2cu5l1xVklZd1AWd/wuboDeDdPdOfDqnJCnQqIePKNCLMxFRBmeHHODxV5uBKD6ym4ngZrGUWzoGhXoclBw2AZzscVYVbIuYVet8yHgUFC42NtAc7BUFabBYQhoULRI5d3S2U9vYIN3b0bunu7Ngq6uoUCgUQsUigkSqVc3m2xQC63zmySWsxiL4PEoqZYWBsLI1EejPGqZATMJpBiUpuPI9mo2ucD7I5urXaDVifWaJVyQCaWiuSABELkBotKYxSB8AZY06VBegx6kcetTXKWKKOL0xrK1N3MOGZbbMzTM1lxDOX1AxlNI62tp/W1lKE/ZarlbK2iuxE39gXBmEeQ9csrMWioaN4+yo7X7PmQIuUT+7ENlO17fndPJgCVYvq+qCER0mZjllTUTHtUMPimoOc/C3u/K5N1yeW9KpVYrRLBKoFWLbLqZXaD1KoTugw6zGSwqJUahVgLiLSAwK4HeNZKutWMB/EzOt6n531aH6f2siBDK8l/7xj4ti2aI2Vu20bKLSTQ3gADxIJIxK+OBZFESBtklZgDIFHQ41ByhNbjULqt8pDX7MURH6HtPIO0IUjoGCdIWBWkDXA5YTeKYC6Ny6E2GyQmROA0SLxOVcgNFVhdw29s+zRjQWQuop/j1eOMrBG1xlwKWruB1ncx+l4PvAGDNlBID2+UphyqBmmcDKI7EtRChl1MknuiWAFTpB3iHK7IE2DCJYtj8hQJ8W45jwO0XeS2ChgciIUs6biTYzU2i0Ak+o5E8h299k3UKnEYxbgV8GN6zqWPetEI6wyydprQ220ArO0G1G8A6tfNBgmGgpRHQ+BqAgc5GmYIpcveS+MyH63ykoDHIfY4xLQLQE0CWP5ds2qDBdzodUIcqg7TxlzYzTNGnjF2hCOrodduEtpNQptF5MFUAZ8xwaMsrrEZpDazXIsIadKk08usNshiVdodkAuFXKgKd4MUBrIekPWAqEXs9WhCXjOLI06T1IQIDHCvEREZYLEGEqmVQpW8B5QLIaVUowZ0iMpoUTvcOpNFpdcJSQ/EepQO45uUszcdRPZsSu+YiFGWrpAHCHmUSVYXZTQxVu9HFX6XLM6o4zQQdPUmKXE9rpkoWZamAvsnuK39zs0V+3hSMxhSzhbMI1nnUNbRSFlKEV0urEvxSMCrIDAhjgtpBvAHYB+PsD41SSlQl9Bi3WixCCkKdjjEKuV3DNq/ZElxIqjKRdXlGNzM6EbyhpGMbiStHUlqGjyQJ3sakQ1zNc1UWTNTM49XbfkQHPOBfgYkMTlFgDgOZAt4LGnVmV5zuHsIRsL5pPmssZQz87SQsvxVHO8ZjMDTacOOknVzVrspDc7mwLk8MNsHbKtDe4b0OwrmqSi0t47tqmMJ1wbW/N1KUjfSIBplLBHVG3V/Bav+C4UrWRJyWsSYQ06gmiBrjQTsPlrrpcCQDwn7ER+t9DOqsF+T5K0p3hVhnV632WMxuAw6m07hMCidZtBlgZ1WjcOC2MywxQjZzbDNpHYYQYdB6dQr3AY5ZpDiRlnVqz42lViejZyYYk5t8hwds5ybRa9uo1a2e1e2+Vd3RO/vyawdKKwdyN1fjK/uDd9fLDzYX3x0oO/hodKjw+WHR8oPDpceHCysHSk9PVZ5caL6/eXaeydqPzhee/9o9f2j1R8cir+9wL+1m3trN/dib+DtBf75Hv/TXd4nO9m3F/h3FkNv7ebWtlGd1/cPxr5/LPd0Kb62L7y2GFlbinasKSt7gzf2BFYXonf2x+8sRO8uxh7sT95fTNzbE72zL3ZvMfVgKXNvMXNnT/LWrsTNnfGVHbH7ezJ3dyfuzsfu7Y7c3R26syuwthh7cTTz3281/v5266d3Bjvz83uD//Jg+NdrYx++NfG7Z5O/fzb18fOpVy+mP3k58/nbmz5/e9Mn72365L1Nn78/89WPNn3z483f/NfZb340/ccfTH71zuir9cZvb5d+cS33t8cD78xj7++l/u/jkb89Gf7NavUX1ys/u9b/o+Pps239nrRok/97E/R/WsqKHu/Ef345+6ur6Z+eYv/5LPvJzdgf7mW+vJv95E7uF5cSL/ZgF9rQckN9YdS6spm6MUfe2ORZmcFuz7gfbMLWN+NvbSHWt9Nr2+i1zeSDTcS9SWx1xLU65Lw54LzYb7rSsF4bdFwdcl4Zcl4aclwccV4adVyedV+Ydl6YclydwW9t9d7dFlid5W5MsddG6Suj7HK/czGjX0gbdif0u5L6pT7HiZrzSNl6oGDcn9N32tX2ppDdcWhzQLolKFvIaBcy2vmE+tIo83Rf4d62+J9EnqrxeMt+YYK8OsddnKZPDbkuTJDnRz2nmo7zLceNMeLyAHq+ark24Do2YF0ecpxo24+2LEcGrcuj6KkJz/IYdmqaPDzk2lMz7aro5+umxQHn/kF0/yC6fyw6Pxhox0xJlzDu7E3jwopXOZ7Uz+bMiy18b7/1woz3eMt6adJzY4Y8M2C6Puo5VTVdbrtO95uvjuBr28Mn65ZDRU2nG+B4w3K0ZjraMJ8YsJ1sO5YH7ZdHsQtD6LlBx/m288oY3kGXqzPUymbv6jb/6o7Aylbu0jTRWVh5ehS9OeG4NYWuTrtuTDouj1svjVuvTTtXthDnx21Xp9DLE46zg8ZTNd2pfu3JquZEn/rcmGe57T46iB4Zxo+NUQuD2GTO0M8rYp4e3t3NObq89m4/Kop4lBlOW+RNiRicz5ryWVM4CGFol9X0Gob2+FggwiO8X8UHgEhIFQ0rwyFZOCSJReWJiCYR0YQDIEsKSaybIXr9jDjAimI8EPVLon5RKizvS0OVHFJIKFMhSTygjHDyECsNe2XxgDLJg0keTARV3x46kwpB+bi2lDamg29kAhvyoe5ipLcSFbWz0I5hfHlHbGnSt6OBTaaNI1HdRMI4l3HMpu3TCctI0jacsAzEjPWovswjhSCYDSjTPlmCkyQ4UconTvtFGZ8oGxAVAuJCQDyag8fzyHQfsq2iWxwwnZ5yre5i1/YHXhwKPT/gf7Hf+3w/83w/83iP584W2/Up/bFB/OQYe3zEP18mW5whblX6dUrOAEdQq89qZC3aIGpIMtYC76yniKEiuzjOLW+JXdubv71UeHS478Vy+f3TlR+cKv3oVOndo9mXR3JPD2bu7A7f3B25sj10dMSzv+nYlocPDqF3D+Senep/fLz46Eju/sHUw8OZBweSdxait/eEV+dDq/OhO7tDd3aHL24jr+4gV3Z47u0lf3wu+dHjgS/fHv1kvfH1s8Gvn7a/XB/47MHg7+8M/m514IOV9q9XBl+tlr64X/vjk/b/eDH2P1+O/z/PR7953v76rYEvHze+fNz4bK326mHpo3uF393Nf3A3/+G9wu9XMp/f7fvifvXTe7Uv14a/eDL5q5Xmj46mr09hd7YG7u9Oru7KXNwUOTrE7W/Siw0qF3ZEvVqvW0HbJZxLFiLBKKvu7GyIMUCcBmKULEpKY5QswcrTPmV/VFPioZxXFSMA3q3wo0oOVXtRDWYGWczkJSw4qnPaIZdbQ5BGgtR77XLWJmFtEr9LFiFVMS8U58Aoqwx4JGEW6DT3sLiMRMUMJvORYMgHcbSUJYVeupfAvuewfceNfodjXw/6NwZ8XbxfmIiC2aQ+EdbRuNSifx1C/gJC/gKEv6uEvguq31AjG9VwNwh1K1XdMCLQaEUw0oNou/VGgdEsMJh6TfYes12I4gqShT00bHFIdIZuvbEHdQMul8zlknynlraN1+itw8FNTaY/rkuQggjWFfP0ZP3yjB/IBqF0SJMM66K8PuDXer2wG1fjmBp3QaQb8lP6sNccJHSMHfAYRIxVzjmUXructck4lzLG6vNhR3/YHMcVXlOX39qbJMA+Tl8JGqq8sR6xNGOWZszSH9L1h7XNuLEZ19ej2vGobDoFTmfVo2loKAkNpOBaEumLQCFa4nX30KiAw2VBUhUgQJ5EIowuRqvyvL6WclQS5gglx41/5dT8H27Df/ZjXSm/rBhVZXhJmN4YJF4PUW9GmI19IU05oq3GkXoKrmehgSI0VtdNtY1jTX29T50OSwNkL+MSMqiMc0N+XEPiehIzulGtyaBA1CIIEoOgSAEIReJugai7V9jTJezuEvR2CwXdYnGPRAJBYodD48b0FrPMYhazNByNGP+ccBJhVTaqzseRDuGEQmon2qvRvIlohIgGUKkAQKVQIypYC+jNSrVGoFC9AcEbYHWXBhbYzSDrAOOsqRhFCVN3moOn63SGUzQS2kpY1Z+AmxlDI2OqJAzFuL6atjULrnrSVOShMN6b8cnKUfVY5f/l676+20jMNOF7dz3ubgUGEBkooFA5ACjkUKgqFAo5RwIgSIJJpBgVKVJiFCVKorLUUktqtXIiJVGh1d12T8/O7M7smWh7HMYeh7bdDuM0u/s/fBfs429uZs95Dw7OAW5x8cP71vPYlvbHp3cH6mlTJQ6kOEXI3Rr1KUpRuJGlG1lLKWMupizJCO5z6WDTDpXiayrF21ptm1YrMxiUkFEJGTpgYwcByUlIhhlbSYPehsI0BGCAEgOUmKHDQQFJyRFkcYknI0EyGsKiISwchIKCUeC/TBcQfGrWJee9qjAPhHlA8KkDbkXArYiJYDaOJ8PwlnBiIuhh9C6LliEUW6FkghfJJ9xRnhJ9KOswehl9wAkGvUjQBQVsBpYBaFJLk1orrWfMOjOmpBGZm1KHHMZsAK2FyL4IuTtK7s9aFir2I1lqUtT1RIiCTx+kWr2md1hkp2iWhy1qkVRlnVDJDTf8xLBo3Rd3zyb9swnPdNiRYuQJszzr1BY8QMKmjNs1CS8Qdmq9ZKuDaHVZOoJ+UybBZFJ2gUOtVqVO9xUA+G802ea0qq243EVrQz4y6rekRFdMsIcCFs5PeNywxabDzUqElFlprdcFCwEiyBN8ANlaFnudSjFg2Aob2VrjhPwQ5wKctNJLaVy4UrCDrEUvOE1xjvDZdB6rxkrIKKSFRFoshGxLOG6nng8gcdESYgneh9osegyW2RkQgjswXIWgCtqstzGAzaJ12HQBDxgKwCILua06wYuEWNxnN5rRDsLUTsIKGtUQkBIBFZBBAeoUoE4BAmoY1CEmPUrqLAzE2EDsjKMTAAAgAElEQVS3CyznfLWil3epAra2UhSeGYtPD8ckpzzFmSIefcxniHnBsMsoMFrJqc/ycJIFgkxLxNFSEjTdCfBQn+fwgHdfzbq3ahnNIIMxw1SR2l12DBdtvSmqEkWKESgXgxISGOQ0gqCPRuFUmkymqFgcF0Mmn1dtY9q9XqMoEk6nBkPfctrao0EgGdIngurOhKGvgI93Wfc17NO9rple996qdSSL9qfaDzbxyTo6VsN3dVLVJFZM4BIP+lwagYMFAens9KczFoJ8hzZvoy1v84I8EQMKaTgbAdKcoswrd6Xh6Rqz0OOc6zJPV9C9ef3eom5/zTDThOYGsbkasy+PzdasB2tMiesI298pRYx9nfZqwdpZsLkdHaD+v7jt6oiIc16Tzwn4HIjEmaOiJcgigs8QFeG4hEg8IAaAqAAlRDIeNIe8tJ/BnARkx6Avi24sJpcFdjKYw4raLIiVhv4z4QzGqUsHy5cPZS8fCF8/HHr3gPfm4cC9BenBfOTBXPzRfPbp0crmydrLtdrzk8Unx7NPV+vPTnQ9P9n1bK3x/HT3s7XG01O1jZPVJ6uVZyerr9dqn5zt/vPzzc/O9n661vjkROc3jiffLEW2SPNqPvR6QXo5Jz6f5V8cCX60HP1kJf4n4bxZinz9WOLZYuzx4dCDWfHJYnRjJfH4aPLBcvzBseSDY8knJ/JPTuS3ztWerhaerhbWlzP3F5MPljIPl7MPlnL35tJ3j2TuHsncm8v+STiP55MP52IP5yJbwvn7e33/+GDgWw+Hvv1o17cf7frnx0NbwvnR5uiPX4z99MX45y/Hf/Zq4uevJ3/54dQvP5z6xceTP/9o4ucfjf3y47F/+3TqD59N/fGzyT9+Nvnvfz75m1dDnz/u/sEHlb89F/100f/ZMv/351L//aT4/Q/q37xW+ZtLxU9Wk++POy4O0qca8F7x7blky3tDyKfHg9+6mvrnK9HvvSv9+Gb8f2/Ufv+k+ot75W9fSb464rwyCF7oR25MOG7tZ2/tZ+/sZ+/v8z3a73t6wL857X817duYZjem2efT3NMD7Poe/+Mx9/1h551B281e6wcD9tvDrtujnlujnpujzvfHXTcn3Nf3ud+bclydtN+Y8tzdz98/INyd4j4Y9T/cF16fTt4cE8902VeK5GwKnk3Bx6rMhT73WhezUiIWc8h8BppLmw4njTNxYCmPLmThE1Xzaie9kIXPdNtvjAUv9nvO9dvXeiwnuum1pvXibs97U9zVycBWJvLlYc+5puVKv/3OeODmLs+VhuVGn+P8kP38kP30gPVEL3Wilzo1aD01YFvppd/bH3zvYPj92fjtxcythfS7B8Irg87pTmw8b58oOHpCcMouS9ra8255j2Tc32nbVzLPdJr3ZsGLY+ypXvrcgPXqiOPyoPlqv/1sjbg26LzcZG7u9q1PRy/12840qIsDtgv9zH8UzoVdjovDzhuj3msj7msj7huj3luTgTv7hDv7hNt7+Zt7uTsHxXuHpFsHg1cnvOd32c4OWs8NMXcmHHcnnXemnDfHmKsj9LvD5itjzLVJx/Up552D3J2D3LUxx7le8nQNWavCa1X47KBrbdB5ot+50ueY62b2lIn+pLES0mRYecKnDLs6gg6Z6FCE3doEC6Z5OB41ZlJIJolJQb3L3maltzlt7QGfRgoagpwuyGmiYSAZB5NxQyKuSyWBdALNJrE/9Y0IrDzEKcVAR5CVhThZXJSnI+p8Ql9I6nIxdSaizEbBZEgf5dURThUTNMmQPiUBKQmQWEU4oIxwqiivToi6bBSsZPCuojkd3J4Obs9JbQWpvSjKOiPKoQI63XTvrdmHs3iPZOwWDP1hdDhG7ooSg2GsP04OJumBFL0lnHLYVAwbChFDMQoUIvp8WJOX1LmQIi8qCkF5ISgfKUJjZWSqE52uY0v91LlJ5+0jwY2j4Zcn4i+PhV8dC70+Ln24Gnq5IqzPee9POy+M8RfGgicHhemyqzeIZ21gwgLFbVTMbhYtOG9Gwg4iHTCXI/benHe4Gjw2IV2cyd5aqT46UXu2Vn9zvmtLOH91ufGNc52fXWx8erH7xVrl2cnK3cXs+Ql+b8E0mdOfGHY9OVl+daH76Vr5yYn842OZuwux+0uJB8vJh0vJB4uJLeTcm49dnWGvz7I3Zjz35r2fXkr967OB33y0+1cvBr541vPrZ32/eT7wm2dDv9oY/unDoX+9M/AvH/R/frf26yfNP74Y/j9vRv/Pm9E/vhr+w8tdf3g9/McPR/7wevg3Lwd/+bzv5xs9P9/o+flG44tnPV/cr/52vfnbpwO/2Rj87ebYrzcnv3d74C/OlK6OOG7sEe7OpG7N5K/sS62NhJeb/EI3W4gyCR4PuvWcQyO6tFG/Mc6BKc4U8+nifn0ioEv41Qm/OslqMoIuJwLlEFAS9QUeSLOGhM8YcYOiExIckJ+BeTfBeSiXDWEsBqcL8bNUgKPCLmDrH8moF0gGwKQAxjl9lNVyTlmY1SRFY1I0SQGD4NWKfiDCm6IiKHIaztcR8LWy3m0B/9vhUEsmrSiX9PmsNpvWFXNwpUDl04TEAx57B2nZgZJvm5A/MyHvIFgLgrUbwRaNdpse2Ama2k2QzAi2gNBOFG8nKBlOthPmdpxuoxk549Ra7GqcluNkB2VWujwGj0fvdmu+Uk/TQ1XPVJPf3eWpJ5BsQJVh5QVBXY1BpYgpKxriAiDxxmDAwPoBj0dvtWhsjM7B6F2MjnWCUZaIs3jMi4h2vWDRhB2GqMcYcugSfqgcZyoJa1UiEy5dkJZF7eqSgDZilu64uTtG96WY/rS1N0HWJLgqmRoxtCeBNmLwSFw3njVNFpHdeXgwC/WkoGoczIUMnKPVx7R5bR2cWyd4jKwD8DJaL6Pl7B0hj7oYI3pLjlIc5xytTvLPWNuOGK/MRnS1HNxdwjuzxnRYkZI6cjFVZxSpxODOONiZ0Ncz+mbFONKLjQ3SowN0s4pmY9qQX+F3KHw2XcBh4l2o047YGYgm9RiixhA1hukRRAsYlApl25Zw2pVf3qq1dshaO+Q4DjiduNtDMFY9Y9XwASgeI5IxNJNAUzEwGTGkokA+DhaTUCkFl1JwNov7vGoU3W4E20CTxmgEDCBggkETAmCUHoRlOsN2E9SGQB04rLJbIL8FiPjx7lwg5gUTrHGo4q7GkK4kWgrruzPoYIUZqNi7c+ZaxtwoOvprbFeaKEVMEU97mleWo4bhunVLON05pJ42FcP6FKdKcZpyBG6kqZ6stTPPFFOWqAi7bCoI3K5RvqVSvK1S7VQqWwBAAYMqCJRDBhlqbEcMLZBuu0ndQYI6EtThBhVhVOJGuZ3Ux0VbJEjHQnRMIqMhTBJMIcEYEoxSEMwnyYQE8V6V197OeZRbWWoiq/XY2nwOWTRo3IJNPGRKRZBo0Bj0oV4bQMFtTrPGawMCLlNSYng3JHi+LMe0EQovo2cdRp8N8DJ6mlCZSbWN0toorRntoExtLlIhOQ0lkeiJUAMxcjxJzJaZ493e5bJ5fwRoiMZODohZWnzgVwVsR95vqopkzgfn3Ka0zZi16kt2sNuD9fnwPjfa64AiVHuUlmfdQNZrDFsUIYsi7NSKdq2LaHMSMpdVKbCmZMSaiDHBIO71GhHkbQR6x0y1M5SchFoZTCG4sZCXDvstQS8VcOMeJ+R2QTangbZpcbOCMevcDpMQIEJBKuCH3Ha1265kPZogCwh+fYgzxoJolMeCXlDwmEJ+JGDVuXA5a9G6CQXL6KIs5raoHZSCgHYQ0DYz0eq2qzmfkWNNfAASBTTM41GBziXddrOGQOUUqYIROQR3QHCHlTG6XZDNonVadWIAT0jmaJD0O4yCF+U9iIPW4GAbamwnYYUZ02JGBQKqYKMSAlQmgwYyamFQB4M6jNARlN7KAKwPHmxG9+xOxwUj75AVwqbJXm6iJ5DhDYUQEnFpg3aV5NSHXcawy5jlsWrMUhSRkL1NYlqyfnnW27Yrh05VLeNFcqxADCehwZhxPIdPVFzDRVtPkiiHTaWIqZRACwkkETEmolAhS5XLTKlkK2TNqTgm8nq3o53n8FCIdDk0FLkz4NMkw6YIp+JdO1N8RyWqHSigE1V6f8M23es80GWbqtDDBdV0HzFZR0fr+GCZqKXRSpoKsYDLKud8QDAAJhPmkAhZ6R0OpsXB7Ajy8rCoysWBRg5rZpBmwjRWIOabruWmc7lpP1zHJzOa8YxySziHek2LDduRuuVAiZwsEH1JMO1vT3GKRsFcyVEDPVxYNIH6/2Kl2iMiHgqgPoc+4MSkAB3mKMEH8V4gLJhiIVjigRBniApQTMAlFg84YBcF2nGDHQMdlNFJgy4r5LYiTgZzMpjditosyH8mnF1J86WD5UvTmXcPRj5YiF6f5W7PC/cXww8Xog/m4g/nMutLpecnqi/XapunSk9PFl6sdb9Y6355umfzTM/mmZ7np7ufrdWfrdU3VivrK4X15dzzleKHJ6pfP9X1jVO1T09UPz4af70Qfj4rPJvhNw8HXxwRn88KTw9xL+dCHx+Nf7KSeDkX2vrow8XIx0fjjw+HHs4EHx4OPT2a2DyRebqaXV/NrJ/Kbazln5+pPDtdXl/NbRzPPTtR3FwtPl3JPVhKPVzOPljK3FvI3D2Sunskc38+93CxsL5UerKYf7KU3VjKPFlMPl6IPVtJfnSmtLXD+dbDoX9+PPzPj4e3hPODjd0/2hz90eboTzbHfvpi7POX4z9/PfnF68lffjj1szfjn78a/fzVyM9eD//647Hff2Pij59N/u/Ppv7vn0/99vWuzx93/8vN8t+djf75EvsXR4W/PZP4ZCnwvVv1v7tS+saJxOZ86N5+/4NDwu29gaWidiax82iu/d4E+b/OhL9/Pf0v12LfvRz6v8+6//Ck/ou7pW9eTryYcV4dAN8dwG7t9dze57+zn71/gHs8zT09xG0e4l7OBD6cYZ9PB17M8C9nhVczwc2D3NMp/6NR1/1h590h+70R14Nx74Mp/70p390p3709/rv72Bt7XNcmHe9N2N+fdN+a8t6Z9N8c9V4fct4ZD6wfiN2ZEM9125YL2EwcmEmCJ+rM+X7PqYbtaJmcy8KzKfBPc7RMLhawE3XrmV7nas1yusdxach/tum6tMt9dsB+qtdyuo85P+y6POa7MsFemWBP91nONC0n6/j5Xsud8cCdUfa9PvvNAdf5IfuFXV8658KI8+Juz1o/s1BFV5uW1X7bqSHn6d3es2OBtRHfci9zuEoMxbDdKXNP0JR3yHP29k6fejRNHtslnhwRl3pdB4vI9f3ShRHnhSHbtVHX+5Pui93m813U9V3u9wadH4z6HxyQtoKer464t4INzvZZz/Rbzw3aLg473x313Bz3vz/me3/M9/6E/9Ye7vZe/tYe7oOpwN39wYeHwxuLiUdHIh/sC1wZdV4esV8ZdV7fRV/fZbk2bLk8SF0YIM72k2cHqXND9JVJ9wfT/O1p8cq4Z62XOl7DTtbxtQZ5rIc53nQcbdoP18xjGagnrO0MqotBTTqgSvjVEa8q5FTyDiVvVwkOddCpCwm6sAhEQgYhoPU45Q6mzWWX+dxK1qt2Ozo8TlmQ08SjxmQcjEf1sYguEYXSCTQdRyIiIHIqkVMFAwre1+Z37RD8rbGgIikpk5IyKclTYUUmqsrHwZSki/JKie0IB+RRXhkPquNBtehr/9OE/LKYoMpEgGISykryXFhRiqrLMW0hpMzw8pKo7Y5DvTGkJoJlVt/JAo0gMhAm+yWqKRINEW3GicG0uZmkahGkIBryIUMhsjX6fFiXEzW5kCoXVOZFVV5UNZP6gbR+OAtMlkyzXejqsPXqfv+dOWFzNf78eHTzePTlifjWxdqzlfDjBeHc7sCpXexSj3dvjukRsLzLlLDDcRsRsZECjfBmSHKgST9ZlCw9Wc9IXTg+Gb40m7tzvP7kVNfz011vznd9/XzX189Wvn628uZU4evna59e6nl9tra5Vr89nz054u0NywaiHctD9gerhadr5ccr2YdLyXvzsev7/LdngvcXovfmI+/PiJf2+i9Mec/v8Z6ctJ+etJ2ZNF89aNs8FfrHB7Ufbw789HnvL170/3Kz/1fPB375bPBn60M/fTz0o/sDP7w78KO7nV+s9/7+1fC/vxn9w+uR374a/t3r0T9+NPHF04GfP+3/fL35+XrzJ+vNnz0b+MXm0C9fDv/b06Hfv9z9+5djv34++sXTsR8/GfuH630fnSieHbCfG/FfmghdmIyt7Y4s9Ar7S+6xjDUVJCN+mHdqA3Y179SG3DrJow95tJJLFfFooj51zK+J+1QJv/rLkndWmQ2oMpwuzeoTPkPEDQYdRs4G+m0m1oF67ShDG82UjrGBXh+xJZyI2xD1AluFCnFOH/FrRJ/cb98p+uSJoCEhgRHBEGK3YqZNyQgSD4Mip/J7dgZ822ORjlJRV6saBvqJ7gbSWQY7y3C1TJTzZDIKipzG5molLdsQ4i2C3sE4VFabGsHatbp3DMadoKkVNLUChh1G0w6MkJG0gqBkCLETwnaa0B0mdAeI7DTCOxCsjTIrnW6j2w243bqvFMJwLUU089ZmwdJIEbU4XIvDjRTWGUfykjHO6SW/lvdpWY/O5VQxjIIiFXarzmM3eG1AwAlG/GiKpzI8kWYxyaGLuvUJnzHi0mUEuJ5iOuPmQhBN+gxxpzbjM5aDWFXCa2GiK0o1k+beBF0PI0VeX+B0nSFDVxRqhE3DCcPuNLw7hw7n0IEc1pPFShFTNKB2kNts5A6HWeayKt2MxkGrGUJpweQOcpvf1h4XjOUUWUoS6bAxGzV1Zols1FBIGrsr1Eifc1evvVFG60W4r051xpFaEumMg6W4tpLUdRcNfXVkoIGNDdmbNTodAwWf2mvXeG0GLwP5GMzOQBbagCEq2KTAMC1NmzDMoNPL22U72mQ72ztaZPL2dqWsXSFvV8jb5B0YpmUY2O3EHHaj0wHwASgSRuMROJOA03FTKgokI/ps1JCPg6W0qZJGymULzwEYtgMwtACA4k9p1DqDCsH1MKoygm0wosQQtYUEAx6b6KE8lL4U89TTvqJE11NMPUkNlOzlKNSdpfpKtp48U8tYOzNMLeuo5p3lGFyKQglOmQ8DtSQ0XLfOTYUn+5z1tKmeNtUSpnLYWAwB5bCpFscaKbIzYymm6UQY8zm0KLhDrfiqouNrSuUOlaoVBNUEqscRHWpSYKAMNbbDwE5II8MNKlSvwAC5BdXSsNKKqzg3HAnSW/dpkmAKcoAQ0IcEIBIC01E0IUFhHggFdFuMCfOAzyGzEm/bqG1BvyYeMoUCujAPJCQoIhjCHOl3GEmo1YrLLViHjVSGWNxnAwJOkMHlKLANM2w3I+02QuGgVG6L1u+AODcqeFG/A7SgMsq40012xL1gLUz1xenhBDEaRw7lqZUas1whZ5LGfknfxStzjp0x8/asS9ETIQaS9t6INcHoQriSh9olVJEktSlSm0CUUVNHlFHH7dpiAClwiGhVB2h50KYJMBrOrvNYNS6r2ucEOBYVeEIMUiGRdjiUNNlGEa0U2ooA22io3WMxeMyg12Ly2WA3Y7LSWpJQ4qQcJTpgot1m0TsYg88NcSzqsGlIdIeVauV8gBgwcF6tyIJJiYgJeMCp591gMmQOuUw+Wh2w6T20incY4hzmtigZvA01vkXC252WjmAATEapTMKSjpuTUSomEskwXStxDKU0k0qaUlstOhRTopjS40JZH2mz6G20mvMiUYHeaiMN+gjOjdopLQHJCUhOoxozqoONcgRUoaAWhXQ4YsQRI4GYCMREmw0YrrKY1XZG3awLByZyqaAx7JFnBF1vlu4vMJ1RpDNCxL1AkFFGXLq4B0n50UrE0pNyVMJ43KWM2NtyrCrpbGlEgJEcsSuF9sdM/RHjrgQ8niPHisxwztybxKphqDMK11J4ZxrPx6FsAuosmhtVe73CVEuWcpZMSAbW1eb3IawfsVlVFrKF82piokFiFUFPa5xty/CySljVFdf0pYDhHDRewibK+J4ucE83PFZHDgw4h6t0PgykRZBzKi3YNqelw2WVe+xyt7Xda2+PiWAugSVjumzCUMvBAxVqd4WaqFAH65aFXvuROr3cyxyp4eMp1WhKfqBuPNRr2lvTLfYwK4Ou/RVidx4eLRN5oSPsbmkUqWbVMTYUysRJHPozC97KuvReu87NaEQ/GeEtW8IRfAaJByNBk7R15CmhSYmIcHjAYXLTRhcFesywkwZdZtOWcFw23Mlgji3k/CfCGUrQ5/cVzu9PXtovfbAQvXGYvz0v3J0PPVyI3j8SuzebfDSf3zhWfnGq+mKt/HyttHmqsTXP1hpPT3VtnKyun+hcP9H57GT14WLmzkz09sHwo8PxV8v5j1crn56ovlmOvVoIPz8cfDrDP5sVns0KT2f4jUPcy3npo6Pxj1cSL+elpzP85hHx1UL4w6Xo5nLi+VJ8cyX14VrhzdnSi7Xis1P5zdPF52dLm2c7N0+XnxzPPj6a3jief3Ysv3E0++RY7vFK9uFy9t5Caks4Dxbyj5dLG8vlJ4v59eXc0+Xs+lJqSzhvThf/5oPG391tfvPB4NYO59uPBr/7aOj7T4b/o3D+4w7ni9fjv3g19sXr0V99NPrbTyb+8OnkHz+d+Pevj//bq6FfPO39yf3a968X//ZM5LPlwGeL3P88Lr2Z9/3gbu8/Xqt9fCy+MRt8cEh4Oh+/d0i6OuJYKWmPJHZe6NZ+suz/7rXM964lvnlB+N3Dzt/c7/zFnep3rmQ/mvNeG0Iu96M3J+2393ju7mMfTnMbs/zmYeHVEf714cCb2cDLw9yrI/yHR8TXh4OvD/Gb+9ink571Mc/D3c4n4571Pf71fezjfezDff6HB9hHBwMf7HG+P+l8f9zxwbjj1pjr5m7H9UHblab53R7LzRHvewOO01VytYIt5eHlMnau33muz73WbT9eNS+XiKUivlwijpbJlQq1XCLmc8jRMrnWbV/rtp9q2M70Os/1uU/1MCcaltUGdbJpWetn1vqZM7ucl0a9K13YsTq2XARPVrH3R7x3xgPvD7k+GPac62cuDjmu7Pa8P8XdmY7cmY68O+o73k2d7GWOddGLNWKpTh/rta0Nec7tZi+McQdLzoMl53AErfk0db+2GQT3Fpmz4/Gr07lzE9JSl+X9g5ELI85Lu53XJjw3JlxnasS5LurdPtvlJnOp3/besPvqLte1Ue+FfuZ0r3mthz7da15rmk/2UCd7qLWm+fKQY6uv83yf9UK/9dKg7fKQ/d1dtvd2O2/vDTyakR4cEt6fdF/eZbk4SL87bH10MPDoAP/gIP/gkHDvkHhvNnR3NnxrVjoxYDkz4jg97FxtWpa7qOMN88le5lTTcaRqPlK3zFQtk3m8GQUqgirPq3KCNuZXhX3qkEctuNWcQxWwq1lGwzIav1/FsuoAq2P9Wp9X4/WovR6tz6tz2DvM9E6LeafXq5AkQyRiCElaIaiSgoZ4BE7G4KhklASdJGhETsn7ZEFWFuLkkaAiLioTIUUqrMrG1IWkLhczZiJAQtTEBFWEU/xp4kF1TFCFA/Kgt41z7eTdLSG/LMIpclF9PgZ0Jk21NFqOgilOE/cqUl5V2qdNe3Q5j77EQnUB7wmZe0Pm7iBVC8LNGDWQYZppS1lCMrw+LehzIUOc18R5TUpQp4OanKgrSLpK1NAZM9bDyu6Yqj+l2V0wHKgiRwfNF6a8Nw7xT44lHq9EnxyLPT2R3Fz78kmYh0djW0l0893uqRzTDBMFLxxjTEEalGyYYIF5CxiyQzEvkhXwRsYxUue3hHN3tWvjdPfmmcaH5+ofnam+OVV6tpx4PBfeWE4+XcneW0jdPJw4N8lPl7HOUEs93HKwh3hvLnr/aPr+Qvz+XPjOoeCdg8Kj+eiT5cTtw6Gz466FPnymB57pRff1mA40TUcGTKtj2Pvz7jeXEn/9QeFvb2V//KL5o6fd//Kw9t07nd+5Xf3una5/udf8wcOBH96v/2yj799e7/7dm7HfvBz94sXIr1+P/e7jvb98Nf7zzbGfPh351/Whf32y60frw1vz7Zv1f/6g8U/Xq399sfTpmdyHq+n7hyNXJwPHem3LPa75bvdsl3dfp3d3hmmIaMkHhDyg4ARYRuNnlKxNFbCrOZsyYJMLTtV/RE4ioNkSTtKvSPpVSb864ddGvXrRpQ/Y9D7G4DTrnRYjYwZoUksRGrMFcDhhjxcX7dqQWxfxGRK8KcEbYwFdyK8QPO0BZ4vo69gq8ZQ4rchqxYBO4oFS1lLMUvEwwHp3cOy2TEpVr5kaXaahQbLZi9ZrxlonVK+inSU0mzLGwmo3K6Ntb+P01+xuGRcEAwLM2DUI1obiMozogNE2E9wCo22UWWm1ac1WNYTtBJHtgGmb1vCWWvc1jf4t0NSK4jKrTWdjtDab+itpQZ8JAnkJrMTgRobszZt78+aeHF2JI9kwGBeMER6UeFBgjR6XjmEUjFnjcYKcF+E9sORFEwEiK5A5AS+JVMoHxj36hBdIskAhhFTieCmKpnxg0mtM+02FIFoUsZIAd4awRpzsihFdEbQSBDM+VcanqvC6LgnsksChONgfNzZjYG8camaIRobMBI2sXUYjb5uxHWa8ncZkNNZBowoaVdGoyoK/FXArokFjQoIyMaRasPbWnD01ez6F5FNQrUQMNV1DfY6eOt1dowZ6bc2Sub9ibZaorpypXjA1q2izjnV3or1dVDGHSoLO61S7bXqPDXHZcBdDWmgDjqpNxg6jsYMgDAyDUhRkMKr+o3A6FP+/cEBQTuI6OwO6XZDfCwkcHBHhWBjKJOBsAkrHDJkIkI3p8wlDOWXqzMClklkUDTTdDoHtBoNcq1MqVPIORZtSI0NwPUZoTZAcAuUmg8KMmwS/O+RjGBUj6gcAACAASURBVFQX5SydSX9WtFQT1mbB3V90dMbwapKsxPGshKRDWCZKpyQ6ImAJQZePmvJRU6NIDVatUwPe+b3R0W57LQV2pUyNNNKTQrqTaD2K1KNoI46XU2Qtx5TSTCgAU2i7RvlnW1dqRqOKoiCnjWTMMIlqUZNia42D6OSQpg2Qb0f07S6z0W012EiV26oTA6gkwFu8CfhUAZ9K5LWxMBgNGmMiuLWlSUfRVAQJ+jUO8w4z9jUL/hbrkod5YOtBnWQYjgaNnBvy2gAz0m7FOghwpxlpj3CkxOI+G8DgcsywHdK+BWnfQvTvUFCrnVQGPWiUo5Mha8SPOwm5GdwWMCvyAtKIErvS5rEsMRY37Uka54ro0Sq2VIKnMsb+oLzua+0WlP1hU08Y6QqhDYmSzKoAIvNDsiChjVCAiGo5UMEaOmIuMOGBSqK5EKSDNp2XVvjNGhep8Fg1NlLJUEqnXe/1QH4fwglkOGqLhHG3U8vQMjPejoM7aURmw9WksYPBtT4b7HMgNKEyGnboDe+AcAtCtLvsoNNmdDuMTruexNtg49esVGuIhyICEvQbJQ7KROmYgPvtes5lTIetSYHaqkDl7DrRbYxwKIO34eDXIP1/pZBtXociLJgyCbqQYfJpazpOFVPWXMJaLfhorI0m5Raz2sYAGK4iKa3fS3AsbbMYSLjDRmo8DOA263gPFvRSvJtwWowWXGfGtGZURyAayKBAjBoc0pOYyUwiFhKzUriVws0WHY7J7YzWQrbVCq4DY6mYXyW52pN+RTEEVMNQT5LsihE53hRxalI+MO5BEl40z5MlkUqzYNgmi9ras3513qdsSIahNN4fg2u8tiECI0l8ImftT2D9CawnCtfCYD0GdaWxziScjQD5OFgvkL2d1kaJbpTo7hJdiIMhX7vdqnM7jFazykq1BzwaidNHeXU2oqvEgXJUXZbkFUleD8v7U7qJTmy6yRzow4eL+l0lcG4sMFylQ84W3tbiJLZZkLds2HYX1WrDtjuJHZJXU4njQ1VPrYAMdNHDDctAGRstE4d67fNNx+EadbAIz3eRc13YnrxmKq+Z6YFnm+jemm6xyZwcZ6e7qN150+4SmvTt8Jv/ay2NjvT4hnsCcRFmiB12ut1GtJuRVp9NF+UsMd4c4ciQHwmxYIQ3RQVTmAfiIVM6gmeiZDxI8G7IawW8ViNrQ1xm05Zwtq7UtoTjYLD/x5Xa+X2FCwdSlw+Eby3GtoRzZ068Pxe+Oxu5cyj+4Eh2faW0ebJzSzjPVmsbx6sbx6vrxzofHas8OlbamifHCg8XM3dnY/dmIutHEi8Ws2+WCx8dLX50NP7hUvTFXOj54eCfhPN0ht8SzkdH4y/npeeHgy/mQq8Wwq8Wwi9XUi+OJl8ez7w5XfzwTPHZidzGieyzU/mXZ8uvzlX/JJynK7mnK7knS+nHK9mHy+l7C6nbR+IfHIp9cCh253D6/nzu0Xz24Vzm0UL6yULq4Vzs/mHpyWL0xWrmL691/vXNrn+42/fNB4Pfejj0rYcD33k4+J2Hgz98NvLDZyM/erb7x893/2Rz9POX4794NfGLVxNfvBz74uXYrz4c++0nE3/4+tTvvz7+uzcjv3k5+JNH9Z/cr/7oduV71wr/cC72VyvCZ4vcXyzxL494f3Cn+a0bPd9YTT+dizyeDW8spG/tC945KJ7tJeezshNl+foB699fiH/nvfQ/XQz/6ErqpzdyP79d/eGNzs+OirdGiMt9yLVh+vYez919vsfT3LNZ4eWc+HpOeH048OGs79UR/tUs9+IQu7nf+2yv+9mUZ2s2JtxPp7zP9rNPD7BP9gce7Wcf7WcfHmDvTDlvTzpujztvjTk+GLHdHGSuNekr3dTVHvq9fuu5OnGqEznXYz7baz7dTV0YtJ/ucZzucax12092Mas1y9acqFtXa5aVCrVYwJaK+NEyOZ9DjmSgpSI+X0IWyuhKnVptMsd7zctdxNEGeWrAttKFHe/CFwrG5SJ4qZ+5MeK+Nui4uct9deTLuT7K3toXujcdvTHJnx9wnR90nx90XxjyXBj2n9/lOzPgPtlrP9ZlOdrDLTXYgzn7ZJLem7FOZeiDJfvqkLg2Ip4dFRdq9Nlhz3INOzNguTxiP9WDnqrgZ2rUqRp5qkae6MRXK9iFPvvVYe9KCVksQkcr6FY03HzRNJsFDucMRyvochlaLILzecNyETzeCZ/uJs/30TfGPfcOchvzkadzkQcHA7f3eG5Nue/s9a4fjjyekR4eCj08HH28kHiwmLwzF7sxG5mtYYc6sX0F01TGeLCEzzeY5R7HQpd9KouNppChONiMGOsSUBL1GUGX5LS8Q8a7VAGXOuDSBpx61qHz2/V+u95uk9ltMqdD7nFr/D496zP6vQafB3A5NBZzm5ne6XYpgkFAFPU8rwkEFKxXufXXoRTUhwRdOKiVBI3AyhNhICqqw4I8KsgTIVU2ps0n9IUkkInqsjF9NqbPRHVJSR0LKsKcTAq0JyV1IqSKBRVSoD3oaxG8O0V/a5iTJURdQtRnw2AxjuTCcMyvCdo6eGs7R7cLZnnUrsl4TAUWLQXIsp8o+4lOEe2O0X1pW1fCnAtCMb8m7FNHWW3Yrwz7lRFWFePUaUFXkIyVGFxLYrWoqieuHcwaJsrwdINcGrSdmfRdPsBdPxy6PiPeOCLdXoo/XM09PlV8eKJ471ju6qHk+anIUj87VXY0I2SBhWN2MGgxSg5UtMGC3SQ6wbDLmAyYaknzcI1dnYq8e6Tw4FTP83PNV+d7P7rQeHOm+upk4fFC5M6h4O1DofenxUuT7OkxdqnPPp4Gqkl5JdI2XjWdPcDdXkqsH8turmQ25iOvjqbenMi9PJG9dSS0OmzdVzOMlrVjVf1QTTfWbdjbZ5rbjZ45aLl51PPwJLt+0vvplfCnl6VPL4qfng9+diH8Py4l/tfV3N9dL377TvV7Dxo/fNL/g8d937nX863bXf90u/Hte73/8EHjb67V/uJi6ZPTmQ9Xk5vLkcfzwfuzgTv7XLf2uq6N2c72k8cbyEINnilBe7LQbM22p2QZTlPNOFEPY0UeSboByarcagz3Mmovo95CDmtTsFY571AGXWrJq4n5NXFWmwjo0oI+KxoygibFaRJ+ddijFB2qAKPyWVRui9aMdtCogsRUJK4mcTVBamiznrGBQadG8uhjgS8XOBKr5N1trGOn37WD87YK/o4gK+f9coFVSIIuJhnLBUu5YEknoaAgE4OtuZy2q2FqdJuafXB3D9jVMDS6TT09WFcXWiqB6bSGFWV273arc5tfUIbjSDAMOdxq0txutippi4qgFCguIygFY9fZnYDVpoXxNhhvA+EWneEdlfYtte5tPbATMLRguILAFQTe8ZVMEEjxuiSnzYpAJY7UUnhnAi3HkHKCyEWRRAhJhLFEhIxIJMeaXC6922HkfWiIxUN+LOJHkxyZ48ksjxUErBTCkz59wqupxYhqHMsKQF40huxayaFL+IxbXyiF0GqUbKYtXTGsHkbKQUPaq0x75WVOWw8Z6yFjbxjsDhtroqEiGsthKC9BoltjxbfT6E4z3k5iHYipDTK2YZCSRDUkqrXR28WALhlBEmE4HUc6i9ZKgU7HoXwazafRSpFo1Kw9XdZ6J1UtE7UK2V+xDtWYZqe5loNrBai3hnfX8EoBTsX1QV7lsnVYaLnVDDgYzGGl7RYzDKsMBplW2wIA7SRpdDpJixWDEb1C2aZQtnUo2joUbTJ5u0ze3t7R1t7RZjJ2oLDSQus9bhPHogJvioSgVBTNJOBcEs4lTfmEIRcHCvEvhZPP4qGQ0c4oMbQDBJWAQaPTadRahVIjg1EtjKoBoF2vadMp22CDzmtl3GbUQUK8k+ScSMBmKMVsfWV/MUzUktbOlDUfIWKcKSogyZB5a/vhZbbHBG0mYmyU6KGGfd8ubn5vdLhu7cpA9STYk4L6c8RAlmqmyN4k0Z8kK2mqu+TsKrmTYZKhlHrN21r1dgDowHGjw0H5/XaXnSAwLWSQgUALpG+B9TJAuUPZ9lVI38K6MMFHuG16F6MRfKDIgiHOyPu0fpfc75YFA8qYBGwVfUaDxjAPRARDRDBsJaq5rC0O846AWxHmAYnTx0OmbByPh0yiDxV9qMeqc9JqzLAdN+4IB4h40Mw6jHZSiYM7Id3bBtVXAeV/20otYy1ayQ0lOTIRIES7nqXlEZeuKuGNKDaao/cUqImUcU9SP1cyHe/CTzTwuSo0llDskmQTGXA8izZEIOdWZVxaHpd5oXYPLOcpPUcZ3LDGZpA7QKXkBCUnmOGptGDhHaDXrHVbtFZcTqEyAm6zUCq/DxGDFl4wiyEmFnfnsvYQj/jderdNyxAKhlBaMCWsa7Ggar8TDfhIC6UB9Nv0hndQXEZZVX4P7vegHifEmDUo3IKZtrvt6piESxzEe4Gg3xjh0KAXdJlVXkYb4fCQBwzYtJLXxDv0QS8YC6IuSwdD7KCxdzx2ucQbkxEsl6SLOaaYs+TSVKPsKaWt+ZTFTOzEkJ0WWkmRCgJXuJ1IkLeGRbvfg1twDQnJLIjCTmh4NyF4SNZFOC0mhgSsOECiWtSk3hIOBhu2hGOlcKuFtFpIi1mNo22s2+gwy7pK7tnJjOSWBZnteV5TELR5XtOXpjolpDOEpb2GHGtKevC4C96KW4k7dRGbIulSFQL6esjUHYGG0mRvFM675RW/bjhlHs0yXUFDQwK7JLAqGesxqCsFl6OGlKCsJMCeMjXQaekpEL1FcqBsriWhmK/dSmudNsBp1bpsKsGvD/NAJmLsrdB9Jaw7C3YltPWYsjuuGMjq9jXIxd2eA02ymdUM5IHZEV93xuQlvxqw7nATb3vNbR66NeLRBe1K0S7PBIxFEdpVdHaXkdFeZqzb2pcDh/Pg4V7r0QHH4Tp5oAAeqaNzXcihKjhTh+YHiPlBcqYXme+nV8e9B3uo4bxhIAOEHV91Y18pRw1DXe56juaccie1k3VqGLyNgrYLHlOUo8MBQmJRiYUjPBwLQls/H4nTJ0JIJkrGRYx3GzxWncei99uMW8JxWkxOM+Swog4rarei/w/h9ISQtYn02b3xC3vFa7Pi5f2ea9PeG9PszYPcjX38jb2h29OJBwvZ9ZXCxvHck+PZjWOdG8c6n6xUHq8UH68UH64Ut3jzYCnz5Gj++fHS69Xyh8dLr48WXi1kN4+kPl5JbK1xNo+If0LOs1nh5bz0Zjn2Zjn2cl7aPCK+nJdeL0ZeLYQ3joTX58LPFmObK6lnK8kny4lHy4n11cyLM6WXZzs3T5c3jueerGSeruQ2jmYfL6buzMVuH4l+MBu+MS1d2xe6vl+6OR29PZu4O5O4MxO9Oxu7Pxu9OyPeOsjfmw2uL0c+vVz4y2udf3ur55/ubz2NM7glnO+vD31/fegH67t+uLHrR89Gfvx89+ebo59vjv78+cgvNnf/6tXo7z8a/8PHE797s/vXLwZ+udH743udP75T+ddb5e9fK/zThcTfnJD+x3Lwr5aEF7Pe797s+cfrPX++Vnh1NLO+kHy6nL8zHbl7KPrubtdKBVgpKG4MI5+tCt98N/3Ny/F/PCF893z8x9fLP7xR+8vjkbu7qXebyLUh6u4ez/19vicH2acz/OZh4eVh7tUs+3LG/+IQ+/ygb2Ofe33S8WTCvj5u35hwPJ10Pt/j3tzv35wOPJ/mnhzwP9znfbDX92C///6U6/6U696E+96Y8/aI7eaA+VoPdbVB3Oi3vNdrPlUCVwuG803qfJ9ltYocqyEnu22neuyneuwnGsyxmvloJ3W0k1qp0qd67KebzqOd1JEcvFwhF4rYTBqcL6BzFXyxRp0acJwf86/tci01qOVu8tSQ/Xiv+fSA9VgdWy5DZ3vpS/3MxV7zlT7m1iR3Y9R3sd9xtse6ZY+rw/5z/c7TvbYzTfvZputMr/NEg1mukEdyyKEUeLpfOt0vHW9wx3v4EwOhhbpvpmI/1h9Y6navDfOLdfOZXe6FCnx20Hp1zLXWS5xpmC/22dfq1Nluy8kaebQIvzvkfn+cW+nElsvI8Rpxts92ute6WIZnMvrZLLBUgpdK8GIRWixCy2XoRBdxcYC5OuK4tYe9P81vHAk/mw+vHxYfzQQeT7NPDgVujPve2+2+tMt5cbfr4pjvzKjv2KBzrts8kQeHU0BfRNOUtCMpeG/ZvKdEj6TQBq+rsKqCT15k1UUByAUNiYBO9Ko9jMxt6/DYlB6HxuvQe+yA1wZ4bQaK3EmRO81UO2ORO2wal0PndhpcDsDjAhiL0mr+ss09wOpYVs2yarejI+DTBDkdz2p4VhPitSFeLXKqVAyMS/qwoAwL8lhIlQprUmFVUlLGJXUqqssljbmkMR3Tx0KqsCAPcbIQJwsL8khQERWVW69xSZ2MaMO8TuK00SCQjcCZMBJl9YJTxTNyL9nKW5QRF5D0wmk/mvIhGS+S8WJlHq1KZD1Cl0J4wmcQHQreIeddijCrk/xqya8O+9SxgC4tGPISVIwglZCyK6YbzIKjZWSqhh3soY70mZcGbVtzdMR5aoq7MBO7spi5spi7PJ95f6FwcTq5uIubKNu7IniBg9N+NOXHYx4s7EHDHljygEGnJurVl2PYUNVzYk/k6nzpydnm68tDH10e+ORy78fn6q9PFTeWk/cPS7cPha7u407uch0bcs01mYkcVC1qK2n5WAM+c5C/fyzz0dnaX5zv+vpq/qOVzJvj2edHk9cOBub68ZGSqpmXN0vKoV54tA/Zsws7NE4s7iFPTpvPz1CXZ/CLB6CrB6Gbs9jdOfOjRdvTZffzFe/mMd9Ha+GP1sKv16TN1eCTxcCDI967M57bh7xXJ5lLo5YzQ9TaAHWySR1r4AsV06GCfrHTNNcJzhSBfRntWFyzO6YZThiGk9DuPN2XICohOBMwffn8jF0fsOr8dr3PpvPZdD6bxmfT+B1qzqHhHKqAfUs4uohfF2X1iYAuxQNpwZAN6dKCLs6qQx4lZ1f4rB1OWm6nFQTciplaEFMbjioxXIXhKpxQUxa95NFHWUMiCCWCYJTTiT456271Orax7p0Bz46ArzXga+V8MpFTRiR9Igam4kg2jWbTSCKui8eU+byu3gX2NqGubn1Xt77RA/T2gf0DaLMPrXcZyxVdLKUWQjIuKIvE9bEEGODVjK2Nonc4HEqbTWk2y0miw2JWOex6h11vtagxUk7QSoxUGkwtWmCHFtih07dotDtAUwcEtkOm1q9kRSAXMuQlY14y5kLGrGhIiUAqaCwlqXQEj4tITMQSEToapgQO9XgMAQ/M+1DeAwecoOg2JVk0w6EZFop79I0YnWX1mQAw3vAPFJmoV54RdEGbjrOoQ3ZtOgBVIlQtRtXjZCNF9iSJ7gRelYw5VpXzKsqctiYaaqKhIYHdEaQegUtBY5LViW6Nm24joG1mvN1Kq2lKDZtkRqANNilwRIfBWrejnWc18QicSRK5NJVJYrEwKArqiKRPxsFsGink8HKR6CxTxTyWShirWaSexyppMB1R5+KaagmuVfBiDg7yKpdTTtPtBK6gKIPVQlpoM0nSBoNMp2vVaFr1ehmOA4yNMFtQCNYpVe0KZZtc0SaTt8rkrR0KmVzZoVDJcVSDwkqK0HicIMfCwQAYleBcCs8k4HwKKaeRUtpUTBiLCeOWcHJpIirBbqcWQzsAoEOvU+oBtR5QqTXtRpNcp2tVKN7Rqlp0SplJrbGiBIMjdgphMKMF1lghueiGy3F7OogXo3Q1ZSslmKRARHkiFjSLAcLNGK3EVwWfPCJoy2msUaJH+zyzE6HBTro3B1fjhmpE35OA+zP4QIoYTNPDOWtX3txdstdy9qiAWMkOQPuORrUN0LYjiN5mI7xehmFQBFIa9G1GXavJ0IoYZEbNTrXsa4ihjfNgYoDw2AGPXSf4DCHOKPFGwa/xudq9zhbO1xEOauMhUzIMx0MmidOLrFbi9FtvQgGd39mxlT0QEQypCJJLEDERjHBkhCP9doPbosUM21Fgm8TiMYEOehGnWUOYWhBgG6x/B9K9jQDbcHCnA27xEh2SU58T8GKIyAlIjjeVRbAeMu5KoRM5ZDJtOJg3LnWhJ3vx1W50scs4W9IdyGkPFMB9RXQoDhb9qphV7oNbbMadDqjDQwAOVE/oOlCtnAa1PrPeZ9aLXizGmwU3wjpNfgdop3Uo1G4y7MTQDo8b5ng6wFFC0BKJe3IpJiaREREXA6jTrLHiCjOqgPQtuKnDzZg8ToTEFIB+GwjtpC1qm0PPegmepf0e1EwqUbjFQsgCXkNMwgWfgXVp/U5NwKn3MmoHpXCZNQEn6LGqHFQH5wL8dm3QZ0hHKNEPBH16watLRfFyzlbKWvIpqpgxl/Pmct7c3ekuZy3JCOa2yzHoHZtVhWMyGwNwLC2J9kTUEw3a3YyJADtok8JtBlgXwboINwNbcYBGtBSmw2GtCZBDgAoyqmFQh0IAihhxDCIJhCJRm1WDwjtYD2CnWnor7mOHynG/UnK0dMVNVQkocJq+NFUI6GsSnvEZMz5j2kfFnEjYZvz/+HrvJznS+06TFxLJGQBtymdWeluZVZXls3xWZZb33nZXte8G0AAath3QMA2g4TEDjMfMAAPv3QxnRiLFE0VSOkqiYrWUW+mOe9Iu7yTdrrTaP+F+qBEvQhGniE9UZOQbUb8/+Xm/zzfuRNIuJOdFKiG8pdDjCWYsTs/kLb04k7Gryl5gNmOZzQhjMjYeJ8YGydDjBaadIUoy2Csz8x3bfMc2UTVNVdmdLctEkcwHRxwCLDoQjx0KeuBElExGsWISn2rbJmtsv4xPlJDJItTPg5N5cFeDWJ4U9k+Y5+rYXIPYOy4UJHXY9t2ygsa9+pQfkp3aWpytRKlyCG/KVE3Cd1fFdh7qV4npCjmVhxdK6OG26fikcHLCstIkV1vEWptc61JrffboNH90znJs3royya/PWPe1yPkyMl2Ecv43FPd3ugVysi5UE4Ro3uYyvSl7Ib9N52CHFC8ui0TUg0c9aCJIZKN0PsbkFDITIwdtZy7OZhQm4sVEAfBYQdEGuS2424K7rLjLQjislFOgnTbm37ml1g5j53ZnLy2lruyLXD8UurzHcX2/6/2DvhuHQh/uD3+0X7m1nL13vPT4dPXJ2fLDM8VnW51nW62nZ5uPzzaebDWfnms9O998fqH1aLPy/Fzzq8vdry91v7fVeHmi9OJY7uXR3PdOZb84mXl9PPXiaPzpqvx4OfJkJfp0VX5xNP76eOrzE+mXxxK/fn61kXy8Hn+8Hn+ykXxyIv3oROruscTd46mHZ/KPt4pPz1efnKs83CzcP5l7dLLwcCN3dy310XL0oyPyR0fkDw8rHx6UPzoU/3Ql/dl6bkA4t9eSd9cHhBP6bCXy8ET8y6uFH7xb+/1Pxn9+d2Ywh/OLB3O/eDD354/n/uLJ/F89WRjgzd883/XLF7t/+WL33z5d+LtnO//ri51//3rXP36x+A+f7/z7l7O/ejb1y7ud//12668+rf/pu8WfXU7+ZCv2403lRyejX56Q/8PHE7//Tvv7Fyqfnyk/PVF8cbp5/1jx/rHip4fkS5PmUzXDtQni5bHAT6+m/+Dt9I9P+P9wS/nFtdJ/uF757RPRWwv8e1Psxzttd5bEu/v9Dw4FHh0JPVkOPV8JPj/ie37E9/xI4Nlh/9ND4tP97idLrqf/mleHfa+OBF+thp8vhx8dDt474Luz5Lu933d/n/hgyXt/n+/eovjZgvPjaeuHE/wHPfMHPfP1LrtZAk+VoCt9/sqE+VQTP1FHT7Utmx3rZsd6oslv1E0bddPJlvl0VzjXd17fFd7qOY5WmbPj9nN95/EGd7JlPt6xbvYcF3cG3t4X3ZoVV1rMaps9M+080TdfWvCcn7GdHeMuT9renrZf6VnemhA+3Bn4cGfg3Vnxat9+pW+/OuG63HOca1sujtkujjkujjnOde1bHftWx35+zHlh3HVtNnF1JnZuPHS6GzjV9S+XhMNl4exU+GTPe3E2fGrc/v5++WzPcmlaeHfRc33BeaVvf2/ed2lceHfO+/aUa6vF3VgMf7JfHhgRLk863tsVuD7v3eqaT9SoUw1ma0w4N2670HdcmLBd6AkX+9arM/Z3591XJsxXp/hr05Z3Zi3vzlnfmePfmTZdm2Suz3svTzvP9e3nppzn5rybM57ljnV3lemn4PEk3I3D3Tg8kaFm8nwvSdXDxoxTlXaMplyqrFefDyMZCYsHkZAXdNu1TrveaQccNtAhGO1W0GYxCmaQY0d40yhvGjVzGguvtfJ6wWywWQCnDbKadWZOZRe0LqfO7dJ63Dq/D3C7ND6vIegDfB6dz6MJ+Q3REBAJ6pIKnI4juSSWTcApBYxJGjmkioVUKcWQTRiLGbSYQXNJKB0DkrI+KX8DQtmEMZ+Cc0lokHwKTsiIIhljESgbJ/JJJq0Q8SCi+KGgTSt7jNkQUZDYXIjO+Im0l8z4qGKAKATJfIBI+1DZZQjaNT6bSrSpYiFUDsBRPyT7gFjAmAoh2QhejJJVWddKGnt5bKZCzpXJuRI2W4Rni/BMAZrOw7MlbHfDtL/nPDLrPzTrPzDtX5vyLE94ljrO2bK1k2SqMluOcmXZMvimmQ4xcR8WcRsUj7YSJ6bqzs1F+Z31yv2LvVfXZr54Z/rLa73Xl1vPt0r3NpK3VmKfrMSu7Q+fmrIfm3Ss9R37aqZGHerU4YMLjndPpB+er351tfvDq+3fOlt8eSzx8njy3ppybZ+43KOmKrpWQVUvqsbHiIkeMTdFLc4zB3bSK4vkiSXq7EH6wkHq0n784l74yh742l70vQP0jcPcpyuW9/bz1/dyV3fRF+apc7PU2SnyVA/f6GIbXepoi1xr00c73PFxYWNMWK6z+wvkviK6r4TvK+G7C/hcBp9KYzM5dqYkjKX5PMfFhAAAIABJREFUesKUl6iYF5dcqM8Oi1bIZQHdVtAjGD02wGMDvDbQZweCbjAsQgG7NuwyyD5j3A/H/ca435gMwqkQlIkY0xKYCoOxACB5dD6HxmlR2XmVmVFR+BCObacpFcPqaUZn4gCrHY14wHgQyUTJrEwko1BMMihhrRxSRcMqWVLLkjoiqSJhTVTSKlEgJoORiDEeR/IFulyhCyUkWzBU6sZuH2+NQ80xoDUOdifg3jTWm8Y6faQ5Zqy28HwZzpfhco1K5xCvf9Rq+65g2yF69R5R73DoBUHjcAAeN+p0QBazjreCVjvMW0GcUkPICIyOIohqUEhgyCiOqr5VUtBBdVPLMDkZSQaNKQnOKWQ5Y8nEWSVEyGFKibIxmQ8HGdGDSX465CX9TlQUgKAdSnqJXJDK+fGoTdvLCKUQUo6iqztTu7s+xT2aCxviHiJkBYMWfdpPtFLCWN7WSfPNJD1VtE4W+W6SrITBSsBQDxtbUaQZgbsxciprnspb6zE6IQI+i8pmGjJR2wSL3mFHbFaEpHQIoiIxPUNCNGEM+UG/qI2GoVLeXC0J6QQVi8KpOO5xDkshXSIGJ+NILkNUSqZ8lpQjhgFaFBNgPDyaUXTNKj3WtjZqlkgEFkXQatFzPGS2UBYLb+KsJMWhuA5GNSA0CiFqmoUsVpo1YQiq12iH1ZohtWZIrRnW6kYNgMYI6WEEsFkxjgUtnMHjRIN+IhLE0jG6VrIUM2QlTzVLdKNI1XNELYs2s1g7T5QLfDrBeD0QQ6pAw3addsQAqEGjFjCOGOERjfY7GtVvokYVAQM0BFtIRhQsFgonQa2FBAXKYMFGFA9RTztTQbKaFOoZVzpqlgOsHDAFPbTTAnkcQ3EJSkahUpZqFtn5nntAOBNlupkAS2FtQwH7aXIyw87m+Z1lYawidIpCKclKXqOZHkaAbxt0bwC6HRCk4Tjc6eQtFopAdQg0gqMqhtCxpJ7CNDC4jaW0IZEJ+2iPHRKdgBzE4xEiESWiQWPArfI6doRElRLWpxWikGIH/cxAMzD4Jp2NUxE/IPkMsTA8cEYXUmxcQiQXLrlwN6d3c3oTtsNCjWYVWzHpiod50QZxxDCL7eDJERM5zOA7aGy7A/2OC38jYtXWFNNkydMvOJoxuhQE6xLQT8ALWWRPHl5uEGcnzecmuVNtbKMFnBhDj3XwwzXkcI05ULdMJumsUxegR1yEyknp3TxmpWAc1OCQzswQdg6wc0DIQ8clQQ6a5aA1ErKKLoohNRC4zQi8STM6q4DY7JjbQ0sRWybGpWSukLKlZLNLAHlaxVMaChkhoCGzCbDyRhwbgqE3GXrUbjM6XLDPw0hBS9DHWjgdQw07rfpIkIhFmMEWrZCIBF3QwJY2GEaSRDTgNCoBMuiCIj4kG+OUIJqQiGyMaZVdvZa3WXEUs2wxy1YKfLVoblft1bwlo9ByCOXoN0U3bOY0oSAXDJgiIWsy5s7EPH4HxUAjJkTlteIBF+dzsA4e4wgDjetYEqRxAwapCdQwCIaCOGYkCZgiEZpCvR6EJd/0OvQ8+e3xmvv80U4xaswHNLNlcz9L1yLQZN6c94LtmKnow7JuKCOaYnZCMkNRK5RyogU/XpXolsJ24mxTpqazwliMTQqqvBucTAsTCctkyjSZ4SbSpvE0O1HgJsuWXpFtpvGZpmWx714cd0zXTLM1drFtnSqSldCox4aKDkS0QZIPyyhMVsYKMbRf5fs1pl8lpuvkfJOcLiNjWd1kHthZxw9OWZd65j3j5uk6HXO/kfKrFjruZoqpKGTSo+8mze0E25HpfpIfk5nlXqSsqEvySDOumSoYd1bQpRp+dMx0bt6x3qGO1NHDDXSlQ66M00f6ptUZy/FdzkN9eqlL7qxB81V4toa2EtpGXLfQtvbLXC2Bidx3nPRvxnxg1AN4uOGICwjZDUGbPuzQJwJITqGLCaYQJwtx0usYVkJQLs7m4iY5gIl2g8uq99gAtwV3mTGnBXOacbuFdFgph0D/O4TTjRCX9hWvHSlcOxh7bzlyZa/z3YOej44E7xyN315L3l3PPzpRe3G+88WV8S+udl5daX1+YezVxbGXF7ovzndeXOy+vNR5fWXs86vjLy+0v7zS/epy9/OtxtON3NO19MuN/JenKp+fynx+KvPqROrZ0djj1ejDZenRSuTxavTZ0djL48lXJ1LPj8VfbCRen0x/firz8njy9Wb+5cnsy83c883c45PpAeE8PlO4ezL94HTh4Wbh3onsvWPpe8cyd1aTNw8rHxyWPjwSubGs3FhWPllO3FxN3TlWuH+ifPdo9u7R7L1jmYfHs/eOJm6vRu8dk59spr53JT8gnD+5N/unDxf+46P5P3s4/+ePFgYutb95vvvfuNR+9Xz3f32261cvdv79613//Ys9//Tl4n//3q7/9nrhbx+M//Ju5y9vVP/4rcxPzsk/Oh393U35d09Efngx94ub0z95u/X1+errrdqTk+WXW+3Hp5vPz3Ufnii+u+g928bf6pNP1ry/cyH1o0up3z0e+Olp+Y8v5X52Kf+99eCnc6YbM/ydfZ47S+Ld/d77B/0PDgUeHQ48Ohx4esT/9Ij/xWro1Wr41Wrw85Xg6xXfq8Piy0Oe5wdcny/7vlgNvV6TXq6FHx8J3jvgu73fd3u/7+E+/6OlwKOlwP093rsLrpvTwkcT1g/7lmsd5kqbOl2CN2votRnb9QXnhUn+/BS/VjetN7i1umm1xq5UmfUGt9lznJ/xbk153j+QuDDrW6ubTvedZyfdK1XmcIlcbvDrHWFzStxaCK51Lbuy0K4CvNrhl9vM1rxrADlvLbivLXiuztjfnnNe7tnenfPeWAzfWAx/uCv8zqzvQlc4UaY2itRmjTvfsV3pea72xSs9z6Ux18Wu8/ps7FI/vFG27U/QCxLS9+p2x7Ezk6GTPe9mz3WsZf7oUPxsz3KiQZ7r82/P2c92+Ldm3Ftd8zsLvmtz4umW6YPF0Id7wtfmxEsT9itTznd3+geEM6h0zk84Lk27r86Il6fc5/vC6Q53usWcbtOXp4QrE+bLE6arU/z1GfP1GfPVCfbSOHWqbTlWNa2U6eUat9YVlju2XWW2l0Iqkq4RgzspspNhu1lTJ2OqyFjap5fMO2RhJO7Spv1QOozHw1g0iIR8sNsJOJ2g3QYKVsDMGziTjqV1LK0z81ozr+U5DWfSmFitidVyJh3P6XlOz9BqmhoxsSqeV/H8iCCo3G6Dx63zeQGvqHc51W6Hyi9qQ36DFNBHQ/pMAqsU2GqBzcShaFAd8g6HfSNJWZ+Jg/kUnE/BmTiYUgyDriafgosZtJInKnmikEYycXBQ5sRkoxTSSQFtPGrMJIikgsbCRiUE+V1qxQ+mI0RWplIhLOaFFRFSRCjlgZNuKOYCIw590Kb1WlUuy4jDMhwJwJIfCvuMktcY8UGJIJaJUPkoU0tCnSw+UaZnquxUmepl0XbS0IhpK5HRUmi0JKkrCtBIYa0cXc9R1TSVF3dUI9qxFNHP8Z2suRrnCjKbj5rysjkX5bNRNhlEJZc26hotKehkzb4xH7q6nL291Xn61uSrtyc+v9p9fr72eDP38eHw+wdC7x+ULi0G1scshzuWg11hV4Wu1NHxMfrYwfDH56qPLtZfX2h8uVV+eSzxaiP58njy3tHYtQO+1WluqmFslLTlorpU1leqQKtl7I0hMxPo4ixyZJE8eZD9cCtw/Zh9awk/OWc4Ma05v9P4zgH24zXbmTnq5BR2rAcd68EnpsiTU6aNPrs+Rh9p0Qdr1IEqs7/GHahb9pa42SQxLoH9BDSZQmfy5HSWGk/iDRmrKngjydUS5qLCJyVO8lIeO2zjAI7Rs5RW4LQ2XmfndA5e7zBr3YLB6wAG28MDLn1UNMq+QQDFD8b9xn8V6IGxsDEaAH0urdM6YuWGrGYNTQ5h6DaSGKFoLc3oOIvR7qS8dk1YBOJhLK0QmRiaiSPZFJLPIJmkMZ0CUklDIm5QZG0orPYHRnz+4WBQL8vGYolttS2VGpHMaDJ5dbMLN8eMja6h3tE1xwydvrE7AbV7YGsc6PSpRpdojTPtHpsvI77gdof7DdE3EgjpfX6926NzOnVuN+jzYW43ZLFozIJRcCBmAcZJLYSMoLgGx/UIokEQDYaocFT9rWoS6xTYVoFrFfhmkc9E0bBXr4TRgMcQDeFJhYvJfMCHuxyQ0250OWGHDfQ6Eb8L9tpAD6/xW/UJD1KU6Eacr8fYjA9sJU3L84l9k+GSjMRFddRFhO1o2A7HfVhJZptpcyvNNpNUr8CNZ5lOAmvFkLaMDq6odRWsLRP9DD+RF6oyGRLUAvWGnRsWHcagn+JMOgB8EwSHSBLgOJznCY7DHfZRvw8IhcBAwBAOG+NxIh4nJAkURZXTOeRw7PB6R8NhvSQZgkGt1zuq+EeSYU06oitn0IxiKGbwXscVlxGPW+t0GjjegBFaksZ4i5miea0BNcIqwDhiAIcNwCgAqoyQBoK139iidSMjo9uGR97U6VUwAhghvUY7QuNajtHbrZDPQyhhNhUzZeJMJkFk4kg1S7bKTLvE1LJoLQU3s9hYiW43nPkM73MbKXzECOwAQRUIqvTAEIKpYWTIALyh0/wmqNtGIwaewHiccpk5EwbjBjWPG5wmyIqPenl9Pe3MSkw5bsnLZknEPYLRI0CiHXMLmByCEhG4mKZqRVO7zC30PfumfdMN80yd66ThsqSrRvRtBe6liJ1l4WDXN9N0ZaOwLBoEdhuDvUljO4z6bTQBgKBqsBIHxwEIUgH6bbBxmKH0bjtlt2A0ocbgIcEMxiMWJcy5bDqvQx8JwCEvEHBrogGDHNRHA7qkbMwl6F+zzcAKPTAKDPQDv4acRAQd2AiCdsTBaFjoTQr4DmN8w0qrJJHMxx1pWZADrNcOW00aGttOods4asRu1odMO8LcUNoNdDPWubo4W3GMZ0zdJFkL6zpRfU/RTsc0O1OagyVgvYEc72LrLf2xNrhcA47U0Y2+bbnjmM1yY0lziNf4TAY7ZeAwPQ7pjKAWALUGQMMQOobQ8QzodhDhgDkaFoJ+3uOiGEqrHv1fCGyUNRkIUk1SGpxQWaywHMRzCWshZUtEOMlPh32014FbONBsAmhCDRu3G8HvYugOntO6nIjPS9jMqOiiRBfBszoUeoMltgc8aCZhiQaIsBcNe1FJRD1Wg5VWiYIxEeYlH6GEGDlIhkQkGiDSMhsLYT6HNuqHShlubiLSLAvZOFHOMvUiPz8ZWuiHQ6KmlOEqecFmHhEs2oCPDHgpv0hHw0JcdmZinkTYbmdAFhkWeUhgYSsD8YzRRAG/XoCDGFUkpscRPQxrUVRPECBFQSRpxDGjmVPZLWrRriOhbzXy5uMHiiUZKoX1cxVLP0tP5Ez9LNdS6KbMVENUwmaIOeggBwdYIGKBI1ZAsuhSHrgV47tJ61TBOZayZFxGyTSScoB1ie3Grf2MpR1j6hGsFafG8+aJitAr8Z0cM1WzzDQtsw1+oWne0xGWurbpAlGTRiM+xs7p3IIhnzDXC/Z8jCgmkIkaN9sxz7TYySo+3yQXWlQnrakpQ1NlaKFB7u1Zluc9UzUm6d1eTRjnWs7xormT5YoS3MtamjLVjlLzBduuouPMrnw2tK2qjDZioxMZ/d4atrcKH6ojp6etR7vUcgtb6ZCrPdPBDrmrjh7sm08uBZfGqamirhnb1kmrFprE3jFuukI24oZujugV2VaGyoWMST+Qj6AlmcpG8IhDExeBlB+K+QyJAJiLYqUkXU4xKQnOxMhiii+mzEqI8Nj0DrPaLRhEgRQF0i0Qgw7HbiEFMyGYCbuFtJkJO4e6zJhowQICFrDCfgu0p+J+62D101Odj9ZzN47Gbx6P3dqI3t6IPTqVfbJZena68XKr++ri2OeXx758e+zL6+NfX5384uL483Ptp2ebT881BgXOiwuNp1vVl+fqL85Unx3PPz2a/fxk6evTta9P1748kx+gy9N15dFK5MGR8P3DofuHQ49WIk/XlefH4oMMVoK+2Eg8W08820g9O5F+diL95ET60ansk9P5x2cKd4+n7h7P3D2eubORvrOevL2SuHUkdvOw8uGRyEfL0Rsr8ier8Vtr6dtHs3eO5e5u5G+vpW+vpe+spwYdzq1l6eGJ+OsLxa/fLv3oo/ZgDuePbk/90e2JP70385dPdv3i4cxfv9j9y1d7B4TzX7488KsvD/yfr/b854ez/+Xpzn98tfjPX+77l6/3//NXe/7bFzv/n1fzv3oy+cu7nb/8pPaL98t//Fbmx2eV392Uf3Ra+cH5zM9v9H72Qe+rc5XvXWh+dbX38sL4k7Odz69MPttqfbaauDxl2eogt5YcX2xGXx4P/taa+PWq54+vFv703cbnq/5bC/y9fc67S577B/239rierEg3FoQ7S+KtPa6nK9KHs/xH09y9fc7nK8GXK4Hnh9zPDrpeHvF8vup7tex9teZ/tRp8esR/d8nz2V7x9n7fnUPhx/uD9xbFu7s99xf9d3aKH01Y3+2a3utZ3ulbNovQRgG6Oil8fFB6b2/g7KTlaIvcVyCWiuSBMn2wwhyumZYb/FrberRrW+8Ix8bsJ/quE33XsTH7StN8uGY6VGWXO46DDeu+Kr9Ypuey6EQKmM5Ci2V8X51cHbdszjrPL7iv7va9tz/00QHpg6XQ27Oet2c9b8963571Xplyb3WtGxVqOYOu5YmjRepkjb/QcbwzE/xgIfLOTPDSmOvt6eiFXuBYSdglQWOukQm/dn+WOdZxXV9KXV4In5sWb65mLk47rs46t3rclWnrxQnn8RpzfSHw6YH4mbZ5s8m9sxC4MuUe/F6d9lyd9lyacL49670+79/qWr/ZyDnruzrnvTrnvTrrvjhp3xrnr846390lvr/ouzbvuNDnznSIC+P0lUluc9xzuMjuy5F7C8x8lpjLU/00XgzpFOdQLgxWYlhRRitxqp0z1xOmtB8KW1R+bjhoVSkilJAIJUSE/Zjfj7ucsD9IB0Ks04WbLZDFClsFxGpGbAIoWAGLWW/mDWYOHMTCGznWgGNDODbEmTRmXsswQxw37HQaRI/e7wMDfqPbpbWYt1u4Nx3CDq9bHYvCsQg4gJxa0ZSJI3JIEwmoYlF9Km7MpdFcGs0k4XQCyqXRYo7IJOFqiem2hE7TWsqTqbgxLhuSMTCuGOWIISrp5YghJoPxKCiHDVJAG/SqYmEgrWApGU0rWCaGpyRY8mhiLlBxAlGnYYA3HkElOjRel8HnBoJeSAqgET8a8aNK8JuVhuU40sjg3Tw9XqLH8mQzBdVjhqqsK0Y0xYiuGAXyUTAdNSYlUAmB0RCQ8Q7nQtpyFKrGiHKMzMt0WiJTYSoZodMym43SyTAW8xmSfn0+AtUS2JG++9Su8Duruc/ONB6dbz35RpdSu3EkemNF/nAlfnW/tN63zRXQXhKayKK5EjQxYV7ZH7p8NHXzdPHFhfpX5+tfny2/PJZ6dSr39EzhxtH4yUX3XJdolA2FvCZXBNI5Tams73aR3hgy3jbMTxiX99AfXlaefVK5+3Z8cze2NqG5etD0/qrt/G58T029p6ZerGgWK7oDLWStz65NWA53uaU6u6du2l3h5nLMbJadz5tnc5apNDeepidypom8eTzD1WN0MULkJTIXYVMRkxJiwj464GV8IutxMbwZJkm91aS18XqHBXBYDA6LwS0YRDvodxl9TlDywvEwnopSKQlX/JDkMQSd2phkCHvVQc+oFNBGQ0DIb/B5dB63zuuBGGaIwLcT1DCMbEeJUc4MWwTM79RFfJASRKJBY1JBSzm6XjFVylS9RtdrdLlKprPGSFTjDwx5fdt9/mHRpw5JQDKNF8p0toAkMrp0QVtqALWOsdLWlpqqUlNVao6UmiOF+lCuur3cBBtjaHeCHps0NcfoQgWJp3URRSvJOo93xOEa8voMgSAkiqDdrrPZtLRJy1tB3gqRtB7B1AimxnE9hulI0kgTAE0A38pFgHqaqGXoapYpp5hoABQd6rAf8XqgcJCSI6ZwiHW7EKvFYDHrBSsgWLROO+B1Ql4HIAr6kN2Q8uHlKNtMWjppoSQRrbT5wHRsZyeQDgIR54jkpCIuMuoh4z4iFcQLEaIaI+pJspnCWgm0qcCtGNKNo70kNZlmpjJsW8anc5bZiqObMacDsN+m8Tn0YT/m9WA8p8fwUZLSmc2o02ny+ezhsMft0ogendulcbs0kgTl83yhYI7HCa9X63SOCMJ2m22b2z3i82n8fm0goIu4tsV9I1HvUE4BcnEwHTOWckw4APDcNpNphKQ0CKZFMCNKUjBGG4wECGsMRpUOGNEahrWGYb1hxACMGgC1AVDr9KMq9Q7V6HbAoMYxI4aCgEGNGodJbNRs0nudSDREphQ6m6BzCTylQKUU1siTrSLZyuGNzDcdTq0oKBJuN2sJdAgCh4yGYaNxFEXVdgfOmwEM3abX/Qag+w5hVFMQQAIGK01yOEIZdSZEKxA6E7TdQY1mJVM77074cdGsFc16jxV0mgG3gAQ9dDKKJaNYPklVs0yjYJodc+/ui+Mlerpm6mTRRhxoxaFOEumnydkit9iwt7Js0q+PerRO0w4T8SZLDMPgNhMDYpgBRgbRAcCoTrcdBIcIQudxMU47ydIGDB7iGG3QR8shk88F+5yGSAAOi98QjhLQRX2apAQONAOD3maAMQPaGdxbk3yGiB+IheHBaSwMR12Em9WZjG/iut/Adb/BIdtFwRgLmlJRa9TPeO2whVWzxBBPjzpsYMBH5r2GnM9Ql/GZsn13yztdEhoxtBTUJe1vFL07WpHRiZh6LqXeVzCs1JFjHfxY13hsHF1pIctN8ljPtr9u7SpYOYgFTBo3qxco0IQDBArCCGCEQQMM4KgKR1U0qbNZMb+XDweFgM/scTEENgrov8ubAI410KRGsMC8CTBzoOSFE2EmEzOnZHNM4qNBU8DLiC7K5SA41oBAOyDjGxQ56rBDIT8jR3inQLhspJU3EugQDH7HRA57nVA0RA4IJ+CGPFaDhRpm0e0WatRjMXrtsN+JBj1oSMQifjwaIPwuwGkeTkXJak4Ya3hyCTIbJ6p5U6NkXtqV2D0VjQWAcpYvZa2CachmVvm9RNBHiy4iEjKnZEcp7csnPD4bZsFULlZvMcFmFuJokCUNNK4jUQ2GqFB4lCFBHNfDsBqG1TiupxgjyyEsh7D0dt40bDOPYMC36jn+1OFqK0OVosC+cXG2bJ3I8Z04XQqgBS+aFZEIr/WzsAvXOjGNl9GJtNpNDoetulyQaMTMYxlHXeGjgs5D7gibtVkfVYmYO2mhKrO5AJYLoRWFbKRN9RRdTRCtHN0rmaZr/Fyd29kwLzbNsyVqPGGUfITLqhfthkKS79Rc9byplERrKbhfo/tVoldC5pvknnFutopNleClnnmhQe/qmPZPOBZ79oky3S2QYwWmkSJaGSYXBNoJuh7B2jIxX7DtqbjP7SmVo8OtlG48rZstQvub5L4atFQxbvTZtS653CZWxum1CctSh50tI/NN+tCMc6ZubKWHS9J3G/GhuTq2b5zf1WInCmi/QMzVzNM1SzfLNFJUJ2dq57haksqGgJKMlBQ0EwKSfl0qDORkJBdD8zGiEKcLSS4bYyUf4rRo7Lzq3yEcm5kQeNxmQpw86jGjPgvit0A+s/FA0//2odonJ9sfrec+2UjePpW8czJ272Ty8WZuQDgvznZenO+8uth5fbn1+mr7i4vjr893X55rvjjfenmh/epi5+XF5vPz9UenS8/PVl+eqbw4WXx9qvzb55q/c779/a3665PpQVHzdF15vBp9tBJ5uCwNmpwna/IAbJ4djT1dVwbPT9fiz48mnx//V8I5kRmM4vyacO4dS987lr63nr67lrq3mrqxErmxIn+8qnyyGr+1nvxsPXP7aPb20eyd9cytlfitldjtVeXWsnRrJXR/Q3mxlfnqreIP32/8/ifjf/Bp7yc3ur/3YfMPbnT+6GbvT+9P/eXThb9+tuuvnsz/p6cLv3y15+8+3/efXy7+6unOf3i555++t/QvX+//l6/3/9OXi4Nbar96NvW3D8b/5rPWn39U+8Or6R9uSr99PPT9E+HfuZD9+Y3eH7w39sVW6dW52heXus/OdR+faT8+13261bl3vPDWTsfJJvTOgunJRuj5RvDpEvfluvhHb+X++Hrpi2PBO3uEO/uc9w/5HhwK3Nzrun84dGufOMj9w6GPdto/nDXfXfI8Ww29XAu+XAm8XPW9Xve/Xve/WvO9Xg+8XAs+WQ7dP+i/ezBw97B0f1l5uBS6vUu8Oe+6veC5Oe/5YEK43jW/3TVfn7BvVomjJexsz3J53ntm2rne5Zab9O4CubtALhapQfaWmf017mDDvLfMLFVNBxvmQ03LgTq/VDXtq7D7KuyBjmuxZp0vmmYK1GQW76XhiSw8W8L2tkxHetaNGefJWffWTvGtveF3DkbePxh9b4/0zu7Q2wv+K7PixQnnmY5lo8quFohjFeZkw3y6LZwfc17qe96aDr49E3p7JnRlKnSmI64VzXvi2HRIPxMGDhRNmxP+zQnvRltYrbFXd/q3+tb39wSu7/K8s9N1adJ1os5eXwjcPJS8OOE837NfXwic79nfmvVemnD+mnCuzfne2xW6NOE82TJvdqxnxmxnx+1bPdsgAy/cxWnHxWnbhSlhq28+M86dGTed7XFrLefuNDkbw6aTeC+G9VJEM44lRVXMo8pJUF5BsxG0GCMbWUstzeclPOLQB63qoE0re5G4RCkSLYXoYJj1BahA2OQLmmxOnLdCZgtisaIcD3EmjcUM2G2wy0G4naTTTtoFXLCgVjNCEWocGzKxap7TMMwQw2y3WFQul97vg4IBxCsa7LZRq2WHyz7q82iSMSIuI5kEVs6zlQKbTWJJ2ZjvM3PEAAAgAElEQVSUjfEomFSgdBzJJNBBskksnyZyKbyQ+WZ6uZAh03FEkQyRoDYUGA0HVVFJG1eAVAJKxMCopA371WG/OhYBUjE4FYMH/xaPgmGfSnGDsguQnIawyxB0GwIeQ0A0+rzGYACRwrgcpRSJlIO4EqJSEVMuZinE0FICr6TxahIbuKSLsr4kg9+wTcSQCAOxsDEmIbEoGpeJbEifDYP5CJyNoAMPVkIikhE6o5hycVMuzmZlIhWCchJUiePtLL2zwh4at5/bE/ngaO7u6erDrcqjs6WHZ4oPThfunS7eOpG/fii+1ndMZZG2ArQTxlwRbbfYfTt9F9czd843Xl/pfHm5/fXF2osTmYfHUjfX4u8uR88eCB2cd/ZaZDEPpLOGeEqVyagrVaBWBSolVbep2z2Nv3Mx8epu78t7/fc3g6d2UxcOcO8fdX+w7l6epHbV9HMl7YEx4ticbX3Gsb/L7a6xexrmXTXLzqp1V9W5UHZM5oRuwtSUmUacaaW5TtbcSPElmUmHiGSIjIfoiI8OeAjRRYhu2uvjPV7e5qB4C2rlAcFscAhGlx0WHbDogN02wC0YRLsh6IHlIJ6QiHgYlwOI5AXDIhD2a/yeEZ97OOhXS0FDyG8IBAyhIOR2G1h2B8WM0KwKQXcMCMdqw0W7LiRCkQAcCUDxKJzLkMU8nc/iiSRYrdPjfVu9yUZjOqfnu07Pd/2hYTGgD0hALI1lS0ymhMcyQCyrS5V0hQaQb+hydXWuPppvjuYaI5na9lTlzUJFU20aOz1ifJLujJOVOpzJ62MJdTINBEMjonc4ENCFw0avqBesw5zpTYrVsLyeNulRXA0howimxjAdiuopCmJIiCHBb2UlXTVD1LNMLccWUnRQNAj8Dqddb7cb3C7EK+JuFypYAZ7TmnmdYAVcLsDrhQM+NCDCPjvgt+mibijlw0sRpp22VWS2HufnWqHxoiPi1vmFkZCTiYhszMcoXlz2GON+Y1FGWxmqnkAaMWMzZmzGjN04Op4gJ9PMVJpry+h0zryz7pooCaUoHvUAQbch5EMtvJqmRnBsiCDVJs5oF4iAV4hFvXGZiIYRv6j3eXQJhaxXnNWSPaGQXrfa4xx1CDvs1u0e56gUBJMxIp8x5SV9JQEnA6piAqrnqFhQFxDVdusQgf8mirwBI0MIpoUQQG8EARiDMRrG9CCs0QEjGv3QIFrdiFY3MpjD0aiHNOohyKijSIQkYAQ2oNAOClfZOMDnQn9NOPkkkVXgQhKqZpBGHm/niVYOb2axRhqpFmxBETCROwh0CAGH9No3QHCIYfXxpCMYZq1WLQp/G9T/Bm4cpowaEtTyGCLQGI8CLKy2kVoHpfZb9cWIae9EQvYYKcO3LPg2UQDcFsDnQJMRW06hUxKaU/BqlhmvCvumQ/umA70yM1ljxwvEWBbt5fGJPNXPkb0MNZVjagksFdBnJCQiAj474LHDLKW1mlGahhEUAI1aANToDSN6/Q4AGEYQlcfFup2MhYcJbJTERgUzOJjDCXtRJURIXmNYBBIhOBYAoj5NKmJMRNB/M4ozKHCSUUwJQRE/8GvCGUBO0m/yW4xmZAel/zZp+DaHbPdYQSXAJiMWOcB6nYjVpGHpEatZF/CRccU6VeAn89x00bzQcCw0HP28qSbDhaBWsX2n6B/qJcGFPLy7CO0tGQ830KNdemMCPz5Fr46RRzrsWt+xWLE0QkjGZfTRGhdtsJIAS4I4ZkQxoxGDQNQIgkNG4zCGaXge8YimQNA6IBwUHkKgHQ4bZjVDZhPg81AOAeZZXdANRrxYKmLKJWzpmC0a5qUgH5VsUsjqtOMkrkKR7QytdtnhcICVI3zYbxWdDMfoUWgbgW63m/V+NxLy4pIPk3yY12G00iMD44KZGDUTow4L4LAAogOWvFTET/qcoMOstrI7JK8xG2PSCuF3jaYjSCGBZxVkaSG2e0qJBYyD+Q3BNOS06oN+SgqaPE40Grbkk2KjKDXywYhI22m1y6SzmCCeAU2Ugca1JKrG/zUMAxKEDoZHIWQUI7QsB1lthN1JC4LO5TCITj1L/EarYjt7tD3TdDWTxPJsdK5m66bYahhLOAwxmz5uA8MmrZsEHJjOgWvclNZFqu34kJ/Xpnx4PSF0sq5a3Bp1QG56xM/r4x4iG+ALEpcQ8aBNHxB0YZdB8UODGdZkCCgmkHaWHC9QUyV2tsLOlZjpApGU2LAIBVz6tEyNVR1THfd4jW/l0V6V6lXwbt7YL6O7Oqa5BjVTI/b1rXu6lp0tbr7BLvbsS5OeiaqppBjKirGTY/IhQy2KViW4LeMzWcuemmdrsViLqcaz4GQeXKigBzvkUh3eVwFWusSRNna4Q6z0TcuTwq4WPZaF2ll4okr3K2A9NVKObm+l1AsNcn/fsqfLz1eo2Qqz2LYutoWZCjdRZmcbwmzTNlk1t3N4v8L2K2w9iWYlXTqky0SMORnJRNGcQhaSXD7ByUHcY9M7LTqPDfj/IxyBx60cJrCwg0PcPOI1wz6zUeSA1V70+pHGjePND9eyt05mHmzlHpxJPTydeXI6//R0+dnpxvMz7Wdbrefnms/P155dqL3YanyT861XFzuvLrVeXGg8O1d7fKr47HTp+Wbp1Wb5y7P137nY+sG5xlenSs+PJp8fTT5bTzxdiz9ZjT1eUR4ty4M8WY09W0/8+ujJamzwMKhxnp/MPD2ZeXg8ffdY4vZ67OaacnMtfmsldmsl9tlK7PZK4s5y4u5K8pM1+ZM1+ZO12CdrsZtriZurqZurqVtr6TvrmU+PKB8fitw8EvlsJXJ7Tbq/EX12JvU779UHLrU//Gzypx+P/eiDxo/fb/z0w9bPb/f+44Ppv3g092cPpv/84cx/erowmMP5v57t+sdXe//5y/3/87cO/M/fOvDPX+35x9fz//eLmV89m/q7x/1f3h/7i08a/9vV1G+fDH61Efj+KemHl/I/v9H7yXudz88WX5ytvDjfenK2/fBs++5m48n57pOt+rU93qM1w7k+dmfZ82Qj8NkC9oPN4M+u5398Kf29E+G7+2239lgfHPY+OBL8bMl7c8n7cFW5sej9ZK//o0XvB7u8H8xab+1xPTjsf3TY92TF93LN/3Ld92zF82zF82RFfLzie7QSerASub8qP1iN31tL3t8f+nSn+8MZx0ezzo9m3O9NOK50+AtN7uKYbaPMLOeJlSpzpM7tKZE7C8TuEjWXJ2dzxHQGm0qjU2l0JovP5cn5AjWdwWZzxHyBmi9Qc3lyJovP5oi5PDlftfUyTCuBt5NYN020M1g3h/UL+M4Wt29cONS3HR63rPatJ2fd53b6z+/2XdsbfmsxeGnBe27GdXbCfmpMONbkVqv0RtO82RbOjjnOjrnOdJ1b4+6r08F3d8rXdse2Jnwn2o6NlvNwxbw3Sy3XhfPz0XcPZN7eG3trt3RzNXNnPfODaxM/vD7x5cXW1TnvqTZ/ecbzwb7olVnx2rz/w73RK9Oey1PuC33HgHAu9OzX5nwfLErX5nzrFfpEk98ct22O206NCafGhLMTzouz3rOTrlPjtuNd/uS45cyk/eyUY7MvHO/ye4u2noQ2/UA9BNZCUC2KFsJGyTYUtg8pXn0iAMb9QC5K1DPmZs5aTrAhu0HkVW5+1GszBL1IwIcH/JQ/SPtDrOhnbE6U5QGK1bEmkGEBktKRxIiJ1dptsNfDBHyc38uLbtbloGxWjCLUGLqDoUfNvJbjRk2mEYtF5XDoRREKBJCAH/a4DU6H2u3S+EV9XMZiUTShoNkknksR6TiajiPZJDaQrcWjxoQMpeNoNolnk3gmgWWTeEKGFAmIRcCkAsejxrBfIzp3iO5tfu9QJKxJxMBMCkklICWqDwdV4aBKiegSCpCMgek4MiCioHc04gIkpyHk1Ic8QCQASwE44DeKHiAQQMJhPBohI2FKCuBhPxYNELEwnZLRlAyno1BSAhJBfTqky0qGgmwsxeBsFIqH9BG/VvID0TCkyEQizuRkJBtBUxKshKCIzxgJwEqISETotGLKJky5OJtTyGwELcpoPUV18+xsAd/T4I7Nim8din22WX5yofniYvP5xfqrK62nFxt3zlTfPhw/NGYdSxorkqYmA8kUnM8gUx3z5uHEza3m4wvN5+drr89Xn58p3lxWLi+K5/cEzh9WNg7ICxP2SgFJxjUxeSSujGbT2mxGnU0P10vaqTH07Ib06fXq44+7N84nzx+yn9tvfWvZfX1NPLHbtdQlF9vY2px9Y5d4qG/bPyYsz/jXFyL7x/27mp7dLe9CzTeetjZkU00xFaN0JWaqJy2lGJeWaNlPRLyE5KX8btztwJx23Omi3aLJLXJ2N2O101YesPKA3Qq5HYjPQ4hu1CWAVpPKadV7HUBIRAYdmuQ1hkUwLIKhgCbgUwX96nBYHw7rg0F9WIKUGOlwqk3mIbNVy1t0CD6EEqO8BRHspFvQ+V3GkA+WArAswak4nkyh8YRRVnTFEtnqWqsNkxzXu71vOn1vesPDYkDvDRoiMSRdoLMlJpGD5ZReTmuSRW2yqE4WVanyaKY6mq4MJUvb44U3cyVVqaZrduFOD2uNYeU6kMqOyvEdmbxeiaul6KgSA+JxJBwGXK5Rq3Uby2sZToeRIyC8HYSGBoSDILr/j3CqSaRZoFpFtlm21Eu2SAjmTNsZZoikhwdeNo43cCadmTfYbbDHTUQUNhozyTIbCqJeh95pHnVxIyKvUlxQNWYpRkzZINXIOIoK77fpPGaV38EEHXTQiQddiOQGEgGoEse7eXYsT45nifEM3kkibQVuReBWBG5HsLEYOpVjZsvWXpbLhyHJpfbb1V6n1mIaJrA3jOC3YehNHB1hKL3VjLqdTClvLeWt2ZQpGaMKWXOt7MiluZAfdNpGPE61z6MLeA2yhBZzlk7TOzEe7uaoqZqlEoPGStxsV8wqiN816nVqeGYHirxhhLZjhB4ljAYYAGAEJRmEhABErwFUGv2I1jCqA1Q6YOAYGNFpR7SaYa1mGDLqGBJhKZjEAJbSCiZQdCCSn45LTDrG5BJ0IUVWs2QljVbScCODtgtYu4C1skg9ZWyUXT6ngUK30egwBo1oVL9pALbxZqBY9mXytlAY4bkdOPRtAn6TJ/QCDdkY3MNTVhI0o2q/BUr7qYpi7hVcRxcrhQjFQ9+yYN8O2kFJxOMhLp9wFhQm7oeTQbie4Rb7wROHCuv7kpM1rl+h+yVqokxPV5jpCtPPU+0kUlfAVoYqyUgry9fSlkrGWUqLooty2EiSNBohnU4/agDUAKgyAKMGcBgER6xW0m6nHDaSY0ECGyWxYTOjtvG6uGRKRhk5gMQCcFYmkmEk5jNk/7WuycS+UUINNN/5JJOIoAPCiQbAAeF8I5X2mYJmo4AMMcB3WfANCz7ssxplPyMH2Kif8bsxG68zMaN2AQgG6HhM2NUUdrdsu1u2+bplsmhqZ4hmCuuk8GJI003Bi03z4b7tcIffX6cONqmjPfNKn16dYJcaxO4qsdS0zuS4kteYcAAirXZSeisJmnCAxIwwAgCIwQADWv2bemA7imusVtwfsIQle9BvEd00gY3C4DaHgHqcuGjHwl7WZYVtHBByAmEnFAtSuYQtpQgBL+Xz0mFJkBWnP8BbBYRlNAypMpu0bhvkd2OxiCsg8jxrwODtFD7kEsCQF5f8ZMRPRgOU3wULzKiFGnWbQdEKOUx6t4A4zEbRgUQCbMRHuwWDjVM7LRo7Nxz1w2ERcJu3J8NQLACE3CN75+T5sbDkMcheSPLCdl4V8KDRIBsJcaILSym2aiHQrkRqOV/UQzoYlZfXWznYzBpNlIEitASmJjA1iWtwQkPRepzQoJgKwVQEpePMsN1JuUWTx4tKEhWRCKcwWi8K6weLc21PK8McmIpMlKwNhSr4EdmqDZu1UQEMmvR2AhAwvQ3XOUidjVDZiFEvr1dErKBYamlnJelUvKSHN7g5fUBAJCcREWm/HXWZDU6LTrQbAm4wKAIBj97nVEW86lQYqCTQbo6aKrEzZdN0ia1khWyMifiBqFdXydDzPXHvrH/3hHOmzc+02E4BbqaB8SLazRibCX0vj+zt2vZ2bf0CPl7Ed4/ZJ6pMUdbXUnC/zJVkKB8yVCS4qeDjaXZ3zX1iZ6aVNPSL8ETBOFuE9jaxfQ14sWI42EYPNNGDHfJgz7Q0xk2ViUpcX1QM1Qwy3cJ7FXisCM7UsD3j3P6+ZbHJzhTRhSq9p8UvNrnJAtEv4HMtfteYsNCxTNWoXWOWPX3HZI2pJcGCDBQVqBjHol5dIgTn4qZyxpZW+JCIeQSj22b8tUvt14RjG+RfO5x/QzjHpuLXDtffX6++v5L+7FT24bn8gHCenik8O1N5fqb54uxALVB/crb86GzpxZn6szO1p6erz87Unp6tP92qPj5TfnS69PhU4elm8dmp4ouT+a/OVL6/Vf/yZPHZSuLJ0W/yeD3+aC32cFV5sCLfX44+WJEfrcUGR4P3D1eVR2vfcM7TY8lBh/PwePr2euzT5chna8qtldjNZeXTI/Knh6O3Dim3DimfHY59uq58uq4MCOfT1finq/FPV5KfriRvryU/PhT96ED45pHInTX5/oby+FT8xVbm9250/uBW/+d3Z35+d+ZntyZ++nHnpx+2fv+j9s8+7fzJnf6fPZj5i0ezf/5w5i8ezf71k/m/ebrwd08WfvV89z98vuefvl76H7994F++v/9ffrD0P76/b7B9/P94MP6LT+o/uZL46mTg65Ph//Vc/MfXSn/yae/3Pxj7/Hzx5fnK8wutx+c6j8+PPTjbfnpp/MmF5vUl/3JVd6pj/OSQ49HJ4M3d6O9dUX72bu7rs9LLDd+dA8KNXez9I947/y9f7xUr153fecqhWyJ5U6VTdXKqHE4OdfI5lXO6oW7Ol7yXOV7moNxKrdCiJJKiKIqiSIqtdgd3e+HUHsMe22P32tvb02OPZz27vcYMFn4YYBfY5324PTKwwC7wfarzVi9/fPANvzPqJyfUO8fV33m+/cGR/EdHjbc3pPe3tXfXs7d3+E+OiZ8c5T89zj8+Jz06K352IvfZCeazU+znZ5WH582HF7zPzhfu7RY+Pu3eP2bcPih9Z4V9f5V7f014d5l/ZTp9rRu72ImerFM7FeJghVgpIkMHnHHBuTKx3KT3HuWZIrxn789VsPkqvtSglpv0cpNerJPzVXy2jO59GtZSbRut5sNNG56s0DON6EyDmmkQi116bTK+NRXf6NMH+9SR6eiJYeLUTOL6CnNtOXdtOXd9hbu+wl1fYq/MZy8O01fmc9fmcjcW2BeWxBcXxZeWpNc39PeOFN4+WnhxVXl+WfnWIfuFtfypfvrMZPb5tfzFWfbyLHN9nnlxiXltjft0t/TwUvWDI/lLU4mjFfB4Dd5tk+daxLXp1CtL/PWp1Osr0mvL4tvr+bdWlVfm2LdWlY92nJsHzesz6ZcW2FdWxZeW+euzuauz2ReXhVe38q9sqlcX+d3p9IW53I01+cXN/KUl/vR0aq2S6itgUwi2ZKCuAC0TruuwwYzx8W8qmQM6P+FIwZqFDqqJmXpqshLXWVBI+LLRUTblE5mIyEOChCl5WpCJDAOTUR+Cj6HEOEkFSSqI4T4MH6VoXzIVZlhcEGlJTuwpm8NJyo+gB+jYRCYXZrhIjg0zPMAwQVEENQ3XNFSWQVEAJDEkSyHbQGwDsg3IMSKuCXpWpOwh9TJRsGHXBG097Jpg2cNqJbJaJMoeVvYwWw/nJZ8qTuhKwFCDqjghMAcUYSQvjZl5v2eFSy5UKsBFDyq4oKkHLCPoWEDBBfd+tM1QXhm3pLAhhPJ80FAijolaJqaoEZbzsUJIkCOKAskyLHBhjglJXFgRQM9EPBNxTdDRwm4+WNBDVQtsuEjTQ6sOVDTCdh4w1bCpQZaJOjZR86JVly5YuK0hmhzRZGjvELNnUUWbLNtkxcKqJtJy0EGJnKnFtjrUoV70xDD1/Jb8/m7p4cuD3/n23I/eW/zuGzMPXx7cudp89ah1ZCo55YVbur9th8seUi0gS1OZ6yfLN2/0b13v3Lveevxq/8krvffP2NfXchfW2BtHzMvH3MPL0rATqxeCFcdXcXzVYqBa8tXKE5Od8PIcub5IHV6NndpK7R5MX9hK765GT82hhwfBsxvs2Q323AZ/Zo3dGSY2BvHTa8qr59ovnmqfXLXXB/xKR5irMR072jLpQSFVNcimk2h7qYabKOi0KeGaiOZFXBEJUSAYFmdYkuGoHE9nWDKVw9NJMBkPp5IAk4NlgVREgmehTCrIpoN8FpC4sMJFFA6Q2ZDCB1UhZFlh2454HlwsY24BNizAciC3ROb4iQzj4yUwx0MYOfavhMNACg/rCmrruGPjnod7Huy4kVqTqNSRYgV0ymGzENQcn2yMC/kRVg6wsk82wm6FqLSjpSbpVCC7EnKqQafmc+sTxbav3PWXuxPF9pjX2t/s+juD0GAGnJ5DJodQqxcoVPYZzm+XqmOVerDeBJttrNHES2XUtiOGEcpxcCobJqO+PcLZ6+EgiJ8kQZoAaSL8zGQVnW7Rk83osJ9bmFHKpXg6PYGTBzByBKfGCXpir1SQToVFgdDycacUd8sJpxAzDFwUAC49wcTHudi4zoK9EtNy065IVM1kMR8V0iEuGeCSKBMHc3GATwV1LlQx0H6VXmjHN6ezB6fTm/3ESis6X8JnbGjKhKYMZKmMr9XptWZ8tkK1TKggBywpYCmgyPpj9H4Y/E0E/CaBjtCEL0YFEnS47FKdemaqyw/abL/F9Jq5ikfnxVAueUDhg46OFm2yVU3PTior89bqgj1XJdcnszMVanOGP7Xpzfdy3UqiXctIXDhKjSLQAYwIkFEYxSEQRRACRyk4jIQmQmPjwdEAMA6AfgD8dT4tEDiwJwT0R0koTiM0AaajAJeGNIl0jVjZSdSKsVYl2qtF5/rpmXa0X0Mna/BME5tt4jN1dKoKT7VFiQEo+LkoNkaiPiD4LIYe4EW03RP7A6HeSMpSKEb+dhR7jkmE8ixh8EmLS7B0OIuPF0RipsqtdOWtGe3SkdZShzUZH08/Z7Chhpvolpi6l21alM2FHD44KMeOr9gv7fYvHS3Ptaj5NrnUi67246v9+EovNt+k+gWwYfj7BbhhhmfqibmOsDJrr8yWbSPL5kgECYaAiUBwLAIGEDQMwQEgPB4Kj+B4KB5HGCbKs3Q6CdOEL0b5cslQyUqXzJitop6K1F26rGOuHK6a2N5O9N6KWsUl9qo4jVJ0L5Pm6tDep69BqCzHtBSYQ0cT0L4kvD+Nj/LxoMoiYhbM85jMIZlUMBGbYBnQ0GMFLztXgde70e1h5uB0erEdnaliwxo534wOitBSkz46x+6uKWcWuaNT8RNTsfOLuZOLiWNz8ZUmOFuMLFbwKQst5kJOOizRAYEMZ8hIHA8TKABCQSAS8Id9/uCzQOQAQYVYPmrZnFeQLINRpFgqHgYCv5lLhO180snHdZFkk4DConkmpDERU0I9I6ZJRDoRTCZCDItretq0crqRkUQyFQ/FqPFsIigykKUxihBPRiMYPEKgI0wK0CTCylOeEStaCVMhxExEyoKmSFkSrTKoytMSQygcZSpxTSL3+oUqD4pZv6uhrgopuYmSgZii3+R9l05012Z0gwfUnF/M+vlMwM5ThkLpMqUKeL3ED5r5bk0uW0kx6c+SB/LZIJNBsikoEQOiVIAifBThI0gfSflxYgInxnBqnIz6YslQKgsyPMYrFC/CmkFbFi3wgZKDL85Iw3a6XyIPL+iztUTXppo64TIRIw2YGTifCKeQQALyRaGxGDweR8dSxDifAjQecVSq5mZaJb5oJOUsnIuGsnQwFw3JLC0xBM/gEk/kZUpTqbyCKjIosn6JHTdFf8NFF9rpjUl2o59Z7ST7zUyvka5YiC6MeZp/rpfYXpEOrwgHF3LbC8xCh+wXgclyZFAKDzxgpgyttqnt6fR8He0VQuuTya3Z7HyXWuonFnvxtgcW5bGWDQ4KxHSBPDjgz28UlrrE5mRspY0u1YHNLnSoA2w2Azu98PFp9NgMcXiGXusTg3KkYvkrdrhZwVZn6NUZemMY21lIH1/OHZ1Pb3aJxUp4tQEf6lPbk9H1NrbSRremo1vD+PoUvdpDDs/Hj61mt4bxYRMelMF+Ge1VqGI+UjKwqhttFDJFK5HnMSEHCrlfE87XW2pclt4jnD3a4VL4Xg9nL6WmpMCr6+Vvn+q/e679nbPlu9eqn71Q3Uup7Xk4XxPOkxcHj1/sPHyh9dWLk1/e6D282npwufHgcu2zq/XPrtYfXK4+ut58fL355Frzq2uNHz3f+b0X+z+82nxytvD0SuXLy+WvMWYPbx6ctb847z2+WPyacB7uug933S/Oe0//u5/z5FLpyZXyw0vle7vu7TPmgyvlB5er9y+W718o3dst3Dvza/13D8f9V8I5X/z4fPHTC+U7Z5xbp6x7u+7nl4uPb5S/ern2w9dbf3hzas/D+atPV//ik+U/uzP3Zx8N/+yj4Z/fnvnrTxd/8Wjz758e+uWTrZ8/XPvFw7VfPtr41dPtXz3d/ufvbf/XH+z8y4+P/bc/OPl//fTM//2nu//Hj3f++fub/+nx0t/eGfz0jcLvXtd+8rz109crf/5+/2/vLf3bj+Z//Eb3h29M/c4bwyevzT59c+npm0tP31r44pXJbx+Xz0+Gb8zDd87yX1zXPzlB/uFbzk/fLn7vmvTkIv/pqcydI6mH57WPjwt3jsu3T+jfe6H//mH9/SPWG+vKu9vm22u5jw4rd48rt45wnxznHp6Tvzgn3juevXci99lp4fPd/MML1qfn7I9OGO/u5N/cFG/t5G9uSe+u8e+scu+uS28uidf6yVNV/JADr7vwsovNu/ikibQ0sGlAbRufruCDItJ1wY4T6XTDVtYAACAASURBVHnQZAmdLKGDIjLXoOeb0flmdK5Bz1SJvXONM1ViUM3ULLygQTUH61XjvUa8XaPaZaxRBPs1dNjCZxvofB1eaePrbWythW534CN97NQwfnEpd21duL4hXl8VriyxlxeZi7OZy/Psi6vKq5v6q5v664est4+WbqyJ52bS52ezL2xp19fzx3rxnRZ1dipzdipzaY55dV15foF5eSn7nR319gnzjaXMmwe1l5b5FxbZl5b5V9ektw/q726bb6wrr69Ib6zK720Zb60qL0xnXpvnbh40bx40X17kXl0WXlkVX1zkr83lrs3lbiyJL66rL20aFxbE44P0icnMuUVpd0k+Op1db1JDK9oQIhUeqElgRQabJt4wcUvw8/FvytkDJu8r5EN1B+mXqEGZ7ni4LaJKJsQm/Fw6KDIRgUcECZPzNMMjsWQIJUZRYpyOBn89yBuLUNFxkpogqQmKDsQT4UwW44WoJCdYjoonwv/9miEkyqgoo4IMcVxEFGFVRVX114SzN7Om5UFTg4x8OC/7NdlvaUDRgWol3DFRU4N0NWJqkGfj5QJdLtBFlyw4hG0geRkQOZ/ATki8XxGDqhQyFECXQ3sy1bBrwGWXqJeith42NcDUAM+GywW85GGOCepq0FUjpgKYCuDoiGfjtoXJSjjDjCfSB9K5iSzrz2b9qdR4Mj6aTo6zGb+uQbaBOCbsGrBngCUzUrHBuofUPWSvfuPqESsf0VVAU8KqEi7Z0aJFuyZpaZgiwZIAyiKkSLCWR8w8bGtwQYPKOtS0kZ5HTFXojRaxUodWa5HDPfzaKvP+We+Ll3vfe2v20Sv9T6413z5TvLIpHexHBx5Q1wN1I9gqRvuV+ME55cap2hsX2q+dKbx7vnTvpfbdF5pvnDR2F1NHZxLH5tnji9LWNL/YyQwqSK8EdUvhZjFU9wK1gr9bDw/7+MIUMd+DVyexY8uJC5vs2ZXkoR60WBld7eHHlrInlrnVLjlVDM/Xse057vS6fXzZXBvwM9XkoBhvmVRRhosyXDfIUp6oWtGGk6pZCTdPayKqsIjMobKA8xyWzaHpDJzKoKkMmsgg8TSyV9mKR0PpVFjgcUUmFZEQeYRjQJGJiCzA54Jsxs9nfGIuILMhwwIsJ1IoodU6VargpgcabsQpYqw4wYlBWcNYEcHIMZQYT6aRdBYXGVjmEFXGDI2wLdy2MNMGLSdSa1ClKmKXImYBMLxQ3vYL+ZGM8M0MP55kRnKiL29DXpUs1Ci3ijkVyKlGnCrg1YFSO1LtgbV+pNoPVXrBZjfY7ge7k8BgBpycjXQmA5XmAbf8Dbf0bKMTmJzBB1NUs42UKuFiKVIqw4pO8zKWSIdQYhTGRnEygOMBGPaRZJgmwjQRfqZXgnpVrF3GBq3kcEosl+LpnJ+Mje2F28hoACMnCNKXjIcFjtTycdmEFQtRTUTOw7IUkbiQzIZVNuJIxLCV75YEg8MsiTZFik0CuXgwSYbjRDBBTGSjPoUNlU20X6XnO/HtBfbwAndknj04mVprRhdLxEKRXCxG12r4RoNabZDzVXxQRNou2irgrUrcVEEmPU5g38DRb5L4fhI7QKAjBDqSTeyzNbhTz/SauW4j26ln6qWEZ+JCbsJQQM/ESw7VKCenu/Kwrw5awnyF3hwwS83EoaF8bNla7vNzPX6yxVkqnk2HcGwEQcdxEsApGMUhEINgAgyC/hHf/gMT+8YCI8HwRAAY9wdGJ3y/xpuQ/wAUnqAJMEbBNAFGsYlsHFB4zNHookXXvGi7Gttbah52YtN1fKqO7BHOsIFN15BujRGyQQL8JoWMkNg4DO6Px3yGQTea2f4k0xtkHAdkswcy8X1iLmzJVEXjimpGioMC5S8r5Ewlt9TiNiflMxuF7Vm1beNqasThgclqbrLOlTS6oZM2E7RZf9vGN6bE8zul46tatxCZbeILHWqpF13oUPNtctjAuoVIRRt3+f1m9rmGAbUL0bmuMj/pakoiGYfC4XF/YDQQHI/AQRgLg5A/BIwFQ6PB0OjezJoopkQ+lknAmSQos7inJ2yFVNmIJUIVnXBlUGcDZRUpmIidj+hS0FSAvbs3VY+suMReJ6dgIp4B7y0NVFyiVqA6Vq4gUPlkRIkDUgIQYkE+HuRTAI3syyYCbBqIR8dj9BjLgJaZKBZyTW3ffA06NJM8PJdbn0zOt+lBGW7Z4aYF9LzIUpPens5sTyY3WtR2L3p6njmxzhxZSM9W4bYR6FtQUwGdTMBORQTCzxNAFg/HUYCAQ2AkEAIm/KGxILAvDI4QVIjhKNNivYLkWIyuJpkMBEw8k4r6PD1ZMFKGSPApwJIpKTmhZEIqGxFz4SQ9Dke+EQGfRbGxLItperpYklwnJ3J4NhHkMhFNwDU5LfOxdBwi0DEKH+MyEVOlC1aiZCeLVsLOUxqP5TlU4/A8i8lZVOZjihBXxUReiApZhEkBQiaiiaijEq6GeypiCCFPieRz454CPL87s9hTHBHWWEBIB4QsYMqUyEAiA2kSUSuyzTLrGTGFCaeJZ1PobynpCZZBclkonQon4sEo7aOpCYIcJ8hxDB8l6DE67tsbpE8xkSwPsxLGCLCgoHIeVWTQyIO1AtWtxHoVenMoD4rRlkW0TLrAo2YGNjJIPglmyEgCDVDQOAWNJkkfmwQUFtFFQheJsp1pVcVakdOlaC4BJshAnPAnEmgqhWezBC9EJTkmyTQnICwblsSwyPo1KdgqUkuT3NZQ2phkV7qZToUaNOKtEm7JY4awr2oH+nV4qg6vD1M7i+xyP9othAbFyLCGzzep1X5yygsv1vHZKjJThjamUsfX5COr4tYSO9Omak5Qy32jZgK9AtoyoZVu7siCdnA2c2Q+u94j5ivBlUZopeZfKo2sVMaOTCOHp4mNPj5TA2um3837PCtcLxMzHXShT6zPxLfnM0cW0oemY6sNeK7ony/4D3awozPRnWnq4DS5PSQ3ptCFVmipE9iagbfnqOU+Ml0FekWgV4J6RaJXjjULsbIdLei0LhJCBmRSAJ/5f69Fc1mazdJsluZzUS5L82lij3DyWWyPcK6sld480X3nbOu9M6U7V8p3rxY+vmR9eqXw8Fr10fXWkxuDpy/MPHlx6vEL/UcvtD9/vvn0+f6jq+3758t3zxXunvs1VNw95z24XP3iav3x1drTK7UfXG/93ov9nzzf/f7l+nevVr+8XH58sbjHNnt6uOs+vlj88nJ5j3++JpyHu+7TC8UvzjoPTpn3T5ufnbPv73p3z9q3Thv3Lnj3zhfvnS/e2y3cPet+fNK5fdy6c8z86Jzx0Tnr1q59+7z38fnC3QulTy6WP7lY/uxS9ZPdwifn3c8ueg+vFh7fKH7vlfqP3+r+wfuTf3Jr9i/vrfzNg42/ebDx15+t/vW95X/3ydJf3p372WfLv3xy8D9+tfPLJ1t/92Dl5w9Wfvlo41df7fzqq51ffXXof/+dg//lhzv/8ntH/9sfnPg///j0v/z+sX/+0cF/eLz4N7f7f/RG4Yc3tN99wfqD10p/drP7s0/m//zW7O+9PfjR29N7hPPVt1e+/Pbyl2/Of/5K751T+Uuz8PPL2J1d4dEN4/5Z+gcvyr/7Sv671/gvLuTuncl+eoZ9fMX48Ahz8wj/0Qnj7pniK0vsjTnmxhx3Y4F/ZSF587D66Rnz7kn109PKo4vGo/PyJ8ezH5/IfnpGeHBev3tGe29HfGU5c3WYvDSVeGede29TfG9TfHtDemtNenmeO9uIrpvhBQ0Y5sHJPNTX0KaONXSiohNlDW/ZcN2IVDWgYYIdF+0XiX6R6HpYv0hMlqnpanSmFpuuRvc0rMe7tWzVjRYsolaMtWvJeoUuFRDPClu6r+wCrTLYLYUnK+BsA11qYYtNdLESXG1EDvXxk/PJC2vs5U3h8ip/YYk5v5A9M5M+N5t9fl155ZDx0qbxypb55pHC2bn00T51fDJ6cZm/tCKcnE4f6cVOTaVPTyZ2p9MvbyjXZjMvLWZeW8rePKS8PIy9sMS9sia9ui6/vCK8vCK8tMzfGGYu9WOvLYtvrinvH7LeXJGv9uIvTqXf29BuHjTf3FBfW5VeXOJeWOBeWhFfXs+/smW+vGVfWBCPDzKbjdhaPbbRTq62UsMi0TEjTRkr5oCKANVVvKIgDZNsulQxDxmCz5IChXyoZsMdD+sV8I6LNi3IlXGFAflUUMgCAgfyHMzyMCdiWRaKJQNUzJ9IhxkW5wVK5ClJoFMZIJ4MkNQEho/ixEQ0Fk5nUJajRCmeY7BEEkimQwwHCRIiqYiowIqCqSquqrgsw4IQ4fnQno2ja7BjorYBaUpIlXymBhQdpFLADRXSFVCTI7oCWhriWUTRoYoOVXJpzyIMFRJZP5Me5XMTmhxxTdzJY7aKmjKsiaAmgqaCFCyiWoi5BmYooK6ABZusFuOVYtSzcdtAPAP0DNAzkaKLFwqE7eCyFmGFQDI3mmbHM4wvmRmLx0disQOpxFgu41cUSNNhy8Q8Gy9YaMlGqg5c99A9yKm5SMmGXBM01bAqBWQhYGmEqZOGRuUVXBAglg0zDMAwQUUGNRkyFNBWobKOtBy8XyAnS/RqHV2shOc830o5eKKPv7jBfXDOvX+j+enzze+c8144qJxdZLZ6sakCVNMDlXyg7cSmKpnNaen0un12I39qhb24JbxySn/llH75IH90JrrWwhdq2FI9vtRILzdzC3VyrkHOVLFuIVIz/WXTV3P97XJ4YTK6NowfXmZOr/Mnl7M70/RGG15vgj0nMF9HZ6tww5hoGP7pCjpZQsuqv1fAJ0uxqWqiX4w3TLKkIAUJKkiQK+Mlja5ZiaoZd1RK5WEpBwk5kMlEshkwlQRicSCaAGLJcCIFJ9NIJoskU2AsDqQSEY5FFZnWtZipxWURkwRYYsE9wuGyAZENqmJE1oKKETDciFfBvApqFUDDjdgFVMgHxXxENTFGgPc4PJFC4kmYzcJMJsKzkCpjWh5R82BeC+tm2LTDhSrW6EVrHcoqRQRtNCftzwjPZQRfghlNMCOsElQsWPMQvQCbJditY04NdutQsQ1X+2hjCm/OYI1ptN0JttqBTjcwORUZzkHDucjkdLDbnyhVnu0PgLl5YmoKq9dDBc9X8AIFL6DbMUWnsxxIRscRfATFfXv3XWgajFHgXkoNHtSJdhlrVahmLaHrWDLtT6RDjIinGZROABjh/1fCUZOcHhG0iKBFBBkQxbAkhhUB1ETUVuiZjtEqCmIaVnKYxke5JMzEwRQFZWIgkwhzKUBhQ0Ud7lfppX7q4Fzu8AJ3bJE/PMxtdhJr9dhqLb5RS2/WsfU6sdYgFuv4bAWbqpCDWnSymagWKFOFuKwvHR+NEfsJ+FkcepZE9tHIMzLjK1lE1aVrXrRTzXRr2WYp6elY2aZKFu1qeMWJ9RvcZEtoltIL1ehGN7vWzRyaEpfa2elacrEvtotJz6DzIp5MhBB0HMECZBSmYhhGo2gUDcLBEd+B/ePPjfoP+ENjvuDo+MT+Cd+BYHAkGBwBAiNQeILCI3ESjhEQjY5nYiGFx+w85RlkxaGaZbpfjw4a9GSDnGkQwxY+1yLmWsQe4bRKOSkbJsBncXAfBo/gyGg6FTIMslSOtTqJXj9VrRGOFbY1uGhSFTvRssWGyToC5fJY24pPFVNztfT2tHx6xd6eVQYF0uF8ZRUatrjpOltU0bZBV2S4qiBtExtW49uz0va8OF3DZuroXIuYa+FTdWSyBk/W4E4RKOujSuIZOfYbBdFvi6GSTlacbDYFEZg/EpkIhsYDoQkgEghDgWB4IhAcCYZGg6HxQHAMRUOZDMkzsWwSYTKIJtKWEtV4TEiHNBYo5QmLD2uZiYIEegbsaKClhk0FsPMRV4e+HhvYs3e+hpw9G2eyIDT1dEmKluVYUYnZPJHPwVIWRIHfSlBj6ZgPR5/D0OeyGcA04l4xN18D1vrEoWF8ez6zPZ9bnUz0iqArHCirE0V5rGmGhmV0vorPFaHVOnFkKr29nFufTnYLkbLsq2uRqgjZqaCZgjjMz2LBDAYksDCNACgUiEQmQsBYGBwJgyMINpFIwbKStGzGsRhLT/EZGAZ+KxcP2gq9d6VUZ1FPifKxUTULKEw4ExvHwG8Aod8Awt8IQ/viqYikxoslqVTkdTUusYjMoaZMqWKSz1EJOkygY3HaL3OoaySKdtIzYnaeMhXClMg8hwqpCJeI8ElQZKO6krG0XF6Ic2mES0MKi2oCXjTiKhvxVKxikmUd05gJVw6fO9zol3OejHsKoTCgmAFUDmXTgMwhthareLmCGVfZiJDx5ejnsuQ35PQYz2EcizI5OJOOJOJBKjpOUKM4OUJFx6MJfzIbSuWAZA5Is5GcAHMyJus0J6G8BJomYemwlY+0S/SgmljssnUDq6poy4yVZMph8YIQ8/iokosyMSSOBeKYj0tDphIvWOminTYUqujm2g21WVMtPcVkkDgFxCmAjmLxBJnK0jkuxoqxHE+lc1AiE2R5UOBDZh7u1JKLk8LqJL/cyy33cv16dLqd7NXIoum3pH1ufn/ZGq+aY/Nd8tB8brkfbdr+th2aqWLL3eTBIbdcw7umv2cFFhr4xlTq6Jp0ciu/vSrM9qi6GxJSzxR1X9MBXWF8UCLnmsmtYXpnIbvWJ2YrwZUmsNoMzpcOzBX3H57GdqaJ1R7aKwKuOqLL47YJlDysW41MtdClQXRjOr41Fd/o4Ct1aKkcWqmGdwbE0SF1aIBuDaCD0+jGFLzUCW1OAVtDaH0yMqz5Ot5o2/N1C5FuEZ1pZvq1TLOUrntZV4srLMqlIS4N/f8Qzp6H8/XSgJIC91Jqb57o7nk4ty+Xbl20PzyXv3vRuXfBu3+x8vBK5/H1yUfPD7640X14o/ngRuPh5eZnFyr3zhU/Puvt6c4Z5/Zp+8GlyhdX608uVx9dKD29WPnhtdaPb7R+fLXx9ErtyaXKw93Cg7PuZ2ecz895jy6UnlyqfHm5+vRK7btX60+v1B5fLD/cLezpya734KRxZ0f6aEe8fUy5c9K4fcr46JT+wYn8hyeMW6esO6ft26esj44aH+7kbx5S3j+l3jytf3jWvLXrfny+8MnF8qeXq/ev1B5ebTy4XH1wpfzwSunzK95eCedHb7R/+tHwz+4u/s2DjZ8/2fnF0yO/eLrzi8eH/udHB3/22fLffr767x9v/f3TQz9/uPY39xb+7v7S3z/Z+qcnW//0ZOt/fbr1q+9t/fP3D/3zjw79lx9v/9ef7PzqB5v/+OXSzz+b+Xe3e3/yTuX3XnV+8rL7+6+VfvpO469uz/ybm1M/+XbvR29Pf/eN6UevTj19a+HBq8PPvzXzxbcGN3etK4v4jWXso3P8F88bX1xJPryc+u4L3O+8JH9+IXfvTPqz88LnF9QPjrHvbnPv7chXpuiDbmBePrBhAYta4HjJ/+py+s5J4+4Z7dMz+YcX9ftnxZvbsbc3qPe3U+8fyb2xnr4yRZxsgMfq4IkG+vJc8q017t1D6jtb+ddXpGtT2e0COs2Pz8hAhwuWc74iC5RlrKJH3TxpSrgtTVjiuC1NFLVQw0U6JaJdxBsuUrOhpod2SkSvQnXLZKdE7KnsJByDcAyi7EUr5UTBowwDVFWfqQcKDlDxwhUnUPcCgzI4U0eGdWS2Gpivh1Zb4MEBfmQYPTaMH5mOHh5QR6eiR3r0ianEhQX2wgJ/ZiZ7YYF/adO4uM6dnk+fGCZOL+bOrXDnlvizi9z5Rf76unJlgXt923hpmX/3kPrulnTvlPvOKvvKmvTuUeedI/Ye5LywyO4NCby6yL+xKr9/yHpjWbrUpm/0E++u5z/ctt/bsb61Il4dpq8Ns6+u59/Ytl89ZN/YMLZbsdVadK6ITTpIz0IaOliSAjY75qRDVjJQEpC6RpVVtKbjLS9WtXEvHy6o4aIGNCyo46JdD+k6cMeGPIXKc7DERGQOkkWE5+AcC+ZYMJEO0XFfLBliWFRWoqoc3yvecAKaY6FUOhKLB+lokI4GY/FIPAEKIs1yRDoDpjJAlokIEiLnUUXDTDuum9F8nhBFkOMAjgNEAZAlQNdg1yEKDmHkw6oUMPIh14IKNpyXwLwEajKkydDeuJlnUSU3VvbirkmqYoRJj6fjB5j0eF4CXZPce848Le7mY5ZMmBJuKsTeS6RwEYWL2Dr564NvJm3rpKOFXRMsOkjJwwoFwnbQvAlLeoRXAF4BGDGUzk3EkgdisQOp1DiTDQhyRFVhTYdNA7ENyLOgsgPXPbRZxJpFrFHAqh5ashHHiJhqWJdDioQrEi6JGMdCmXQolfIlkxOp1LjAhSUupAohU46UNLhpYz2P6hfIxTK4WAkvlUNrVeBIG74wG3v5IPf2ce2dU8bzG/zJmdihPrXWoacraNMCSnl/da9SXkkvNFPzTWqxia72kIPT+OE5+uA0udKGhyWwbwMDGx0WYovV7EKNWKyTc1W8XwDrRrBqBKp2oO6Gak5wUIXm2+RcE5sqBHvGWE8/0DdGatpYw5ioaWNlZbRh+LsuWNWCWua5khwclGPzLbZfjFfyqCfDjgjqTNASkIJKVoxYSaNNCZdZkE+H2TSQTgRT8UA8FiCpCZLyk9FALBlOZqBkCk4koT1LMJuGeQ5TZFLXYnt3YzkmzKaDTNrHZQOKEDZURLdB1QyqZtD0QLsImV5E9yJmEVItUDEh1cSyXBjB96PEeCwBUdFwOhFJRAOpeIDNRXg+zPF+XvAr+YBqBp0SXGtHG/1EuUXZZVhzAdUOClokK/qT7FiKG88Ivpzk5/OAYoNmCdULoF6MmOWI14ArPaw2wOqTeKsdbDR9jaav2wtODyNzC9BwPjw1DDbbI1Mz4dk5tD+I1OuBUmnCdcdM44CsEVIez/EQFZuA0P0QOoKg4zA8ThAAhQMUDjwz26Lm+8nJZrRexD0bZdlAND6WYUBBpbMcHk2COBkgyEAyBUoCbWhpxUUlGxZ1kFcAVghxTEhgQhITyfPYoJ6v2mwuGuJTSJ6j+QzOpTEmgUs5WhNjukhoQqSgQZP12PpMdnOY2Z7PHV1gd2aym53Eai26RzgbNXStjq7W8aUqNiyjgxLaKWPtMjndzbVr6YJNqiKUjo0T8LM49M0YMZqivqGwfldDXA0pmnirnOrVc51qZk8VJ2araMmiB01+pit3qrkpC56v0CvN5HqXGRTIqXJ8Y1bvlFKeQTt6XGAxnJiAkHEqBiUzVCJNUykKJMDx4NiI78BeUG0iMDI2vs/nHwmFRgFgLBwchSO+XxMOGUmQATYFahLp6lHPIEsWUSsQnQrZ8KBOGZppEPNdarFLz7fJvZRap8LmOZhG9qPhZ+HIPgzen0z4FQVyXKxaJ9udaLsT7bYT/VZ20GR7Nb7tCF1Palu5npOZLmenS8mlRvrkknl23d6eEfoeXpKDHYdY7PDTDaas4QM73rdiU26i71J9j1gfMMeW1c1hbrqGzDbx6QbSK4e7pXC/AnaKQMUYU5O/kU/+dlEKqNkxKe2TchCBjsHgKAwHgLAvCPhCYf/enzAR2B8CxiA45POPBIMjJAmm4miMDqfjkMqTlhLNc6iQCGhMpKyRthDRMr6iDH+9BO3q0J6d7Rnw1wNre1m1r22cqkd2rFxNTZTlWF1L1c1MSY2bPK4wMAF+MxWdSEUnYPC3I+HfTMR9qkbbbvrsOndiJbs9m9icSRyaz23NZgcVxOSeK2s+VzhQksd6dmTKAwdOeL4EH+onh11ysgZ78qie3edxfpcN5eN+LR5mkAkGDWVRIImGYxiAIyEYDoCgD4T3IOcATgZyDKHnU7aZc8wMl4YoeJ+QATUeMyWyZmU8hXJlko+NGixocFCKHkXCvwWB34CR/SByIJYMC3LUcbligbP0lCrgKodpAs7nqFQMwqAxKPxclJzYK3SZKmmpZF5A8gJiyZTG4UwsmKWDQgoS2ahjcEVH0qWkkMUkBtNFUhNwT4tySV/ZoGZa/KCa8ZSIK4cPLlhljXYlrGrGTR4VMxEpB7FpwMpHS06mWshaKillQ3kmpGR9QuKAkhkVBULgcY5F9+ZG6NgEQY1ixIFEKpDMhjJsJM2E9wiHkSAhj1mFDCMiaSZk25RpoKrgr7hYu0RP1pIFKewKkbpOV9RoWY439FzD5A0pzaXwOBGME36JIYpWrl7iywVWlUjXSjeqUq0saWoynYRpMhilQqlMPJNL5oQMp2Q5Jc3IsSyHp3ORTC7EcYCto516ZrbLDVvZ2WZqsZ1dmGTmB5lBg666gJcfLRqjVWei6fpnmujWbGaxS1e00bIy2nEiwxq51s+dnOcb6mhF3Ddfx5Y69PowdXhd2l4VFqcTrTLIpZ4paBMlIyglf7OkBmt6eLlHbw3Tq11yvgZsdKGtHrhcG18ojxyexg7NUMs9vFMMWcqIKo4a+ZDjoN06ONVCF/v0yiC22iVXm8ivQxST5PEhvTPAlmq++er4Wh84OES2ZuBjy+jOArI6CA2K++vms01nvFuI9ErYoJoY1LNTbXHY1Xt11dPTEoOxqf9PD4fL0ntr0Xs9HDkFy8mIGAcurRTePNF9b7dzc7d661Lxg13j5hnl4wv2nbPW3XOF+xcaD6/0Hl7vPbzeeXCtfv9a7d654idnC5+cLdw9V/hkt3j3XOHOGeejk+bnl6uPr9YeX6o8OOt+ftp5cq74vYvlH1ysPLlUeXSh9OCse/+0ff+0/XC38ORS5atrjT28+epa47tX648vlr84X3y4W/jifPHRWefeUfXmBvPuevb9Q9yHR9WPTmgfntS+c1S+eUy7dcr6+Ixz97Rz+7h164j+wbb63gn5OyfzH5wxPjrn3L1QvHep8tnV+oNrjcc32o+uNx/dqD+6VvnskvPpBePRde8HrzX3ejg/+3zzF0+P/IfvHf/lV0d++eXOv3+y/fNHG//TF+u/eLT594aIsgAAIABJREFUi0cb/+P9pb+8M/y7+0v/+N3tX95f+ofPV/+Xx+v/+avNX33/0K9+sPWrH2z+b9/f+MXD4d9+OvjrO92/utX9s/cbf/RW+fffKP/hW9U/eLPypzf7f/yd7u++2fnBW/0n3xp8/lL/i9dn71xv33958skb07cvF66vUNeX4Q/OsA9v6N99ib13nvryefZ33zA+v5z9+HTy/i7/8Un29inxnUPsm5vcira/Hn0m73+mRD6jA8/MMs+cb8Pv7ci3jqsfn5DunZE+PJJ+bQm5MRV4cR56aR672IvslMbXzQMHveDRBnp1knxtJffedv7tg/lXl8TzvcS6GW6ln+0LoUpmQo+OqLFRiwE9hTJlSmZgNbdfze3X2BFPDTZctFMiWwW87iAVE6w7SKuAt4tE08NqNlwxwbIRUQRQ4sKyCNkW6XqUaaGKGpIUn+OApQJc8iKOPlHQxuq2r1sAugVgvgHM10Pz9dBCA1hqRVaa4FI9vFgJrbfg9QZyqEuemErsdOj1MnykE728LL1wVL+8JZ1aSB8bJk/OZ84tCxdWpUsr0kuHjN1h5vkV4cpM6u0t+a017s4x862l7LW57Gub6ovL/JkOebKBnmkTl6YSr61KL80xr69I3zlovr4kXmiS17qxd9fztw677+1YL84zZzvkbjf6wpL4ypZ5Y1U7O8MtFbH5AjbpIC0tUpICNjuhZ0bU9P48PZGP+0sC0tDpkoKUNbzlxeou6aqAI/sd2V/Oh5pWpOvAfQ+dLqI1K+XmaVMhbI22jKiqkLyIsjxM0GMYOULF/AyLSjItCoTIU6oUkxRSlAleIBgWTWfgeCJM0SGCDGRzaDaHpjNgMh3K5MKChOQNwrDpQilru0lNI0UR/jXhiGFViWh5yHWIkkeZWkSVAroatPSwpYdlHviacPISqCuwa5JlL15yY4aKsJmJBP1cnHo2mxyVecDMozpPOEqsbGYqVragJU2RUhlUZmCVQ7kUwKUATcIKVsI1YqZKGgqhSxOWBhRsuOiijgObFpw3QcWEVAtWDFhQwQzj+1fCYYK8BIoKqChQXgV1NWLr4ZINNQpYu0y0y0SziDcKWMVFSjbiWZBrwKKA7h2zT6eCdGycio7RsdFEYpzJBrisT2R8mhAqqGDdRNo23nGwKcs3WwisVMObDfBwCzrZQ8/PUleXkzfWMicHxGoltFSNLDeJ2TrRccGKHqzKZNuguzbVsZGuG56qhKdrwUF5bFjzDauBYTk06YY6eqingTM2tVBMzRbghTI2VyYmPbhth1t2uO2B7RLc8CL9MjxZQXoeMHCC025oyvJ18yM1bayijlXz43XdV9P8ZdVf00MdFy0roWEjvdjhazqqZMbV7EQ+6xcTowYHORJW0uhinjJETMqG2WQolwzmkqFUPBCL+klibM/uI6OBaAKgo0A0Fo7GQtFYKBYHMukIx6KSiAsczDFgLhNMJ32ZxBiXDagiZObRcj1qFaC8FdJswChEdC+suYBRAHUXytuIamIZFoCxfSgxHo2DOBmMUQESG6eJ0VTCn8n40umxbG6Uk3xOCdGdsO4AbhVtTab6s0xrMlVqkrpHCFokzU/EcyPRzH46vS/FjXFqSLYiohEUdJ9k+bVCyKmBxTZc7qLtTqjemKjWxhrN8d4gMDUTmpwJ9CYn+lO+6SEwPYx0e0CrHWw2Q6XShGHsY8UILyNZLkxGxyPwcxF4PwSPQtAYgkxgsB+D/c/M9jLzA2aux3eqGU+LShkoF4PSNMilyFQMoXGAIgLxaCjLgKKMK3mq4sbtPKaLYVMGLTGi5vxyxq/mgm6etNVoXiSYDJKMQ/E4Eo2hJIUIubSYSUqZaJ6hXJFuGtGpYmKhltzopjf7qa1BYq0XXWhjsy1kro0u9IlBJTjTgBY65GKXnmtRUxWyXyS6LjlTy8w1mbkm0yvEXCGkJA/k06MOHxwUsJYNt22060XLGq4xkYJKzzT0lsu1XK5qpsv5WNtOzdb4uTo3VUxVTWzYYhZ6wtaiUdAivUZyflqe6gvNarpUSKkKmUpDsRgYT+CxOEnRGEhEgnBwPDg26h+bCAb8gdD4hH9kZGxsbCLgCwb9oZDPD4eBGImlY1SCwngGlnhMkwhHI0sWXXfpdoHqFcleCZuuk3Pt2F4bp11BujWs2yAaZZ5Nh7HIfhIepyEfBhyIYSMyGxq00t0G0aqBswNqfTE706UbRbBbJbq1YL8eaXnBhg10i2ivgE5X0M3p9OZkbGOSGrj+CvdsNx9ZKGaWCvxyQZksJWbr6fl6pij6OwZ0Ykk7MieuduI9LzIoQr0i2CyArTLcbVDtBlkv43UXt2WATY4kiQMxbIxG/BgQCPt8kWAoHIoAABAKA0HANxEaGwvuHw3sGxvfNz6xHwDGEGQCw30UOZ5OhSQB1SRM4sIqD9p5oqDTtoLbClnMRysWsld89/JhVwUcLewZYMGEPAtyTbBgw0UH2Uv07mV8G26sbFCWjOUFROUwlSdVKZaXkjEqEKf9SXoiSY0kqf3Z2D4pM6Zxvk4TmJuhNxaZg0vCzqJ2cKhMl5IlLlRkgw0V7BhQWRkvqfsXe9jOamp5Gpn36DIXMJPjatLHxH1MJsKwZDSBYFEIIkEIj2AETNEoScAIGAz7R0jITyNBCpwgIqMpwqdxeNFIlswEl/Yn6P1Rah/LhjSD1u2YrNOCSmhytmDLEheTuFg2iYR934j4fxsN70sQE0wi7OTjVSdrSqTGY5ZMGCImJaE4NEKEn4vC+2PIAS4VtpSoqdJ5ERc4mM0BioLpOpVIjIPwb9GxUV6ELTfmeQlJgljGr8kRzyJKDmmp4YIWqVrQoBaba6VaDlI3gJkaXZIpm0U8AfcE3MiCFodW9VRFS3Y8rmFlq2a6amTKWsqTYxZPGiyuyogsQrKISCLG5MBY1I8TEwTpS2fQTA5PZeFoAoimQhkO4RVCzFMZJcLqkGhjko1IBiTrkG5hXoEul+KeRZkSqvGILVAFKVFSMhU5w2cy2UQ0TqIxAsokEJGldTVp6QlVIk09ZpuJvEKyuUgq4c8kQ1wOymUQgaMlOSFKcYajMjmc4ShBpGWJUAXEUpCGQy62MpsDZrVBTzuRuUF0YSreq8Nufr+j7usUgV45UtFGZ+rowWF2czI58ICGOtpQR2fL0PEF7uJBc7GOD8to14Greni2k1mfyy/OKJMdrmiTEusXcuMqF9BFwJBDtgwsTeU2huxil15u48fnE2eXEsem4CN94Pg0cmKOONTH+67fEZ7TuRFbDnoGPChTw2ZsoRNd6VAHB8SRGfJQP7JcG1upTxxfoI8sJCcrYNH010p4q5Wu1VNbK9V+k98bQi2bcEkPtxyk7aLdAj5diy/2xcVJpVPNfX0FS8yRYo7ksgSXJZkMlcmQ6TSRThOpFJ5J4tkkyiQRLgkLKUhOgUoaurxeevfs1K3zgw9Plu+eKnx62v34uPnxSefO6dJHu/UPzjXeP1P74Gzl7vnKvd3Cx6fMmyfs949bN0/Yt84U9ibLPtkt3j7t3L9YeXCpcm+38OFx/aMTxqfn3IeXyg8uFJ9erT+5XP3iQunh+eLD88VHF8tfXql991rj6dX6nr68UntyufroYvnh+eLnu4VPzth3T1t3Thq3T+h3Thp3TpufnHPu7br3LxQ+Oe/eOWvdOm3cOm18eNr44JR+86T28Xn31lnrg1P6nTPO/YuVz6/UP7tU/XS39Pml2ueXal9crX9xufLpOfvuGe3hZed3Xq7/yXdm/+L2yp9/uPhvby787Pbaz26v/ezWyi8/O/gfvzj8j493/umrI7/6wdH//P3t//B0/RdfLv/yu6v/8P21nz+Z+8WXs//ph4v/+MP5v33Y/Yu79b+60/nZJ7M/u7vwb97t/uS18h+/V/3Tjyo/ven8yYfW//Bm+4/eHfzkzd6PXh/88K3Zxy8NPr7SvHejf+tq+9bV5kdXa+/sWi9sZy6t4S8eib1/UbpzTvnwFHf/sv7oefej0+K3D6be2WG+c1T+8JT78fn228dq1di+fOS3VGi/Co/LkYlS+hsrReRb24W7F6dvn+68u1N+flk50qRWa9BaF10f4EttcKo4PjD3zzkjK0XfmS56ZTb+8ob4rUP6lRX5cCcxbYEV3t8yyKKEikkgRflzCVjm47KQyqXpVDyUTQEiA+ky7ppk0SVLDl50EEsLWlqwYEZKNuLqkCaE8nzQEiP5fFCWA4IwIUl+XYNsC9PyoMD7OXbCcVDPQy0bsJ2Qafkcz99ooc1yrF6k26VYt5LoFOmmjTVNuOugwxI96SCTJjRjQ3MOslTEdtrJM0PhhUP510+4L+/op2cSR9v4man4+ZnMyTb90or80pL0yqL0rWXlzVXt7Q3znQ3z7XXj8iJzdjqx0yLWG9h6E9/qxbYHqZ3J9LGZ3IVF+eUN69qQO1Mmb3RSH64ZH286H5103j6Yf3GJuzyXvTTHnB2y253MQjXec8iOGytptMrDTCaSy0I5BsvkcJ7DZImwjHjZSXk6YYvhkgJ2XbzjokV5Qss9q3H7PM1fdiPlAljyIvUKWnIhWw+ZatgxMM+MyxwaJ/woOEqi/hgJJGJgMg6lkwjHkJIQk/OoblGmE1V1nJfAHBdKpMep2H4yui+WHE1lfemcP53z57iQpCKGTVsW6Ti0ZZGyDGazE5nMuCiFDBPNa5AgBmQFcFzCcQk1D8hK0DAh28HVfITj/SznE8WwrhOWRVtWzLaSeZVmcnAiBsToYDoJCxydV1Kek7TNmKFF8zKlSrTw/9D13k+P3Pl9J5XI4TwBqXPO3Wh0o4HOAWh0o5GBB8CT55l5OJkTOeTkwLTkLrW7NHfFXcYlh2lmlsuN3CjJllSy72Sf7ZN9OsuWfCd5V8l38v0X9wNWLJfuXPX+4VtdQKEKhULV6/v+fN7vGlvVSFXBDZ2qGmRFR8oVsGYhYZOJYtr2Yd/OOfVlzy40Q7QVUaGLhy7ZCEXPYUJPiELJc7l6jdA1pKoj9RpuWajjoIGPNSIijrG0haQtKI1Lgy7Sa4NZDHRjoN9C+i2s10CzAPJd0qpjdQ2qlkFVLEjsqsoXamXY0jBLQ20NdqtwaKFNF2v5RDsg1lJ83qF2BvyRofjYUDneV072y48P1HOj6vG2tBNR2xFzKBEOZdJmwk0j0qyhvktHARd5VOAQsU91E37ckUcdYZIJ04yfdth5xsza9KxNzzJykkmznrw+KK8PxbUBN+qSww42yNDpmFkb0eMB3euQWYpnCd1ts4Ou1IrpwEd9D2lEZCtmmg0qDMgwIBsR7TmEbaK2iVt1rKqBegWoamC1hjgeHUSi7TLVGqYbmFZFKxqmVlBeACg6R9EFii4QZI4kCwwDsMyqwBcksSSJJYEvCHxBEgtlBVDkEs+tsMySwK+KQk6SVqtVKAhYO0btGHWagNPIB2k+6QNJpxC1VoLGih8Wa3ZBUFZoLkdxAMFiKIWQzApBL1PsKivkWHGVEZYkNVe1QDtAnQh1G0jQQpsdvD2kBzNxvCFlPdmPiJpdqtklwypq+pKqPaIbB20357p5PygEYTFqFJMYzFKk20Fms9J8DqytFQaD5dFodWMD2t5G19fB6bS4vY0ePkzt7uKbm/BsVhqPc/3+kh0U6k6+YiwL8kGafZSkD5LUKkUVEWQZQZYRdOmhrYm4vaZsjdVZr5xFgm9QNQWvCJjMIBwF0nieJvMiD1RruB8KcaL2Uzlt0C2fSEMqC6jYRhsm3LSwoI4FFmlV8bIECxzIcRDDwQQJSiyp8mRNpjydbTvCWlPayuTDffmxoXR0zD82Yg4PyZ0Bvj3Ad4bEoTG10YM2etBmD90ZkodG/O5Q2Mi4SYuet8Xtvro/re9P6/O22PWwYYPY6subXWbepmdtZpYKHZ/yddivkakvRyYf1GivgjsK3KyiPY8ZBkzHxnsROe/KO2P9xI6beNC4y29Oq9NhJWtxUcAYVVQSQEFAFIWRZJZhCYgEC0hhpbi8UlzNlYolECgUgdXVfC5XKBUAoFgC8gUUBFgSk1iKpzDTIP5HhLM1YA5NhO0JvyCcaZ9cEI6pYzS6REAHaWiFQVYqQjG0sUlPmPTJyQDd2+RP7mu7c2HSxTdG/OYYmw/QQaM4aAAbPWarx2716GNz8dxu+eIRdX9ETILceojstsTthrLT0PdG+rFp7dSmudGiDw+EO2fTayeiczvVvT69O6A3uvhaCo872GzEzcf82ogdt9nEQ2rlFZE8wKCPUvAKAeZQoACXAAgAIQgCYQCACgUolwOXVoGDheJysbQCwzmSLDBsiefyilyqVdHQoV0T9epo06PTgGt5TOKzvUgetKh+THYbeBaiWYimEZo18V/e0DTQdox3EjJpYs0QjiOkk1KjROw1+NilA4v0TNo3Od+RQletKKgiQgqfV8VcvVIKLbgdEN0GOejmNybY4S3h+K52bt8+d9g7MlYnAZ7oK327NI+xWQJvdpGzR8pPnTKOblMbIdVSVxzhoMkvq9yKKgNllaB5EGdhlEFQCqZYjOWIzwiHw0s8AbBIjkVXNRFsWFy3qfbismPARqVYlldVNV8zMSdgFoTj25W0ado10TVls8qR8BJa+g2k+OsKWzAraGRzLU+IXT6ymMiiWh7nVUiNKcpUTqFXZWqlriItX2qFUmAzdQPT1FKthpgmxnEHUfRXeHGlooO+zzQanG1jZh0MXTQOyYaHNj04doBOCI8SctIixjE+b5Pbfa7jMJEGpyY5CITUJJs1suMJ/VBeS/RxXBk0K4Nmpd9Qu6HS9sTUFVwHdWzEtXHXJusGtmjaVsqoafGWLeg1WlRgTixKFbhqkabHVlzE8NF6iNd91HDBugv5EdFK2KTFxiEdWLhnYIFOBjrtq7SrkKrISSzFkShHwjKPVFXKNBjHpKsVxKzhixXJslyU+LwiFrUyVCljhk7V6rxR41SNWtSQGTXGrJO2gfp1uBtSuwP51Lp+clo+NuQOb4rH9yp7G0K/VWh5jw7jwjSD1hLg6Lr45DH70n59f8xsJtB6DBzuE0/sVW8/Hp3fNXYHbGKuNIzl9Z60OzUmXWXSV5OI+mX+jI+3/kG7a+XjW9Wj6/LJdf7aMf32Ke36Ef7qHnP9CHflCHd+m9sbYIOo0HIK7QDpp+x6X9jqCzsDdn9Mn90WLx+RLmySRwe5c5vYzZP65eP6Zg9tOEtxCA66wnBQPrQR9lO5G3PDttht4N0IWUvIaUqtd9idobw3re1O64NUDuqEWUGcKmFqTL1CGxW6qtJamSmX6XKZVhRKUShVpioyocu4IWN1BbUVxCmjd46nr17dePvG/M0ns/evtO9fb9+7lt6/2f3GU+mb13qvX+2/dqXzxtXO3Rud968n7zwZvH0lWeida+33bnY/uNl9/0b77rXk3cvx+9eT968n7zwZvftU46MbyYPb2f1b7c8Y5ttP9779dG+BNz/43PjbT/e+80z/s+ef3Ol+63bnW7c7D25nD25n37zTWej+neyjW+mHN5M3n3Dfvhy8czV680nv1XP1V84Yr16w3njK/+BO++7N1rs34g9uth88M/j4udH9p/sf3sgWhTn3bnc+upHcvRy8e9l9cKf56UuDf/7a7r9+99j/8o3H/vVb+//+3RN//M7R//Wt/f/w/om/+OTcX3777F99evH/+tlTf/ezJ/7Lj87+xY9O/5efnPnFTx//ix8e//lPT/zVbx/73z5e++1XnE+/WP+nryb/9sPdP/rG1u99dfTjl5IffiH83a80/+C1xu993ftnX5384Wubv/PV2Q+/vPbpyxvf/ML0vWfH9z6/+d4L8/c+P3vruf6XnnRuHmWuHkGePcV86any54/RXzzFv3PTvvd8/Pql6hePc6+crbx2yX3zSuuDZ2dvXpv2lSUX/lUPOxhSRY8oRNxDxzvkKxe737g+f/3i4GvnOs8fcR5LoO24uNeHj6wRO0NwHi/PwwNH0vyZEXZzg3tmr/yFE9bnT3m3DtdOj/nNCO3Vi10biw2kLhXLXL6qYAvCMTS+WkFqOubWydAlmwERR0QzhBd4E4dgGsHtBtL0QEtfMZSlWnk5imDPK1lWwTTzvofETSoKcccGw2DRvk2nKd7tUWkbCaNc3ColEZ5GeCemRik3Spl+gxhE6KRJDHxo4AAjtzQP4I0Q2ozgwwl5oi88sSVdPaxd3lZOD4njGXx2QJwfUWd7+I0N5fk945XT0VtP9T64Pnn38uD1s8krx/zL6+K5MX2sgx5Okb02cqRLHBkwRwbM4zPlqe3aiyeiF4/6t9fUz80qv7XvvXE8evV84+XT3gtH6ze2yhdG/NE2uRmhYxceN+heyDRssloGZaEgi5CsIKKMVnXcMqlmJPUStR2xTQtp2/CoSc7b9CBCEns1MpciazkOClkCLyo10yYcecXIhSIPc+u4KhZpdIlEVxiiwNOAyMOKhFXKRFWja1W2bqNeSIdNLmiwjk/WbVSp5GnuEYz8VYY/IKu5SrWkGYBhwgsW+oeMAdwwSuXyiqqu1uugH2Cuh1g26Ado2uaSlPV8xPXgRpP0fMR2INMCbAfyfSKK2Cjiw5BrRJJjM2oZ5rk8zxZlEalqtFnjFxsvVp2oVhCtjFTKWKWMaSpeKWO6hqka/BnhxCnXaDFpE2kGUDOA0ga1IBzfIiOXWxBO6AmOzRhVVNdgo4qadcKyUMuCF/lvnldqRmASg+0W1EmhdrPUCvNpUMwiqNtEOw2kE6BRwLg2aRuoqaO6Aih8viwstjdJ1yD8Gu7X0MBEGg6aBGTWoPtNdBzj04RcT+mthD6UsvuZcKwjH+vI+6mw26A3A2ruE9OAmEbkrEE1I6HVFFoRFziEU4cCC236eBqSWZPsNal+TI4ScpxSkzY9TalZmx4m/CSTpl1p1hMnPW7cYyZ9ejKkJkNqPKAHHaqdYK0GGkdY0qTaLaaTiY2IXJhsUUiFARn4RBRSjZBdEI5jEVYdM3SoqoGGDtku5fqM47E1k6jWMKNOLIYYZQViuSJJrVJ0gWaKBJkjiDxFFWlqmWNzolBcEA7H5nhuVeBzAp9j6IMUeYChD3LssiAsaxrgupTZgO0YdWPQb5XiHtgZI90h1MoK/1/CITmcYHEEP4ASj5LMCi8VBKXASSuCsqLouXJ11XBKTgT7MeK3oDCF4y6ejZi19Wp3KCUdNu1ycZv0Q9ByVi1nJWwAcQtMUriVAHGrlCbFTgYO+uh0DZjPoOkaMBrmx6PC+hze3EAXT7a38EO71NYmNpuC41Gh31vJ2o9afq7mrFSMZal8kBdXOCHH8SWOB1kWpOkSRRcemg2oWZ+Z9rhJJnRjoekwlkboIsYTRYYoUFiOInI8l9eqaBCJ7U51kEmdFtduMt2Y67W4XpPpRky/ybUjth2KTZevV8lKGVPKuCChNAuxJKCwaL1MRSbfD8uzpLzdUfZ60mNjeX/AH+pRuz18p0/sjqhDY/rQmN4ZEps9dL2DbA+oI2vK/rSyPZBmba4fEKMGvTOoHFu3D430cUxNU/axeW13JG90+XFMJQ7qV0FTBesKXCujtTJaFSGVLar0So3PRxocG0ijCgwjatSg13vSzrjiG6uJB2VNMonIwEGcOqIqJZ7LCxwoy6QkUQyNAWgxD64uF5aWCysLwimWwEKh9BnhgIXiLwmHpySeWhBO6LCfEc4kZWdtZr1Lf0Y4G0Nq2idnA2o6pEfdumfSPJnDgANE6aBIFs0KGvvUoM2sDajZmDi8JZw4UtmecqM2Ph/wuzNmfUD2Y3DSIo5Mtcfm+t5YOjaXT20rl/arpzaE9RiYhvDcJ9ZsZu6Kuz1lf6yf3Khvt9nHxvKdx5MrR92zW+rRNe7wmNnsYZMEGrfR9RGzsSauT4R5X+rHtFMtyvQBEvp1tPQIDqziUAks5IFiqVQqlcBiCcznwdUcuJQDl4qllWJpCYZzFFXkeHBxZ1ApA4FNeRYWWHjToxOfTXw2i4RhrIxSZpjQ/ZhcmDmdmOi2yF5CpU2sFSFpE8taRLtFtBpou0X0O+wg5hcejlfHbYOwq5Rj8p4lB07ZNBhdAXUFcAw49vBug+41qX6aW+uD22vU8W3l/L55cd86vaHt9dmeudIzV0Z+ftosbvXQ80e0Syfqj63Tc59IKnlPWrbFVU3I6Spc0QiKAxAKgAkQISGSQVmOYGiMQAGktMJiRQYt0MiqQBTqKpZ4Ur+l9eKyb2KBQ9gmWq0CRh11Asb0GNVAzCofeZpRYVxT9m1FpEsEdADM/YomgoHJOFXC0bHFiLNnYFkkNeu8JaNVEdCFUpnJWRqWhnISyQ2P90xKrwCGDtVqCM8vUdTDlUpB0wDbJjyPdCzMddA4pOOQDGwoCbHILGU+0gnhuJ6btIj9mbY7lDKbjDSwbRGjSEhsIjLgtkt1A7YXct2A7wR8J+D7DWnQlAdNuReJngV5FhQ4mG/jhg4pUqEsgVUdt03edkSjxvASSLF5XippBmE6nOHjtYAwA6zmIYYN1G3QC/FWwoYBGbq4b2KOgdoVrCYjVQ6o0CWewlkCZXCYJSCBAcsiWlFQrQwpYrEsF1WlpEgFSciJXE4WCmWppEhwpYxVNEKtkLKCiTIqq2hFI2oGXtVgSwdjG52m7N6o/Nha+dhaeW9DOnG4enxPn/eJ1F9peweHcWGewSe2lKun/Ksn3NObyv6Q3u2gRwbkuW312ong5unGTp8xhYdM5TeGCT3uinGAtyLKt1GnDkUekcVsN+F7Lb6fCOt9fn9TO7Gpnd4pXzth3D5VvfaYcP0Id+e4cuWwcGGHP7UhbPaILCy1Q2jQZmY9cS1jpm3i0JA6v1u+dky7dIg9Pi6e3cBvntRvPG4eXmMSbzVy81mL6Hf4floObSz28H7C95pEr4GuJeRaQm71hZ2hvDPWN4ZaO2IdHamrsFMlaipVUym9TGoKWVFoRaFkmVz/WLJ2AAAgAElEQVSoLJGqhGsSVpXQmoxYMmwryJ3j6W9dWX/r+vSNS+33Lqf3rqUfXU3u3eh8eHNw987k7Zvj1650vv5U+saTzdfOO185ob163v/aheD1i+FrF4KvnfO+ds55/bz3xgX/9fPeO5cb719tvXclvns5+vB66/6t9se3sh98bvyDz42///zoH+mbN9sLV2cBNp/c6S60eOO3nul95/nhd54ffvxs797t9gc3Wm8+4b57rfHBreTda43XLtpfu2i/c715/7nevWe7Hz6dffh09uCZ/iefm3z7hbWPnxs9uNP/5tODe7e6H9xI37vS+MYl9xtP2vdvNz59afBHbx354w9O/fH7J//d3RP/8d6Z//Dh6T+5e+LP75/5+Xcv/uJ7F/72x0/+/e9c+b9/98pf/fTCz3969q9/58Kffbz3n799+G9+duJvfvfEv3yv8+HT3Hu3uR9/pfFv7u/9wZvz3399+uOXswd3jE+/YP+L1+M/+FrwO6/0f//V6U//yei7L/W++8XJg89P3v/c+P4Xtx68vHP/ld23Xug/d1a/uANfOgTePEk+c5b50jn5pceFr1+t370T/NYT2ksn+S+fKb98vvaVi/69Fzbff+HQ3CoF9MMhuxIJgMcUA+ahs0P+9SuTd67NvnI6/Scn46d36ztBYeotrSfFzS40befH0cFZuLTfgS7MuOsbwu1d9dkj1acP15/arJzoc1tNfOTBTb3kqsUqn5OZVVUAqiqlV2hFwvQKVKvCVh0JHCzy0UaARD4YeYWkAbUisN2EsxiJfcCuLhvlR4zyo2EIuW7RMFYqlUdrRt73kMDHbAtME67Xldptpt1mhkMxTXHTWjJqBzyz6JnFyIWyJtlt0Z0I6wToIMLbVjGzikMXmkbYLMKmHjzzka0meaSD7Xfx/S6+n2GHU2Q/QY62sRMd4tyAvb6p/ubJ8I0rw7s3pm8+NfjyifD53dqxNnakBW83gPWwsB4BsyY8a6KzJnq4xx8fytcPey8eb97ZNO5MtS/s2l8+7L90KnzhuHf7UP3MgNsMgGE917eKAw/tB1TqUY6BKnx+0cLHCxAnQGUFqhlk6AlpQ4pdOqyBjXqp48HzjF3U8jbtFc84ENir7RgZ9ZishUZeIXCKcYBGHmaogMSu8uQKTazQeI4hChwDSAJclrFKmaiUCd2ALYf0AjaI+LAhuD6jagDFHICQhyjmgKIWjTpq2oTj0X7IRU3R80jbxmo1qFIpyPKKoizresE0oVq9WKsXHReOGqTnI1UjZ9Tyno8syKdWA2o14JfdhgEbhlwUimadlKUiy6zyXF4WIU3FqxoZ+qxrk1UNloUCR69ybE4WoUVgl1ZBdQ1RNUivgbaHhU2q0WKyJp6ESCtAWyHR9MjAwn2TCGwmcrmGx4c+79q0VcfMGuraZOjTjoNbFlqvATWjYFmFyAfTFtprE70Ma7egOCg1vELLK6U+3A6QLMSbkRB4jOdQnknVNVQVi2WhUJVBW8f9OtWw2dAkPQPxalDDQdsR3QnhboQMInQQIJMAnUfETos50hZ2Y2Yv4XYTdh5gfbPUqRcGPjxrUf1M7bXLrYhxa5CpFd064FuQXwcaDhL7SOqjWYh2IqwbYt0I6YRw4uJtn2xHi+5yotvChx1q1KdGfWrYpbsZmTSxRoCEHhJ5WBQS3Y4ShZRlQmYNtk10kQXnu2QUMJ5DORbh2qRt4oYOGTpk1tAgEr2Ar1tkRYdVDarWcK2KKmVYlACGLVB0jmFLLAeQVJ4gcySVx4mDFL3CC0VBLHF8gWZWCepRnDxAMUsEdYCgDlDMQYZb5sUVVQNMm9C9Yr0BOE0gTMFkAPeneH+MpN1S2FwNG4DpliQ1R3MrNA9SAkbxJIw9AmOPkMyKVAYqBlLWIblSlLVV3Sw6EdrM6FaXjlLci8EggRsZOp4rw6k0msnTTXWyrvRHdJIhzaTU7iLdPtLtQ50emGaFLCv0esBohKxNgNkUmk2hybi0NgHW58jmBraxji7Oi8NoWBgNC4N+rttZjjtIEIOWVzSsYrUOGHW8VqdrdVbTabVCygry0LSHjDJ4mGLDlOy1uMRnbR3TRFDhAIEBWLJAESsss6qWQcdj40QdduRuwrebdNaguzE7SoW1jjzrqvOhPh8a466RNhTfE02LrxqsXMbLImaUSc/gWq44aqrrWXm7V97tS0fH6l6f32oTW21su0ceGjK7I2ZnuMhQJjc65FaP3R1KuwN5oyuutbiej2cOMmrQO+PK1rA8iPF+E9scSjvjyjjhfKOoMo/I9EFdKhllVJdRTULKPCjROYlc1rm8XQbDKhIZ8DRlOx683hEGTbLK/5pZPuAYOVvPeyboWZipo4oICBwo8rDIoRyNlJBCHlxdKS4vF1byxVyhVCwUgUKhtLqaL+SKQLEEgSUCgQWGrCi8oclWjfz/JZzNPrsz4g5NhJ01YWvMzIf0fEjPRsywU2t4QpkvkfASBS2VWcA1yNin+ik9G3GbM+bwlvDYjjIbEJ0GOEyJ9REzH7CjhJh1hP1167F57dBI3p/KuwPyzKHyyXV+3ioNnXzfLA1MbN0XtrvCTk88OlbXW/jhHnv1mHdh1zi9Lu8P6cNDaiNDJq3SWgpvDJmtNX5zwm1PKtOu1PJxQ84z6CNI8WGk8CgK5Eu51UJ+NZ/P54u5fHFltbS8WlpeeDiF4kEYXmEYQJQQUSiKQl6Rcq6J+jbecKkk5Noh3w75TkMcNOUF4SycnF6T6LbIBeEkDbQZQHEIp00sjfE0xrOEHHS5Qcy3I7Zhk3YV0RVQlaGKgupl0jWlepVWZUgVCzW1GFpo1mBGqbDWBzfH2P4W//gR9dy+duZQ+cy2fGZL2uujk2C1az7StQ/M4tLJTeXifv3ouriTSkMHSw04MmBbg12LsWxBUDCIyENEcUE4DIvTFEqgAArkCSRHQqsMmlM52K+zWVjuNtUskkKbSCM+DlnHwR2PDppC1cRR6hGZR8wqr0q4a8pxWK2plMQU0dKv1VWs5Ut1FdGEQssTGjZtqmAWSW1XsiuYIYEaX9T4ol+ns0Y59gTfop0atnCu6wYiCUss+4hhgI5DOg5pWahZg30Pb8d8p8W1QiJr0A0L6DWJXoQHxvJWX7zwWHhorHQCMvOJXkSnLuZWco062IvozCeaJtSykcRBExvLAmoQ88OW0Guwnln0rZJvgW4dqCp5iV0qC4VqBdNVvFalDZ0SRJBm8oIIagZRt1nTJS2PcALKDnDbw2wPCSOiGdOei7kO6pqoVUVqFaQqwxUBKLMAQ6AMiTAkwtGQwEGSACsyqMgltQyWlZIiFyUxL4kFSSzIUlGRQVEoyiJUlhFJhgUR5ESAl0BJhqs6qlegug6EFtqJqHHCbHT5Q0Nldy4c3a2cPGLszcVBC2hZj2beyqRV2pswi6STUxvy8TXuyIA83CdOzoTzh+s3zrTWWpjOPORUDqQRnsVM5GFOHTJ0wNCBwCHSptBJxEFbGXcrk4w7PNePbeonN5VLR/Snjijnt8gLW/j1o+LFHfrCDn9hr7I/47OwFJqrsQ8lIdZywbYPzNrIiblw4ZB0dpM6PgYeGxQu7QnXT9ZO75TnHSyLoEUkUWDhRjnn18FuzC48nHGMj2P8M8JZH1TSkLEqkKGAlobVVMookwvCUWXqM8KRJEIRibKIVURUFxFDgk0JsmT41tHWVy9P37o+ffPJ7L3L6QeX43cuBu9canx4c/De05N3bo/fuNZ7/Ur21uXW6xfcr57Uf+uM8+pZ99Wz7ldOWy8f018+pn/1VP3rZ523nwjeuxJ/dKN971rrwyvNe9daH9/KvvNM/9MXJp/p+8+PvvvsYOHY3LvWWuj+9eTBjXSBOp/c6b53pfHh9daD29knz/Y/ebb/zWe6C8L54Ebr/Zut927Ed68337/Zuv9c7/tfmv/0t3Y/fDp7/3Z692brg5vtxZTax8+NvvXs6JPnxt98enD/TvfezfSDa40ProeLKbV/9Y3H/t2Hp//4/ZP/7u7x/3T/7H+6f/bP7j3+8+9e/OsfPPnXP3ji737y1N//zpX/+ttP/fzH5/7yx2d//tPz//H9zT+/v/Nff3by73/v8T/6oPv2DeK1q+S3X/Z+/4ONn742/sO7u7/72uTutconz1b/6K3sf3o9/uFvNn/7q/0fvdz55MXk4y/0Pnpx8P4Lgw+/OP/wyxsfvbL1teeya8fFU+uFi3vwjdP0zcfpl85LNw7DN48gnzvNPnuMvLWH3trDr27jnz9dff/F9XtfPrbbwtPySrNcaCqgyxcT4aHH++yrlwavXxo+v2NdnSgXetyOX5wF+UmzOGkVh3G+H65Mm4W9DnpyzF4c0U9M+Cdm4oU18USfO5QQswgb+ljLAH0NqCmFilBQxaIqQ7IIiTxUKecNHbAt2PfQZogmTaydoFmK9DIsS+BOivTbWDfBkghseqVWADabcBTBprlaLj+iayuei4QB7thImgidTG7FTCumszYfBLCqPqyqD1tWwa7nfQdImkQ3YbImmUZ4JyLaHpy50CDAJk1qEpEDDx156FpIzJrwxC9NQ3CnTe5lxGYT2m7C+23yeJ8+OxYub2i39qxn953bh+pXZuULA27LL617wMwrTT1w7MPDABkESN+HZy1q3iRPTfSru8GlqXFxoNzcMF/Y81+60H32ZOuJrdpuQnVqubiykprgMGKzgGk6TF1DBHaVoXIcX+JFmBMgSSzpGuZaTGBTbg2xtLxvFGOrNO2waxnTb6JNJx/UlyM3347RfkY1/JJdW/KsfLtJJw3WrIKaXKpXcJErMUSeQJYJbIWhCiIPySIki5BWhWomZjmk6zNhQwgivlpDWH4JwX6V4Q5WdPC/55+oKQYBa9uEroOyvCIIBwXhoCyvlMsrtRpQr4OOCzsurFdzknygrC5ZNhiGjOPgmlaUpGVJWtY0wHHIKBQDn6/XcFkqcuyKKOTVMqxrWFXHGyHvu3TdwBSxyNBLDL0i8IWyAikyqGtIvYbXaki1ClSrxbpZcly4YQGLPhy/Dvp12K+hQZ0ITLrp8k2Xb3hs6NCBQ0Qesdj/8TzasQizBtdrgG0BjQDJEnLQYyYDvp9RaQRHTimwCqENtFw09fG4IYY+G3ic5zCmjqliUWYLZb6kiSWnSjQcrukwbhU2KwWnWgwtuB1gWYh3Q6IfYoMAG4fEesxsJ/xWi9tJue2EXQuxnlXKrOIgQGYJ3UuFbsI3fdzU83Ut51tQZMNerRTZcMNBYg9rBWjsI5ED+mbRreWdKuAaoFcDvFrJN4uhW2pFUNbC+hnVzcgsIVsNPAww30N/6dU0BMvCNQ3QNEDXQV0Hq1WoXkc9j7ZtwrJw2yZME6tWoWoVMk3MDwUv4GsmIZdLglSQy0C5Ai2CKFiuyLAFQQRFCWE5gGaKNFMkyCWaWeWFoigBglhi2BxOHkCw38DJAyT9KMuvCFJeUoqKWlz80lQ7Vw0KdqMUJEAyQHtrWGcANdNcq11qpagbwoqeo7kVki2SPEywGEYuo8SjFLuq6ojpMKZL12zcsJAgZpptLukJaZ+PO1SYYH4L8mIwSsFmBmdDfDTn1jbF6To3npHDNXy4hvWHcKdf7PTzvWFxNAJG4+JoXByPimsTYLoGLrQ+R7Y28Z1tcvFwMi71e6v93upkXJrP4PkMHq/znREVtiDLA+o2aLm4FwhhVHZcybIFo8Y8NB+gkw40SMFBgg4Tuh3RnoFoYrGqIBURFLkSR6/yXF4tg7ZFBZE46MidlIsDPHKRVoD2U3bWkzeG2vpI35zUZkOj39aSuNyIZMcVjBpTVZCaitk6HllU5nPjJr/eFrc70m5f2kqZeYxNY2yeEBttaj2jZikxb+PzNr6eUbOUmjSJQYB1Pazjomstru2hmY/Nu+LWSJ606X4LG2dUP2YjE5SZh3HwIQZ9uCKCuoqXRVTiYJ4ucURepFbLXN6QAU9DQgNd7whdH9mbaG0PrjAP2ZWDQa3g1UoNB00jthUKtkFIPMBRRZ4GeBoCsVIRzueA1XxxJVdYzRcLuXwxny/m88VivrQgHBQBGAJVRGZBOI5Jf0Y4gxY3TphpSu+MhN0xv7cm7k7FnTVuc8JtjNn5mB1kehyINRUT6ZJIFnUR8WpU7FPdFjkdsutr1M6c2dsQ1npEGhQ7DXjSodeH4rQrTbvKZl9fa0vjmNoeiOsd7PRO+eSWuJ4AfWelW88PLGQ94o+M1d2+eHSsbqbkY0PhxjH/qb3ak3vVnQzZyZCNFFyLS7M2tDWgtsbMxpDZmijrA7nX4rwaJFJLaOk3oNxvALlHi6tLudXl1dXlldzyan5pubC0XDi4UlwqllZAaJWiAEUhKhqhlmFFLlbKRcuAAodIQiZr8p0m32mIWSR0Q2HQoj7Dm16T6MS/VCtCIg+IPKAVIUkTS5rYgnBGmdxr8S2PsXS4LBR4JsczBYEDWboosEWBzUvsakXM+XV4lMm7c3tnSh/Z5M4+pl06YZzZE45OsZPr+BNHxAs77Ha62nd+Y+g9upFCj29WLh7xTm5U97raLOJ6LhmbhF/DI1/0fEVRSQTPw2QJIwGCRigapUiExEAcKuLwKoHkRAowNablK51mpdMop4GQRny7IYQuWauCloW7PiOppdXiQxSWq6q0KuGeJWctK7QlS6cVrujVmHZUrquwyuWaDhPUCUMuJj7fDhRLRStcQaFXNb7YcLisUQ5MuiLlq+WSJheq5ZKhA5KwxNIP65ViHEueRxs6oKkF10TbMd9vi92E77W41MfHbX7Uols2cGRafepkcnitMk6YzYGy0ZejWr7K/1rbg+ddsRtii0LubohlPtINsVGLHjTJtgdHVi4yC5FZ8uuAWcmpwrImFk0dq4igoZG1Kl0pY7IIKWVUr1JGjanWkLqFOz7pR4wfUUFA+gHmebjvE66L2SZaq8KVMqCIRYkvSjxAYTBNwAwJsRTIMYDAgZJYUuRSvUYYVVSrQGUFkKWiJBZkCZAlQOQKkliSJUCSYVGCBBHkBYAXimUVqahg3UAaPp026KxBj9v85kDdnUuHN8snDtdO7tW2J2zHX03sg/0wP2tDx9el05vK8Zlwai4eX+P2h9SJKX9qu/rE0SC1C4b4q0Et59eBZkB4LlY3IL0CaGqpbiCORQQ2FYdsJ5E7EbHRl3eG0qERf2pDOr3BHR8hJybwU4f5c1v0hUPS5WP1UzvqsAm61Ucd/dFaZcXUloP6yqABbQ+Io2v08SlxYg3bH5TObNBPHFYf31UPjdlhC08DsOmBpgZUxCWvBnRjthNhbR8cRMggQtY77FZf3J1UN0d6p8nbGqxLpVoZ/szD0cvUwsNZQI4o4rKAKwKqCogmwFURWhDOUzvely8O37g6eety9v6V5IPL8dvnvTfOeW9earx+JXvjWu/N6/13b4/uPzv++NnBvZutdy8nd6+kd6+kb1+K3rjgv3HBf/fJ5gfXkvu3Ot+8uVD7/vXkwfXk23e6P3h+9MMX1xb6wefG33tu+Mmd7jdvtu9da310Nf5M9661PoOcj24k926m92+1799q37uZfngzee9ac7GN8/oTziun9VfP1T+8nX7/S/OffHXnJ1/defdG/PbV6PUnvTcvBd+43PzgZvbgmcEnz42/9+Lsuy9Mv/vi2vdfnHz3c4NPnsu+92L3J1+e/Ju7x//9R4//27vH/s3b+3/y/vH//YMTf/rh8f/ynQu/+N6FX3zv/F//8Im/+8mlv/nJE3/x6eP/x6en//LHZ//2W4/9zXf2/5/fefy//f6Zf/VR/42bxBfOF796S7j3Suvey+nvvrvzs9enb10uf3RT/Revt//n19Mf/mb0T782+MlXug9eaHzwufidZ5qv3W6+9mz79ee7r32+/9L14PwR6th68cI+fv0sf/0se/Ux7NIh8PYp5jefVJ8/y986Tt4+ztw+zj19uvL1Z/tvf357PYaa6qOBuhJVimEF6Ci/sheBz+97L59Mn+yKO8bqlpnbDoBDbXyeIqMY6MelUQzNEnQrwXdT4kRGnuxQxzv0kZTYaiBrLtS3gcyGUwuJ6ohbhesaVNXgigpVVEStoJYJeC7SbJBpSnc6zKDHTEbsbMrNJuyoTwy62KhPjHvEsEOMuuR0yA777LDPthqoVcvZ9WIrorKW0AyYOGSzlrTI14pDuq7nK/JBu1ZaLIT4PpQkVC/jOinTbtKLC9N2QLQDohOQHRdPLSRzsGHEdBwgNlZTszBpYNOYGLrgwC3OImSnTR5qk4fbxH6HOtqhj3bJI23sUAse1YtjExg50MhD+y7WcfHUxRIH7QRkYsKTBrfXVXdb/KEWe35sXN32njk3unwsPT6rT1tcaiGBXgoMaDFy79SIigIvGsAECRFllBcRVUFrBumYtG3gNbVYV/NhHUg8ZJKyo4Rsh1DDzje9UifGOgmZNFCnvmpUDljV1SQiWxFjVkFDhTyT1sqIyJVIbAmFDxDYEkvnBa4k8oBuoEYdr5mEaVNewAeRaNqUogIk/SgnrKoaVDMJ22Ucj13ovyOcnCAsi+KKoqyqaj4MmTCkwpByHLRSyYnSI2pl2bLBMORcl6rVEEXJC8KyLOdqNcRzWduiqjoiiXmeWxGFfFkBtApc1X85NLXY7JfEwmL8SZFBWQKqOuo6zCLGrVotVo183SxFBhhWgUAHXa3kVkBfR0MDD+pUaJKhSQYWHlho5OCtkOy02EG2yPjCrTpm1RHHRho+nsZ0J2UGGZ/FVMOD3XrJ1vOuUYpspOUTjZBf4M1ikllmCzy5ItI5mclbGtbyxSQU/BpaV/N1NW/rhdCCmy6ahWQ3pPoBNQiIUUCOQ2onE7dSftaixhE2CJBhhIxjfJpSnSbTa3EtH7e0nKXlFlSzKDBteFgrJJOIigMiclG3DthG0aoAtgbaesnWC1a14NZLkQvFEdZq4EmTaDXIKCR8D/VcLPCo0Kctk9Iq8Gdfr64hWgXWNdisEzUDq9fwxUGrQFUdsSy8bpGOx5o2JSklkj5Is8uSUqpomKxAiziBsoqpFVySUUGEBRFmuTzHF0QJkBVIkkFeKFLMEkY8guIP0+ySKBfKFbCiw1oV0g1Yq0KaW6hFJTcGozaUDrHuBM36YNRayXpwt083ElI3AVZcJZgcShcQCiDoVYw8SDIrSgWq27Tts07AuCEdJZzXIKwAdiI0aOFRivsxYgWlqv3rpn/Aj1fjbjEbweMZMd2gZ1vUbIsYjIG0s5T1ViZzcHMLW99AJmul4RAcjaDxGJ5MkLU1dDbDNzfpQ4eEzU16fZ0cjaAsy3U6+ckE2dykt7aYtS22O8aDVkk3D0rqI0pl1aijjscGoeL5kuMKD22tofMBPOlA4w42zqhui244qF2FLA3VFVDi8yKXU+SSUUUdmw58vt8Rs4RtBJhnFiMH7LboaVeY95VJT5oNKtOhNuyqnXa53VbjpuL6fEUqVqRiVSmaaikwoNTBhxG1FtMbmbDRZtdTZj1lNtrsVoffyLiNjNtoM5tdbqsrrLfZcYPsumhigokJ9xtM6iJtDx2lzMZIWh8Kkw49TDHXKCncARJ+iIB/jWdyqozIIsrRkMAiLAVyVEniAU2CDAW0q0hkUZs9adKinzjWGjYIu/xo5iPDhO01mXZED1N10NaarqDLsMQURbokUgCMFSC0WIJyhdJqvpjLFwuFQqFQKIEgXCqVgGIJBIpAKQcCOQKHRJG065Rj0pHL/SPC2R2LnxHO7pRfGCYLwmn6gqkRuozqImbImF+n2w0ua+KTPj0d4Rtj8tA6Px/SnQbcbaLTgbI9ra+PqpO0MmjKiU1kPrEzlNe75NnD1XP72qEROWkWB25x6ELrTe7wSNlus4cHwk6bPDGVbp3wrx+zb530DmXQbhfeSqF5qzRPoe0BsTNiNvvkfCDMemI/ZSMb0aQ8hRxAig8D+UeAwnIhv5zLL63kDq7kDn5GODCSJylIVRnLki1bMKqEVoFqVdisgpFHtBtc1uTbEZs1uCwSMp/rx+RneNNrElkTXyhpoKFbWnSTJU1s4eH0O+x8qE+65azJuzWsLBQYcpkicixdpIgcx5QkHpC5nMrn3Roy7qhHtvwjm+KxLen8Me2p09Uzh5nDk9yxWeHyUebcDrKZPDzxf20zLewP6TNbtbNb9mMjbSNRhh6dmnigw2YFCVw+8BS5jON0gaABgoYIEiQJmMAhEgMpFCTRPI0XFQH16mISlNNQSQOpHYqDtpqEXF0HePYAzy9JSp5kD+ZKDxHISl3njArt20rarDdcpeEqbo2JbC4NFaeKGzIQWVRQJ2wNjl26afN1BVboVZFYUrlcw+E6TdWrkaqwWlOBWgU0q6BTRzQlpwhLdR1oNSXHIlSloEgrZhVsBlTW5DstrtNkk4AYJnw/pjsBfmhNf/xwuDOuzHvc/kb1yLre9gFbfXiUEHuzylpGTzvM5lDcGkmLKNh5jxunZOqVsrCUuMXELaUu1LRhTwccHfFqZK2MWjptGoxRofUKZehMrUrrVUotA4u/Zt+nwpDxfcJxUMuCw5DyfcpxcMOARbnAcCsUvUJSywQKEChAYiUSK5B4jqFyolAsK4Bt0ZZJ1QxcLYOikOe5vMAXRKEocgVZKJUVSKugi3HkhR0vl4GKCtkW1WpKWUtKI7bfFjfWaofm5Z2pfHRXP3/cO7qtDZtgYh8cRIV5hh6dCSfXpeMz4exW+cymcmLKn5qLJ7eMM4ftqL5iqg87Rs7U82mTM2uwYcAVFSwrpYWzpColQ0c8h2mYcK/JDJrkJEYPj7kTc+6xMXp8gl7aEy7uCk/uq1dPO+f3axs9omEtW5WHa1rO1HOhXRwlxKEJd3xDfHxbOL8rnp5TpzeYxzfFk+viVp/sR2DLKbZsoF4pfUY4WYgmbqkXQP0QXkvIjS6/M9a3xtVuLNgarIlFXQL+R1NqCw9HEdB/5OGcnw3gDyoAACAASURBVNdfOtt97fLo7Sudezc6D26kH1xu3L3c/Mbl1lvXe2/dGLx1Y3D3zvDjFybfeWH0rWc6D+4MH9wZ3r/du3ere+9G58Gt3reeGXzvufH3n598cqf/8a3sW/+gb9/Jvv9c/0efn/7o89Mfvrj26QuT7z03/PbTvY9vZQ9upN+82X5wI71/PflHNs4CbD64Ft+9HH3jkv/GRee189bXz5l3rzZePVf/0vHyb52tfXSn/f0vzT99eeO7vzldeDjv3ojvXmu9f6P94JnBd16cfvrSxo++uPXpSxs//OLGT7608eMvzj59afSjL45++5XZn3584T9/78k//ea5P/nwxJ89OPNnD07/+YOTf/2DJ37xvfM//+65X/zg3N/86OIvfnj+P3/v9J9///T/+cOz/+3bx//2kyN/8/39v/x07w/vpm8+y3zuYvHZS8iXb1defd598OroW6/03r5RffCM9c+/3vmXb/Z/9tXkD7+x9rOv9T54zn3jlvXK1doXnjQ+/5T98p34y3fiZy/bF0/wZ/app86It56s3H5Ku3QUf+aJ8rtf7j14be2V2/bNU/SdM8ILT+h3zlQ+fyX6wrV2z1sOtUc89WBQLcY2Oqo+uukUrq1XXzoePzWQt/Tlub6yFcKHOvR6Ro0zYtTGJ21qllLTmJhG2MmBeHIgH+uLe21uvUmMfaTnwJmD+HrB0vL1SqGmlfQKoJYBXYNrJpEmbK8njEbKZKKMx+JkTdyYy9tbyuaGMB1Toz42GRKTITHuY5MBPh2RkxE/nYi9DuXZJdcCkgbdjvnIZQKbaoVSK5SavhDYlK4UNbkQh2zQxDwf8nyoGVPtjG+nXNJi2zHba4vtBhf7VOyRkY2FJp66zKApt1w0rAMNC+qGRL9BdTw4tYGuC/Z9eBjA4wiex9hmSm4l+EaMzhtwxwD6dXRg412HSE08NFC3CrtVNDRJqwKEBprYRFwFOxa6lch7XXXW1cap0m8K7ZBPfDZyaNvADRWuKGBZgXgBYNgCy4NyGRfLOCNAVY10bM53OLOGGypg6aWGg6YhOUq5fkw2PdA3860AHmR8L2UjF7Kqq4Z6sK6tBjbs22hdB6rlUl1D6lVcKyMiV6CpZYpcYugVjs3xXL5aw406sZDlMF4gOB5n1AmGW+GE3OIWX9VgrYouXtkIxSgQPIdZ5NDUDcS1yShgGiHbjLgoYBwb0So5RV5SyytVvVCv4bZFeS5rmaSuwWWlVFFBo4rWDEzXYFkqLPbReW5FlgpqGZCkVUnML866hlQXTSxlSBYKegXyHKoZCYtPcWwk8LHMJjObbNVwrwI6CuhXkEDDPQ3xddTXYdcAXaMUmGDDhZIQaTewWhU1dMTQEUOH6gbkmnDo4g0fD13UsyCrWjDUlaqyamrFwMJbARv6/AJvTIOoKDBHr7L4Ck/mJCZvaUQSyO1IiRzaqgB1NW9pRVMDHAMMLbTh4LGNxiaSmHBqQfO2uBbTgwgfROioiY1TcpQQwxaehfgo5foxHZklt5aPPSz2MKdW9C0octE4pJMGu+gb9W3cqiNuDXNrmFdH3Rri1iDfRhs+3oqowEF8D/U93HMxx8IsC7VtwnWpusFUypiqoEaV+IeQUkyrwAvUqeroP9zrlbQKZNYJrYpaDmM5jFwGCOpRgnpUEEuLpAFZgWQF0XSyatAVjSirWFnFFmAjyaCsQIszJ+RodhkjHmH5FUUFFoSjG7BuwKoG1BuAkyBhG427aDYm+mtkZwA1ktXekBiMuHaPNT2Yl/M4swyRKyC+glNLKPEoQS8LcrFSRfU6VrNx2yfdiNRNQNaWK/Wc20CaGR2lpNuAat6v29EBL17y4qUwXekMwNEMHc+x+TY5GBfTzlJnsDLdgHcPEds72HwdHAygfh8cDKDhEB4MoMEAmk6JnR1hb0/e2RHW1vBut9TpFEcjZDol1tbwtS1mMCOaWalqH2Clh2j+V2V1xaijXsB7Ae8FwkOH1vHtKbYxQteH+KzPTDpMN2ZbAR1YeF2DVLGgSAVDR2yLch3GsemsLbRTLo6IwAYaHtxLqHGXn2TcJOOmA2U6rAy7SieT24ncaHCuSxmVYk0t1tS8pRX9aqlhQYmDdj1sLWbnKbfZEXe68m5POdQv7w20w0P90EA+NJB3B+XtXnnjl+VHeKsONepg5hPDhJ1k3HQgrE+ktQHTS1HHgHnqAAb+CoUfEHmA4yDq/6XrPZ8lu8/7TkoUwsy9t+PJOeecz+lzOufu233zvZMzMMAARBwMwoAgMkDRFsUgZpBgAGaAAcAk0VaRkuXym/V6t+iVbHktq9aW1vauZK/W9j+wL5pCqda7Vc+LU12n+kVX9a9+n+f5fr8PBRAkyLAoRUEsC6syZmq4rcGBjTdCen8sHc30V58+2hvJ7RDcHip7M2vWkQZNYdxWRy2tiPjAJG0FUTiAJ6sQWgGRMgBXakC5Wq/UahUAAEAQRBAEBEEAqIFArVbdqJSPw3CZZdHApSKfWRFOL+dWhLPZpg6mwsGUO5hy+3N+f87uzrntKbM5psZ9PQ0oR0c8g/J1xlWJRsDNBvqoQy8m7OaE2JrgR9vizowdNtF+jmyO9eXEHrTUhs8kNpWYeD/lT2/7mz366mnvkYvhhT35cEwuWsgkhTdzap5jg7C+3cJ3W9jFpXzjQvLEWf/ZS/HFTeb8jDoxQnc64HYXPpiQRzP2YMpsjfnFkBt12FZCBBakClWOKJFoCQFLIFCu1VezrPWN2nqpvlGqb2B4XRBJ31cbuRVGkmkgmgrYJhR5aDOjewXfSukiIloJ1W2w/ZQfNemPa1hQq+ToXkF2CzKP4TQAigRpF0S3RfU7zKjPb02MzaHWbwqhg4lcmcKPk3iJJiuSgMgiooiQLNR1qRa7+KSjHSzDc7vq6W3+8pH02GXzU+f5i7u1+w+qT11hrh0Bh727d1r3nJ1gF5fy5aVzfu7vd9RJynVcrGHAnly3FTCPhSLXDJNkOJDhYIoBCRLE8TqJgRQO0QRMoBUKr0kc7BlMaNOhRaQe3U74cVdrJoxj1DnmHhz/JIz+GoT8OoT8OomWIk/ybT50xTgQPYNKfT7xuDzki4jPfCZ1icwj84AuQqqTcoGOWSKg8xWRPC6SxxOH7BdaHjGuDqb+qgeGZwHhmoCpViIPTSLatRFDrlpaNXSRRkgWMVnEZBFhRYQ1Q6QI4G5KLHri3kTfGsibA2pnyp/Y1rYnXD8H5z3icCHvzYS9GXd6Vzt3YJ7aUU/tqOd29aO5MG8juwNq0cYnOTot8EFGND0kNqDAQC0ZdBTcUjBNwiyN8l3BdwXbZHQFNHXIc/A4pLKETlM6jvEwRIMYi1IqTEjbx2QdYPgSQa9j5HECBQi0hiNlFF5D4eMUsSFLgGkgYcBEIbvqeAl8laE3eLYmi5AsVDUZMA3MdSjXoSwTlxWIFyuqDhk6FAZ0symtXJvtnF3OnL25uDVmT2xr95+Nz+yZ/aTS9I7PW+DRjL28r13eVS5uSw8eGteOzMvb0uVt6eKBc/VU0o7qobFma+uxD+1sxZ6HCVKFE8qcUOaFGs9VOHZDleqeTaQe0k3IdogOEuhwIlzYkS9scZe22QePpIdOKo+csx654D14xjm9JY1bUMM7FrqAa5Vjrzbr0ad3jStHxtWT5kOn9fML6sKSvbwrX9qR9wZUN6gW1kYnAHwTNKT1xAX7BdNNkXZUHzeQWROfFtiyy+yOte2x3ss5X4d0oWpKgK2SlkIYCqHLhCqRkkRIEiGK+H+vUvNl2JfhRw7DN65Nvvzk7KuPD753Y3jr2eE7T/ffeW78/Zuzbz+//Poz8995avSV64O3nhm8/XT3rSfyt28Mvn29950ne29f73//6dG7NyfvPz9bEc73n+p+94nWu0/3Vys+37nRuX2j++HLi4/rg5dWE5Xpey9Mb3968u7N0SpvbRUt8INnB+88N3z7qc7bT3W+/WTrW48XX38k+52H4y9dC7/4YLBSqb11o/3d5/q3Xpy+9+rivVcXt1/ZvP3K5q2X5+++NLv1mfntFxfvv7z10et7P3nz8MdvHHz06u6Hr27/6LXtH766+OjV2Y9en/3s723/i9sP/fmPnvyzDx77N3c+9Zc/evwvfvTIX3z0qb/62fX/+LuP/vuffOovf/zwX/744T//8Oqf3Lrwyx+c/+Nbl/7dtw7+7Bvb/8s3Zv/kK92P/l7whee5Fx5DnnwIfvwa+dxj2ms3gt96OvzqM9HtV5r/8LcGf/TF8c++OPhH39z64ecHX75hv/Gw8tI15eZV9eZD1meux889FjxxzXzoPuXBy9LDV5XHHjKefMS+eoa8/qDy+Vd7X/vc+OYj+uX92uX92gMn0Ucvio/fZ9y4Fm92gXELKsJK5JSyAJjYx7fDyiML/bWL7ReO0geH0ukGsQjqyxxfdunlRFxOxM0+P23R84LazKmTPeFUXzzRFw964naTmTaocUYOMirQyo5aNtWSqdc0pSzLZc0A/JAcjvnZprLYUpdLdb4pzjf55Zawvydtb3HzGT4dI5szfDEnZhN0PITGQ2g6Zpeb0njIJGEt9OpFShQp41tIYONpwKYBm4Vc7NG6VNelejOV4gbmhoDt16IMbbaYVptttphmk+u0hUbKxCERuXhgo6sdxJ1cKWK6EZJ5RLRSupcz3QbdTol2jDVDqBUA3RgeN9B5i1x0qFWeysgjRyE7irhewKYW4SqwKQG6VDc12FRA10AdFdL5kq/UGg6WGIAi1hSxpiugbaCeTbkOZRqYrCArhwPN1lkelBRcsxhZJxkBMnUi9IUkFj2bMHXAs8AswJopMe6JwzaTR1BolxsRMuoKgzaXhXAaQLEH/MrOEaCxj4UO5plo6FOBS7kWrmuQJFY5doNl1llmXTcw26Fcj3Fc2vWYMBLCSPB8dtXHoegNit5g2LIoAZqOmhbRSIU8E7OED33KsVDPQbOE7bSUOCSyhF79pJ4LmkZFUzcUeU2WapaJhgETBoxpwIpcU+Ta6jLtuqhlQbJcZph7KepujjsuSSWWWVt501Wl7ntkErGBR9omIosVVa64NpLGVJEyWYTnCdkpuGkqTlOxF7CpBkcykKpopmGhAmYmlppwbNZiq5rYldQpZ14p8TdWvKSrgKbUdbVmGWDgwLGPeRbomoClVXW5pIllRwNSn2xnQhLzgU+7DuGYhCqBLFWm8HWeLCsc4Op4HvLNWEh90jdBV697Rm2lenB00DMAXwd8oxabtcSu9TKyG6OdCOomYD9Hhk10UCD9HG4G1Vmbmfe4TgLnPtBp4O2UiD3Qt6qhC2UR2UiZlTfJcRDDADwd8Q00tPDARkMHi32sEf8qNiCJViEQpO/jq+GM75G+K5g6pauEbTKew9ompavYatecIoOaCq4mPKJQUZW6Y2OaAbs+5QW0qkMsX2K5iigBqoaYFqFqiKLCK+mEaVGGSZoWpZmYrMGCDAgyIKmQpEKiUhfkGiuUZR3QLFjWAcUATRdxAtzyUK8AwzaUduGij3Sn+GiTHIzRol3tj7DJjB9MhKiBS1qVYNcgcg3A13BqDSOPU+y6INdEtSaqNVmvGQ7oBKhmV0XtuGpvBBnS6JBZm4gLNGmWil696NWTZilurrV61cEEGk7h6RIdTmrdQak33BjPasstaHsH2dqGp1NkOARWGNNul5rN9cGgvlySe3vc7i67WBArBJpM4NEI7HYr811yc48aL4mkWZKNTzLCJyTtmO2BQUyEMR0lzCfO7FKntqmDBbk3p3Zm7NaYnw+FaU9qZ0zkIKZS09Wa56BxSAUBYdtwt8P3ukK3xeQp0sqwcZeZ9rlxm5h2qflQmA+lYYdtF1SW4p4H6Xq5EaFZiGQh0giQRgAXAVwEcNOHVzPo7Y6819f2B/rBQD8xtk7P3BNj7WCg7vXk3Z6619cWbakfEYlRS4zapM0fbFo7c217Ju8u1a25NB4QzZQX+RIM/BqBrdFMDSOqKFajaBTDQRSrEVRdFFFNQTUZMjU49qijmX5xP/zSmw+c2vKGDfJw7uzPnGHOj3Kpn8vtRGz4TOLSkU0bIshhGyBUAqESCFUAsFwHygBQg2EYRdEV4YBgHYJrdaBUqa4haFUQyf+ecKYterNN7Y25vTGzN2Z2p+zejNmZsVsTejYkxn09cnFTAX2TDE3GVYlmLOwtguVE3lvKyxm1IpzdmTAo0HYMtXO+mfK2BotUSaZrlgh1UuncfjYqsIsnnEcux/edMs9sCTt9cprD84LouOWGfmySgjtt7PK2+vTF9MlzwbNXkocOtau70pkZudeBdrvw4Zg8ucmf3OR3puJyxI27TLdBNULctxBLQVQRJdAKglRAaEV6pTJQqoDlCljGCUBWqTjWi6YThKIi10WhrKuVNMTaOdstmEaEJi5cREQv54b5rwhn3GJWNWjRK8jpt+hmimYh2EzRbov623RFYXOoTvpyp8H6FsIzGxh6D46uE0SFZUGOAVi6JnJVW4NbibgYOye2s4sH1okFe26Xf+yyeeMB41PniMfOY88/JDx7P3dpq3R6Ur6yxV7ZNi4vvXMz/6BjDWOuaWOxBrtSzVGhdkPpdR3P5wUR5gSYZiGCqGFYjUBrFA6xFIrBJRwpM1RN5mGVr6tcxdXgPGK6uVDEdOShplqhiLvq9U/UgE+g+F0kuhH7sm/zjkkZKibSVUfDApvIQz716GYsdFKh4VOtmBk25X4ummLNkuq2DMj0OofdExjooFC6uRRYSB5RWUDELhq7qK2WDWk9cqDARl0DcnQwdLAsIlfvJB4SO1DqIZ5e9pSNwkf6GT3I6WlHGLWQQQHtzoQz+9b2hJt0ka0JfbgQt8f06V3l4gnr4oFx5YT94Nng8pF1OGMv7OhHE26rSy7b9DSnWy7sSRWDLatMWaZrAlUTqJomYb4rRIHsObyjI66BBjaR+HSWsHnGNhpsllG2B3sRHmWsn9KGiwlqnRQrOF8iCADH6yhahqDjMHKcpEqyAjke6YdMlPBhzBkmzvFVii5zfF1R0dV1xLHxwKfDgPFcUtcgUShbJmJbaBiSWcYFAWEYtdDHhn19OeKmXXJvLl86ER5sSrlzPLPuXrTR87vqAyft+w/0SzvStSPz2pF5aUu8tM1fPHCuXShGBRZY67p0b7fJ339lnsQcgt2FYveS1PpK/cwxVU2FfY9pRmwn5ZoB3omQg4l8cc+8uKtc2ZPuP5SundKunTGunbGunrIuHKg7Q6KTbHhWXRXvNeR72hlytNAuHlgX99ULu9JuFzo1pe4/0K+dcI/GQterZPrxtlsLLMiUN1aE00ngdlSfFtiiQ01ydLNNbQ3kxUBpJZSrArpQtWTQlHFTxjUJU0VMFnBRxAUBEwTs/zdp4ELr808uv/b08utPjr7/9Oi9m+P3bo7vvLj4/s3ZWzfnX3168sUn+l9+ovfNG73v3Oi89UT+rSc633is9Y1Hmm893vn+M8Nbz0/fuzm9/dzk1rPDbz9WvPVI450bnTvPj24/23/nydb3Hy8+emW5qh++uvXDV7d+9Nr2j1/f+fHrOx++vLjz4vxjznnnueG7N0e3nh//3ed3b45+cHP4vWf7bz/dffvp7vuvbP7ebx397PMnfvjmzrsvzd59abaCnPdfW955fevD13buvLL9/stbd17Z/uDl7Z+8efjhKzvvv7S48+L8zovTOy+NV4TzP3/3yr+688i/+fDRf/ejx/7695/+69+/8Vc/u/5f/vDZ//ZHN//mF0/99e9f/4+/99iff3j1l98790+/ffJ//M6pf/v1/X/9la1/+tv9n74efOt56bNPkTceBq7dB1w4V7v/EnH1HPXkRe7zN+J3Xu1++Hr3d3+z99MvjX7+ze33Ptf73OPKC1e5mw+Izz2kP/+498Q189oV9b6L4n0XxcsXxQvnuIvn+fsuyw/dpzx0WXzmMe/lZ9PrD6lXz+D3nUIvn0DvO0VePcvfeDg5vcefPdRHXSxw1jxrraN+cuauPzBTXz7ffu1i9/mT+aW+2FGO9YP6rEPtLPSdhT4biMOCmhXMVlsauNAwRCcJMcnIcUINYqKXEN2EbARI7MKhC/keZJp1TatYLpQ0mN6AGk/5+UKebYqTKTee0PNNdntHmk2J8QidjJGtBbWzRW/OsPEQHPbr8ym7u61tzsQ8hZIQajWYImVcA7E12DdJ3yQjh4scTuVBhaulPu/HkOGUNWvD8YE4w7OCyQqmKPgoIhwHMXRIUwFZqslSzdDhwKfjkIlDJg6pVYZvO+eLlEoCNI+xRoQ0AriI4XaGrRJrRk1ymqrTTBtlWicUI5MyBFhkQZ4FRB5SJNTUCUUGWWpNFqq6VKPQu1buGoYDKKZGUBWCqpB0lWLqKF4iqCrFAbyMahZj+6JmMZyEKBLqOWwcCY6NGxpom1Dgw7EPjfvysCfkMeqZlcgFek223xRWcqxWRhYx2QjxZkb3WlKnELKQjgIyjbks4aOQMQ1YFMoMvUZTx1UNsR3KDzjPZz2fDUI+CHnPZxUV5oUaQa5h+DGSWl818h2X9l1itczR1CGRL4n8umWAUUBGAd5ImVYhtAqhyJkkxh27rirrPFdSFcC2MEOHRaHCcxuKXLNMJI7YJGHCkNT1OsPcSxC/zjB3S9K6KJQ5dp1j1zUViEImz8QkYl0bUeWKKpRMtRK6SBKgsY9kEd7NuUkiTVO55zGpgoQCkChIpmGxArZdonDRhg1mdjV1yomzFln3BMZdjomZGqxKdVmoKlLV0EDXxiKX9C3MM1FHhw25rks1SwUjlyySXxGOY5OWQSoixBAVCitxVE3hIFvFI4dJXDowMUcDHK3mGYAmA5pSX32JLlUspeLq1cCuxU49cYEsAPIIKOJ6MwGaab2VAbF5fNzEF0Ou38DaMdRvUv2CaUSorVc8C1xlnXkuYeiQKFQoZk0VqrpUt1TQ1iDXQFwbC30qidg04bNUyFIhiTkvoByPcDzS9SnPk3SdVlRc00nDpFWNWG3n5Pg6L9QkGVRUWJCqLF8S5ZppY4a5ss7Tmo5+PJyRZPDvEA5hO5RpEb96cEhFR3ipzok1QQZkDZY1UNZAzUQsDzddTNYBWQdsHwtTJkwZO6t5RT1qAVkHbI2QwQzvj5CiXe0OkPGUG0yEpEkoRpXi12H6OEgcJ+jjFLvOiRVJqwtKlRHWWHFd0sq6U1PMsqSvKda6FdS8BPISwIlqeRfqjPDOCM/aQFyUmx2gO4C6A6g7BHqDerdfa/dKre5Gr7cxmdQXC2Q2xYYDsNettVvlLD0WhXcV+fpkjMym2HyGz6bYZIxMJ+h0gvZ79byxNt6CFwfk5h7VGtZ195OM+AlB+aTpltwA9CM0TPBPHC3Qgzl6tCBPbPNHS2F3JuzNlYMtZz5S+02hSKlGTEUB7tqIbUKOBec50+0JnTbX73CJXw/tjVGH7mbQpEN2c2TQIqdDftjjshjx3FoYQJFb77fY6UAetLl+wYw7wqjgWiHW9JBuRExzbqst7/X1g76x39P3utrBQD0cavt9bbsjL5riNOfaLhYolcSqT9vicqwvxsru0thZqLMJNx2z/Y6lyQCBH8OJEgQdrwPrMFZHMJBicJyCUayGYSWWq9kWkadSv2tOmtTVM8W1893dqT5ucdO2OG6K40IuQiYP2Dxgm6GQh3xgkroASHSZIEEUqwHgRrW2Xq1tQBBAkjjHcQRB1OvVcnmjVi/VgVIdWMcJQFaYZkPJU6lIhCKmWwnVb1CTJrXo0NsDen/CfpylthxTu3Nuf0vqtQTXBHSp5pukp5EaX48dcnvm7m7q0wF56lDbmdHbU+bcodPPEVu6a5VqInJ1hYM4vMqipdCidqb+qEm34sr5Q+PpR7uXTxiHM/5oLk1ydBAD/ai+06WOJty1E+4T56OHDo2b9+ePnrKuHagXFvzpCXVmzp5dCmcW4ok5t78pTTpEO1tFzFGRh3om6tmMyEMYVqkD6wBcgZB6Da6WgUqpXiZpgBcxy+L8QDItQpZqul6PQ6KZ0VmEZiHSTIlezvRyrttgBw1u0mbHLWZYUIOcnHa42UActpkihlcbi4sE6eREt0V1muSgy05H0mKiT/ryZKC1MkEWqjRZYtg6RdU4DmIYgGcBRYQMCfItbNTRT+41DxfyVh+7eKhePsE/dp/y0nX38cvkM1eZZ65yN67w146ok2PkqE+fmVhHPWceKZ2AbbrUav2lIdYSn2nlehwJlk3zAoRhJQyrUBREEyCJgQQKYFgFx6sUUaHxMouvicyGo0KJR3QafCtlmwmTRaSh1SnqbpK4h+c2FAEJXTENVdeiNRmxFMSUYYktycxG7JCDljpu66OWMmop/VxsJ2zqUqZYE4hjInncEMqhiXRSYdaz8oBMXazhE72cGzSFZkwmLhw7UOTijYjJY7YR0nnEtDOuiOnIQWIb0fhjnl5NXNhXK62QWA6MaVvs5NC4R+5syif2rNN75oltbX9T2ptx22P65LZy8cC4dGheOWFfPeVeOTLObAkPHnlHQ24Ug4MQ6PpQolUcoWQLNVMAFaYuMYDKw6qIKRJmaJRr84FF+SYZ2ETs0VnCN1IuigjHR/wID1MqLvgo55yEMQJS83DNIzWNoygAgo7D8BpOlEiqxPFVVYfiVMhyOUp43cA4vs5yNY4HeQHSVFBTwSJXPJsIPLLT0lwbWXUufRdzbSj0Md9FdL1qWUCa0oMCLcLqpEOeP/BO71j9pNb01pcd7PKhee20//iF6MqesteBDnrI6Smx1wVOb2nnD7ztkVDEYOTWt+bumVNd20JR/G6CXMOJdRQ7TlKlVaSbLEKuhqxSSnMPXval+05EVw6dvRG+04fPbrGX9qXze8KVE+rVM/aJBduJjjlG2dI2Irc+6tC7M2lnwi176LILLVrAwYja7eNPXm4/er7ZtDYaxkbXh0IbdvXqSqU267KjApvk6HafC2KOfgAAIABJREFUneTovEUueuKsK7YSauXDMSXAkDBDwlQRVQRU4rEV3qwIRxZwVcQMCdN5yOCBQEFyh3nloenXnj/69qf3v3F9+L2nB7efG73zTPcHzw6+++zoC4+2//6nWl96cvCVp3pfebx463px+4XB1x4pvvl4+zs3ej+4OX7nufHbT/W++nD2pfu8rz+UfPl+/4v32V+56n3joeitR9LvX2+999zgw5cXH+PNapLz0SvLH722/eHLi/demL57c/TOc8Nbz48/nup8/5n+7U9PPnpl+ZM3dn/65t5Pf3P/p7+5/7ufO/jdzx388M2dO68u3n9l88PXtz58c+fDN3c+eGP71svz915d3Hl966PXd3/4xv6Hr+3eeWX7zktbH/tw3nth+s5z/R8817nz0vD3Prf1z75z6Zffv/9Pb1/73z565N//9PH/42eP/9U/eOKv/sFjf/OLp/7mF0/9519c/88/v/GffvHMX/7e47/8wYU/+OLyX/328s++uvPPvjD++W81v/qscPNa/frDyOlTa4eHGwf7wNEOcPEAe+aK8qWn0++92Ln1cuvd3+zc+cL4u5/tfu66/dxV4ekHpBsPGY8/qD9wRTl7mj19kr54Qbl0UT15gjnYJ44OqZP7+KVz3LUr6rUr8rVLwrWL7APn6ftOU+cP0Cun2QcvGfdfsPe3uW4LyKJKI613jXs2w+r5HvvIwn5iy7s2Mc+0ue0MX7So7bG8OVb6HabXpOY9adEWRzHZMOvdAOtHROHCmQU0XCjz4ciBWindzOhmwbbbQqcjF20xaTB+hHd6RH9IjybcaMIOx0xvQPb6WLeHDobYcAAP+tCgD4xG4GyCLOb41oLcWUqHu+bWXG41kNCpJR6S+nhgYp6OOipqiojOQzoPmSJiSagloSu3hucDng/EMd5scs2OlLeEMKZFucqLZVWHZBVQVHilw1E00LawKGTzhtwslLwhpSkbh5Rl1F0HiEI0i9A8wYuUaOVku6B6oTLOzEFqJhZnipjKITwLkmSdJOucAHMCTNJVFDuO4WsYfgxB78FZ8O8WyYAkAxI0gNNVXkYljeBlVFRxw+EMh5M0QlcJ3xUCjzd0VJZqmlazLMC2allKdjt8ryWkIRZ5cCMkGyEZWFDsonlEdXNh2FYGHaXbFFsNrpmxoY9FAZlE9IorLBMR+BJJ3LNq0usG5nrMx3jjuLRuYLxQw4njGH6MINcYtqzpqB9wiU8nPu2ZqCpUNLHsGlBgo64JJAHezNhBRxl25U7BNWIi8uDQhRS5bpmo55KWicpSTRTKmgq4Dh4GdBRRYUj+rUXnuKqWHQeyLVQUyjy3oWtgEBBJRCcRnSW0qVZUcd1QyqENpj6aeEjiIXlETCJxqzDmDbUwiEgEMxVtGGisgKOEH8ZMPyV7CdJNwG4CtJNqOy3nqRS4lCYDq7RMU4NXabSOSRgqokr1X7W0TGzVO/Y9xrYIVUZEHuBZgGPqLFmj8QpP1zUBcXUytOnAJlwNNuWqLpYVERDYEkutCWxJVwHXRjwH9m0g9qEkhLIQLhKknaOdBtpMgEZYbQbVdgJMOuS4RRUx2M2J2VAZ96TIgx0LtAzQc4ksFdJEMG2MF2oKX+GZDZErWzriO6Rr4Su9mWPjXkCvRIaOR+omopmIYWOWzZoWo6g4L0C8AMkKJskoLwAkVeIFQFFRSQY5vsrxVUWFLZs0TFzTUUWFZQVSVFjVEN3AVnBrO5TtUKt3dANbAY9qoJIKrQhHVEBFRzQT0S3Ucgkvok0X4+UKL1dWhONFpJmU7KwSNuuNLtQaIe0h0urW81at3YM6PbwzYJp9zotRVt6AqLtB8m6COYbT91LcmqzXTBexfcSL8DAjiq7gJ4hqlSTjuOaU7LBqBRXd3QiSepLDeRtv9vCiizXbSKeH90dEb4iOxsRghBStSpIdaxYb/V59NISGY7g3AJrtcto4Hqf3Zvlau1sdjKDRBJltEsttZrFFT2bYYAT1BkB/CA42a6MlNFogrWHN9D/JSJ9gpU9o9j2mu+4EVT+GPnFqmzm1zZzdFS8cqGf29KOlcrjUT+55ewtrPlJHXXH19/Ac2DYB14bCEO/15OFAHQ2VIsPzGJ72uSKsjtvEsE2Mu9R0yA+7dJ4iQVALfCDx64M2szlWpgN50pc2x/qsr/QLvvCxdkD0E2azKe901d2OutWU5hm325X2+8peT91qy8uWNMn4woIt7nhsAsOWuDnUNsfa3razu2VuzsT5XOq1TVWBKGKDIMsgvF6rrwFwpQ5WcBJBCRBBqxhR5gXAc+lux9icRbMuvz835z2pGeOjtrQY2v1czjwysvDIJGKHagRCHoqJy7oaZoggSdYRpFKrHS+XjlUr6xBcw3GUpkkMQ2q1SrmyVq2X6lC5Bq6jRF2QiWZDKTK5mYrtjOs22FGTnbboRYeet7GtPrE7orfH9NaI2JrQ+wvhaFcd9RTfhmSupPJ1iaqy2HFHhaZ9bTmRhx10f1tYjomtCX3u0BvkuCncpSqAwFc5qsbTEIODDFo1JCwPuTxEG2H14in35vXJ/Wf9w4V4tFSWXXrcQCc5djiRziy1h8/GT17MHjw0n7mvcWVLvLgUzm9yZze5cwv+3JZ8eiGfnIs7U37axTs5VMRg7AGOUTWVmqFCLF2B4bVy5d5Kfb0GlFd4UwYqGFGlGFCSMN0gFBWWpaptw3nGtnM28sDQqbcyctDkOhnVSoh+xo6a7HgVMp7ToyY7avO9nM5DJHLrkVtPA6iZ4s0G0crJQZffnOqr82U61FuFpKkgx1R5AWIYgGEgigJosspQVYZcl9hSZBOjtnm4qW6NmAsH6sUD4do58ZlrxiPn8ev3sY+ewx4+RV7aIU6Osb0utduS5pnUd7lWwDUcKrYJV4MNsRZ7dLvQslT2HFaVMZauMVSNIQEKB1aOEQyrcBwiiihL1yj8uMhsWDLgGVArZlop2yvEfltuRIwqV0jiHhy7SxVR16IDl3Mt2nfoRigmPmOpkMxshDbaaYiDQho25WFT7uVcMyYDE1O5Mk8c04RSbGOtmBsUyrit9nMxD8jEhZsB3o7IVki0QqKXMllAFTFb/C3hFDEbu7gt12y5orLHAwPMPDw0oV5D2J54w6bcSuFRh96eqYfb5tGOdbjUd2fSzljY7JP7E/7EpnhmW71y6Dxw2rt0YJyYc6cm4n6XXebEOEY7Lpxq9VABIw0LdMIQYJGuCwwocBDPghwHiSKqCZAhIbaKejYRh0ySMHFMBzFh+0iQkElTCArOjmndJ7SAMELGNHmWhWF4DYKPodhxit5YzXDiVEgy0Q84VUN4AeAFSJQQUUJEoaLI9Wah5pnYKqTx0I481LPA1YrulVIijjBdK+laKfDhdgyNmuTeXDm5ZS76TNuvDDPgaMo/eDq879B67Hz46Dl/vwt3nV/fbGycnhInF9LhTFwO2O2xPGgzvRY3GhiaCohyTZJBjq9TdJVnAU3BLY3SZVznIUdFXQ2JLHjWkc7vh2d27c0OOi4qJzeZKyfUy0fKlRPq/af0owU5yNZjD4w9oJmikx67NRaWQ3p1LBxOuGUHOxjz1+/vf+pce5TgTQvoB5hvgo5WiR2gXzAfE85Wj1l0qHmLnLW5WVcctsQiZBwVUtiyLqK6iCoCIvPI3yUcSSL+Pwnn9UdmX7yx8zvX5197ov+9pwffe6r17ccbbz/Veeup3t9/KP/sg40vPdn75nPjb97ovnW9+N4zrd9+IPzyQ8nXHyu+/VT37af7b13vfO1T6Rev+l+86n/5qvv1h6PvPdW69Vz/1nPd289237/Zv/2Z6fsvzT98dfnhq8sPXlms6sNXlz96Y+eDVxa3PzO9/Znpey/O3n9p/t6Ls9ufmb7z3PC9F6Y/fHXrJ2/s/uSN3R+/ufvjN3d/8tm9H7+5++HrW3deXdx5dfEx4dx5fevdl2a3X9l879XFh6/tfPja7gev7rz/8tb7Ly7ff3F569PzWy/Mbn968u7NwQ+e67z3mf6PXp/9ya1r/+L2g3/63gN/9v4D//ajh/73n3zq//zZo//p9x/7v//g+n/5w6f+5g9v/F+/ePqvf/70X/zu439y6/7/4Vun//QL23/8hcU/+Vz357/d/e7LzvPX4GuXasvNX18s15bL6nITOFoiV08wn75qffZR/7cec197RH3jMfOFB+XHzpEPnSUfvV965H71vovi+bP8qZPsyVPc+QvKxYvGmTPy/j69tYUNe+vbC/j0IX3uBH32iLhwAr94Er94hJ89QM4fUpdOS5fO6Cf2pekA7zTBdg4Ng8pmCh00iTNt5myLO9viTra4wy6/6LDzoTDsce2CWBHOrODaDhRo1dxDWyGRuLBv1HyzHliAbwNhgKQJURR8sylkBZc0mKTBpDm72m5etJBmG/242p1VwZ020O3UV3eR6RSZz7H9HfVwT19MxUYMOPqGo1VstarxFY2vKmxV40BHwV2VMARYYeoqCyjyMV1bN42KaVRcB4hjMk3pOKa9gJCUmqTUVB3ixAovVXULN2xCNzDDxB2PDGMubUhJJvohbbu4baGui/o+HoZkFBFBgHke4rpwpFGhTnsKpbGIwsKqSMgCyTAISYKSTEsKiRFlCFkj6SrFVmDsGETVMQ6mJJyRCFpESR7+VTGgoGCiirMizIqwYlCKRnICLHCgpuCGhgtineVLklIzLMhyoSgiioJv5nzoY76FxB4Ru7ijQoGFpD7ZSvleIXabYjvnmxmdJ2QUonGExSERRcTKnSjLZY47zrBlXqitevOux/gBtyrdwASxvvIuktQ6RW+sxjjththuiHnMRi4euXie0K0GV6RM5P3qMOw2+SIlYh/y7ZpnVT2XdB1iNcPRVEDXwNXmzShkPiYcVa2K4oau14OA8ALaNGBdAx0biyJqlWvcKbjIg129aqtlz6gFZt03apENNgJsGktbLXMz1zoO1dCwjkP1Q67rU9OGMM25Uc6McmKYo8MC6hf1flFvZVLsUaYCylxZ5MqKCBgqYmq4bZCGiikitMo20DXEdagw4CybVDVM5AGWrtFkhSarFFGhsDJDVCUOslU8tOnYo2OPilwycnHbwBURYKkNjl5f6fF0va5IG45dDwOkSIl2QTVTNI+gLABSv5oHlWZUG7TwfpPII6iVYYM218zINMR8F3FtJPCpLBUbmeT5rG5gEl/h6HWOXlcl0DQw08AMDdd0XFYQVcM0HVV0RFRAQa6JSl3WQN0gdINQVJTlajRTWTXvKLpM0eW/JRx49aEkw4ZJGiYpyTDL1Ti+LivIxw4cw8RNi7Bs0nJw08Z0E1F1SNFAUQEFGeDEGi/VJRVSdEQ1YEWHLJdwQ+pjwrE8NEhoNyTMpOQ0KnEbbHShYgA1+1CrC7a6YKsLFy240cKyNhGkqGrXOb3C63VGOEbz9/LyuulCfkyEGRHnVKPNdIZS2iKdCDC8ih1W3bjuxnUnqpluxYvAtCCKDtXs0p0e1R+yowk3HDPjCdsf4I28FifrzaI66COTMTEcw51erVGsx+m9SXYsb250+/XhGB5P0dkmsbmkZpvEeIqOJshkhs0X5GwXme6g4y24NwWS1roV/Ibp3+WnG1GjFjXqUQZ+4vSSP7MjXtjXLx4YJ7eV3Sm/M5WOltbRjrezaS8m+rgvNzM6dCHPBaMQtRyk01E7HbnbEZsZOepyewujiMFOCo7bxLTPTHr0oEOtYvIaCZwn4KjLLSbqfKTOR9pyam6OzGFbShw0s9GWj08yfruj7XbUecaNfHynye90xN2usttV9vr6ZlNu2LBOHws1oNtgx11lOlR3t9ytLWs6VWYzOYslga+S+DpJViFkAwDLEFKvgxUUh1ACRLAygm1QdNnQ4bwhjYd2r8m0G6RnVmy13EyYbi7FDumosClBlgy7KhFZ7MeQ4xsESdZheKNcvmd97e5y6RhQL8MwiCAQDIOVSmmjfLwGlmpgqQqsIXiFl/A8lYpMbjfkXiEOmsIqLXrRoTc7+LKHbw/I5ZBcDLCtCX2wFE/saYupGfuIQB9j8HtJ6G4CvMuSgWFbmg+lfgteTpnNIbY9Zc4euOMWZfC/QVLrBLlBERUKBygcYglEokGVr1tKxbdKpw6cZ5+YXL0QHyzkw011ZyxO2vS8S59YGme3rYfOpo9dbFw9sG5czs7O2DNT5sycPb+QLuyoF3b0s1vq6YW6t8nvzoTpgG6lYOzVQhcIXcS1MZYpQfCxjfJvrJfvLlXWNmqlUr1cBQEUr2BEmaKrLFfj+KosVX0f77SFfpsPnLpnVjo5Pe3JnYwqImzQYAY5PW5xH0NOv2C6DaoZY5Fbjz0gC+E8RhsJ2kjQXpvdnOqTvjTsCdOh3m2rpoHwAiBKCMvCK8IhiAqBbWDwvRRyrypUI5tYDIRplzxciCeX7KUj7lMXlQdPk49c4B48SVzZx85vkWc3uf0BP8uYvk/3PCb3uUDHXA2xZFATa6FDtgutlatxwNsmpcqYJCAsBeJIFYNrBAogWFnVGdcVZRFhyHVVqPoG6ptwM6KLkGpn3KAld3LJdzGRL5H43YaKOSblmJRr0WkkdnOjSETPRC0ZiByslfL9XBw25UFTaKd06iGWUpOY4wJ1r6uDnVQYtbRBIXUzfpRL7YhsuEgzwLsJ3U+oQUqPGmw7EzoNsZ0Jq2omXGDACrMmUccUZi2y0NQlfB3q5/Jy5OUBHbn1PEZ7TWbak6Z9Ydrhxi1qXJCbPWbZZbZ6zMFYPLdtXNp3Ts+V7Q65VZBHA/HkSF0UfMfFMh1JdCwxqFCnDQEVKYCnAY4BKKpGklWSrvF0XRZAU8Ndi/Rc0vdILyD8kLR9JMiotCXGbdHLOCuizZi2U1YzWIYDQfh4DbgbQu8lmQ3VgL2QiVIhTHjboyUV4URAkBBRxgQJ5fiqpNQbmVQ0pHZTHvW0PCIaEdrL6X7BjNr8qCs0IsRQj5vqeuSB3RSb94Tdqbro8d0E7Ia1RYc6vVDP7+gXd7XHzocPn3YWjUpD/cQ4uvfkGJs34a0+sdknd2fyqMO2MrLbFHUVcB3CtghNQUUekgTYUAhLo0yVlBlIF1FLhn0DHTblo+1gf673G0Du37s7xi8daVdOaVdOyFdOyKeW5LxdSj2wlaLDNjPvcaMW3kvBYQEtusTBVOiGtVML45HznXNb/qzBNi2waSOuXv+YcKYdZkU4iw61M+DmLXJc0LOuuBiZo5bmGyiHH9MERBOQ/xfh8DwqSYTEY4qArghH5+orwnnj0flvX1988fHR7zza+c717rcfb3z94ehbjxdff7z1mw/Gbz6QfPl6/9ufnn3nueFb14tvPZF+4cHoi9firz6af+t65+1nBm8/23vreusbj+dfezT5+iPJt58sbn26f+el8fufHrz7bOfdZzs/uDm89cLkzsubK8K58/LmnZc3P3hl8cPXtz94ZbGimhXkrJ5vPT++8+J8pWf70WvbH722taoPXlm8/8rm+69sfvDa8qM3tlcDnPdfW7770uzWy/Pbr2zeeWVrpVK7/eLi9gub77+4fPf52TvPT249P771/PCdm913n++8/+LgX7738B+/e/WX37v4z98+9y9/cP7PP7jyH3567a9//1P/9Y+u/7d//NR//cdP/80fPPMffvbE/3rngV9+/9L/9PbFf/21E//8S9v/6LPdn39+8PZL3pMXaldOl08elOfz9cUmuJijW1PkaIHef8Q+dlZ44pxw44r4xAX+6hF2dhe8cIhdOcefP8XubCO7e/jOPrWzz+wdcidOqSdPa1s7zGBQ7xQbixlyYpc+tUcdbWOndtCze+j5A/zcPnZ6lzi7R587lE7tSYsJPWgjnQIepdCsgW7l+HaCLnxwGUC7OXnQ4zfb1KhDtwssT6Fek5r3hFFKZHopdtFmwnRzoUiZJMBjH4sCPApw30fTlC4KPs1ZP8LdAA0TMi24MAVWFWVw1kCLJtFqU50eledInkNFE2o3wW4HHPSh8QieTtDdLXlvS5uNuDSsWeqaIa2r/JpAHpeZkkBumBJUhEozUl2V0DjQkmFbLa8oK7Cg0EWyiMwSNonoICAMHTIsxLAQlt/gxIrp4F7IuD61kvesZKtRwnsBvdoKopuIYaG2SzgeaTmYogGcUNI4UGFAgaiyWEWiYU2kVYkWORJDAY7HOR6H0RIAHcOoMkaVa9BddbSMMRCnUKJOszJOCQglIKyA8jKqmrRq0oKEChKq6qSqk7wI8ywoi4ggwgxbpegNTqwoBqjbkONhccpmGee7mG0ivoV5OmqIdUsGfAPNfKaZcEXKNGIiDbG/taGjaUKkKZkkRBBglgWoapnlS7xYEeWaooGrOIGVDUNS6gy3QdLHKWaNYtZI+jjLlySlnid0M2OLlMkishFT7ZzvNvlOweUJ2c7pQUfot/lmRqYRHPlA6NUbmRgGtGUiq7Qu18FdB3dsLAzowKcCn1pJsCSxoqmA5xJhzHkBHfjUai1BFOBZSq6oKfEh1yg7atlWSp5STky46ZPTVFw2tXlDbdtkQ0NaDtkPuX7IzHJxUvDjgh0X5KiFj1rIsAUOW+CgrTVTMXQIS4VUCVQlUJMRTUYsg175VRQJlgRQViDbocJI0HRcEEGSqqDYOoas4+gGgVYItEIgGyxZUwTE0QjfJEOHjD0qDZjQY00NFdgKx27IUm2VFiOKG7K84bpw3qDbOV0keObDmQ/lIdIIq3kCDjrUoM0UCdLKiHZOxz6SRWToY76LBR6ZxHyWimkiRSGvKgDHbtDUcZ6rKDKoqKiqYYZJywomyBDD1xi+wkt1UQMUE9ZsVDXQlVWG4Ss4tUbQ6zi1gRJrFFvhJVBSEVGBWR6k2TovwopGqBrGcjUMX8OJdUEENR1XVFgQ66uRzipzwrBQzYBXw09GrLJSjZProgYpJqpamGxAogYYLm4HpO6gnFzhlaruwk5EmD5qpSWvqKVdOO/BjS7U6NRbXbA7QJodKG3Ug7QaNuAox/wMdzPSz2nLB00P8GI0bVJFlyu6XLPPdcfScK51RnzWJsIGHDbAuICTJpI0EdOp+hGc5mTeposO0+7QvT43HPOTmTCZ8L0+kWa1OCm1m+BoQEzH9HSO9wZAo1hPsmNZvtbqVLr9em8AdHq1br/e7dfb3WqzXW53q8MxPNskFgfkdAcdLZDhJtwZA1mnlDRLWbvSGaGtAdrogJ84tSmd2pROb2knF8ruiJ22ic0eszdX9hbGztzYmpmzodLO6cgDQxdIYtQP6WZbSxImjaleSzi5H1+7MliMpdQpD5vYbMBOevSox8zH4nQk9DtMO0PGXW4+kmdDZTbS5mNz3Nd7hRg5SGTBuYuPGvxuz9jv6YuMHbjILMGWObXdFg4G+smpuzewOiFtCyVXrf1quUqTn4y10VBpd9hujzdUhMTWMGSNICooWkbQOk7BMAqgBIgSdYyootg6it3LMuumDkQBGbpA5MG2XjOVmqPDqlAVqJIhITILKhyki6ijUYknFLGaBVJgUSKHklgVrK2Vy/dUysfrtVK9VqlWy/V6daO8/reEs75RPwZgJUbC0ohvJGK7Ifeb0qgtTTvCinB2R+zuiN4ZUosBsdlHFyNypVLb3nQaMSGxazR2DwXfwxProYVPeup8KI26xHxELkbk7kw4vedMO5zG/kat/msodpwgajgGUhgsMKTMESJXl7l1TbxnNuIevFJcPBPuzqStsbAc8bOBuDmST2zZRwv98mHw0Nn08r71xOXG+YV0OCC3W/BOjzia8ifn8sFU2B3yOzP2cEvangu9JtKIgWaD6BRcnvGKXCfIjWr97o3KPRvl42uV9VKtWochigFJukZSFZxYJ6hjklgJAqzTFiYDJXDqrlHqt9j5QGmnZCNAhjnbTYlRk520+VGTHeT0oMkOmmy3QRUJViRYM8WbKZ5GcBJC7YKajdVhjxt0+dnI6HUU00BWC2tJGqBZiGEgmgYpokIg6wx2XOFqtgbnEZQFtV4DWgyws7viA2fU+04IV47YKwf06Tl6NMVPzfmdHtfz0cKC+yGTuKwpQboA6EJN5squgbYyuV1ojUSMA96zGVOneQbG4AoCVlaE43hyllm6SnB0ydbgzGeygGonbB6QiYdlAZHHbBpQjoVqSt21aN9hfYf1bCryuTwWEp9xdDj16DxiOg1+UEijttQv+CIiIhu0lJrKb+hiOXbxXkNaSdeaEd2JqVZIdGJqUojLnrroKqMG242IdsK3Yq6d8N1M7DWkImQcpc7j9wrEMZUtxTYRmpgtA72GMuu7gYk5Ws03wchBEg/LfDTz0cJH2iG67CuLNj9rUosWs9vn9wfCVpuepMiywZyZOBc2w+2W2nGIho7HKuFJmMbBMgNJHCyLKM/DFFMn6RrFAbKI6irhWLTn0o6NGxZi2rDloZaH2iHqJVTYYP0G76asFdG6T4gyRtI1ED5WA38DRO4hmQ1ZA22PjFIhiDnDJngJZP4fvu7zWdI7uw87SC4GmLn3dni6n5xz6ifn/Dyd0+2bJwGYQQ4LLhcbgEWYGYTFLpdUWHIpk1zsIocZYLG7JCXTZlGUFWhSlkQxSCqxbJdkU2WzXGXLLsl/gF/0EsXSC1edF93/QFd/fuec7+H6nAAJEsoJsKohAwOPQi706cBBEg9tUvJgKl/aGCdzZX/MzyuqCsHA2oucbhkj20CLaUGNE7QOwFHYX1fEpYVwMqEeu2h89ZH4sVPlsABOmt59C/yk6c2z7gOH0tmCn+ZI7gFVjI8qQZHarkXYBmFouK6guoxvF/oNGdd43JAoUyHcATHMlIOFtRwLud8JrbsXTe/qAXv9THjkkvj4VeXBU+biEsrc7qwkjxfKyUKal3jpd6qgO8ngeYkXLvD4fcXDl7JxTC0zoXHJwsQdvefo3dgBhxm1qOmtcNYVcTRm1xU5y6llIxzMzdXIDEycRs4pHKRwkMzDW+FA9l+OAAAgAElEQVTwPLotUcRFDpV5RBfRvy6cb3xh8catS2/eOPrVZ6rvfyl/96vF21/O3vpK+b2vVL/0xfzbXyx/7WvTt24u335x8tazxVtfjd94tn7j2frN50fv3ph8+Mri9murO68uP3p5+tHL0/deaN75WvX+S/UHN5r3ni/ffjZ7+9ns3eeHH96YfvLqatu9+fTr+z94bf2D19Z3Xl7cvjX/8Mb0g5cmH96YfnRzdvvW/M7Lizs35z94ZfVZMsFWPj+B0Gurz4Sz5c0n39hsefNfCOeTVzY//PrR7ZurD2/MP7612KZFf3SjvnNr+MfvP/rP337wn37v6j/97tm/+P7pv/nwvn//o4f/t7/3xH/6R1/9z//4uf/391/8f/67F/+X3/zCP3/rgd//9St/+L1rf/p3zv7kVy/+/nf2//DNk49/oXzmavvh070nrlNHB9DJEXV8yGxW1NEKv3RIPHBKXjvBn7pffPQK+8AxdvEAuXpG3n+FOz2lZktwvoLma3Q8h+oxMFtgm0N2vsTzrL2c4JcOhWuX1PtPxUv72MUldHkfvm8DP3hCPXBMXDtmrp8JV474zYyclvCkQEYZtK6I4yF7lJPrAFrYwMIHVxk2zdFhiVYFXObQuCRWNTOL0dJoV4VQl2JTSU0l1bVUlkKec0lCxxmTZHyS8UFEWw46sGHLw7yIChLIiyAn6DtB34+QJMXzgipKOonRNEWyDC4KeFjD0wm6mGPLBb6e0ZsFvxwzdYrETt83upbcUZgdmd7lsfO2jExyY17ZscW4KpK5bB3Q44SfpEIds1XEbB9oipiLQ9q10e1JEFntKhpg+7jt/+T/vevTjkdZDrF9sd4uIWzTojQdNS3aMClRgii6rXB9ielvc1AVFtVEWhNpWaAZEqFpmGEQmoVIGsCIFoLtwth5ENkjGVBSKUkjGAEiGIDi+pyE6AZju4Ll8IpGyCpuWKxpc4pG6CqpKYQoITTTwakdgt1hxJagAoaHehEVRKzrENYAtTXMUhCN7+lC31bh0CISj0wCIvbR0AVDF4wjJInRPCO3QQtZRvs+ZlkgL7a3tb1bourgwERMG2O4XYK6F8Xvxsl7SPo8xVzghJai9V2zFzhQ7KNpiGcRUaZ0UzDDkm0KZtxws7E4GfJVTqYRlIRgEoJ5LsQx43m446COg7ouZtuIaSC2hW2dkyaC51KyBAh8W5F7fxXpxscx4/uY64CBD+UxXqVEFiKBCThay5FbgQ4UDj6OuaNGOxkNNoXauGSigdkArmy8cPBJwk4SepxR4wwb58g4hycFNCn7k0apMzH2SGeA6AqoSqAqwaqIbk+gGjolKxgv9LcNK8dlZAVjuT6G74HgeRA8j0J7ONImsS4OtyiszVGAyPVUvjeQ+5YGOwMkcljPIHUFlCVAkXuK1tcGkG7AnLCr671gGwwQUkVIDGN6knFZDBYpOh1xszFfF1RTME3BhC4ceJhro7YJ2ybqOUTks2kkZLHo2LgsdRn6sys0kKLiukErGsHyIEbtYfQOKwGahVo+aQeUbiGmi+sWwssdktkh6AvbdDKa63JiX5RRQUIYrk8xPZaHBAlluT5BthF0B8Uu0ExHlCBRggSxx3IdXuxISk/RQEUDZbUnyl1B6lB8m5UAUYM0CzdcynAp1UREra/b2MDBVBPmlS6vdFULNDxUd2AzaflVPxuj+QhO6n5SdashOJ4RZQNFSdcJW34KxSURlWRYMXHDpTWVVGQ+ZOqpUE+FfEgVI7qecvONNlmJ9ZQpRmQ+JIoxXs+o4YJJCiKrqKJhsoqKczTN0LLGh2N6vuTnC3Y4wvOilxe98QhezInFnNgcM9MlUjTtrNorh53htD+c9usxkJa7ed3K61Za7sb5haTYKYed0QycbZDxChyvwMkaaub9bNhKm71i3F0ckrMNPlqgd52M+aMhe9gwm4ZeFvgkQ9ZD+nSlHc6kzVzaLNTVVKpy0ncAx2wHTt+PhCSTLAePInqzdL7w5OrGs5evnvqx1ZoWxGbKLcfMYsTuL6TNUl5MuCbDJxU9GwrzkbSYaMupMR/r40rNQiYL6CZklqV0OtZPR+o6podmb2i15wG8n1NnY+Xq0rk4sycJ76s9VwNjlwgdPPTxIuPimHAc0AtRketi8L04vEOTXQzr4ESfolEE70MogOE9gupSdJdj24rUtYy+76KDAWDbkGGAmtpXRIDEdjDogswjAgOKLCRxsCKgjsEmgRr5oqkTlsGqEslSIIECCAxAYLcHtDqdVrfb3m2db3V2ALDVBnd2gXN9rMXKaOSzSchXqTQqxK1wtllqx1PmaEIejon1CFsN4fUEP1zQR2tuf6mnIS5zuwx+r0DumTJYRsJ6OliOheWEXoyxzYw8WnAXN9qiZiXyrm7/pzByl+FgmkJJAhNZRld4U6MHKqSKF/IYvHxq3XfRXk+5aU0tRuxqrm4W+umBtZlLVw+NJ65Gj11yn3uyefhksF/CuXGutHfmKbgq8XmGDmNw3oAHc2o9I4cFXCT9piQnjVCXoueSkgxjRLsH7bW7uzud3XYP6COoKGOijPECRFItjLhH4Fueh1Ylt5govgPY+t6woOeNkPlIZPfHKV348CglpwUzzqhxRm2FM8rpPEKzEMkjNI/QrXCqnFxM5cmQnQz5+UxtKknXIIpuE1QXRlsUDTMsyjDQVjgUvitQLZntqsI5TbzbkO8eZdCVQ/mxq8Zjl/X7DuhLC2xddhc5cNAQsxSJtbavtEoXCyxWYgCBaikcIDJ7ugQkPlNncpXKWSzHgeSanMRjONLdCodkwCAaFJWrDyiG3hvI/dihEo9sEq4IqMTBIgfNAjqP2MRnXBsPXD4J5TSSfIexBvh2Ed810CJiy5gb5sKsUuaNPC74MiJTDw4s1DPg0MaKiK0StoqYMqRHMVcFRB2Sk4Tdb+STmXE2M9alMPSxxCESh8h9tkmkJpEShxoIXQ67R+PahtRLPSaySVuFptXgaBllPusMUGeAOhpiq7CjQp4OpRZeeeSylBYpP4/pWUTOI3Ie4fMIX0XEfsJeGhoXx/YykooBkaiEK2EqDQo4IHGoobGWJao6RfMgxfUZCVFV0jBYxxVcj7dsamCiAxs1HES3INnoyUZv4CJuxLgRozoYqwIsD9FsDyfbCH4BJc7TXFtS+7qJeiHrBtzAIjixT9Jdmu0zHEizkG7ibsCFMR+HtKUDhnRhWlDXT/1HLwX3bfSTKX84Yg6G9KLCJxkyyuBhQlQhOkyweUHXARjr50dh7+pavn8jP3HZeua6/+Ql/eED4WevDp6+op+NemdT/Mkr5uUlP8+hKgBSv5+FqMxfsDTI0GBTx3yTCSzWM2hHpUwJH8i8qfKGStkakfjsqBDLhPDN3ci6d5i19yfQxTV+/Yx76gH1yfuVh07pwm5tGvrakXX/sXk45SYZPE7hWYUndruJ0Z97dHF5E3gKME7EWapWLusZoG/2Uw9uUnJWkrMCWxbYqsT3a3Lbw1nU/GqszWvdNzAGvUdi+jILShz0mXA4DuE4RBCwrXA0Afnrwnn9Z+cf/eIjn/6NB7/7leEbX0xvvzj6+Mbova/V7zw/fuOF6XdfmH/vpeX3Xpx877nqneeLD14s3701f/fW/N1b0w9eXdx+ff3xNzcff2N15/XluzdHbz5XvPGV+K2v5e+9VL/zQvnWc9mbz8ZvP1e//+L4zsuLz+bQtvXeC6P3XhhtIwTee2H0wUuTrXA+W8vZbuZ8dHO2xc/tW/M7ry63I2o//tbRpz9/uBXOZ/WZcD557eAHrx788OtHd26tP7q5+OTl5Q9eWdy5Nb59s/n45dEfvfvwP3vr+h++cekPf/30n71x/Mdvn/zbj678T5888H/9/S/+x9975j//kxf+8z+++e9+/PQ/+dWz3/328T/5tat/+O3jP/ilw9/9m/P/4d37fvd7xzceJa7v71w/gc822Okhf3wgLef0bIotF+h6Ca+W/fW4t5mCBwv0YIWfHDGXLoknZ8LmmJks4OEEitI90/mc518oK7AuwShobabsxY18/4l2ec0djeGDUe9o3Dkddx88JK8fUw+dCA+dylf2+cMxsR4RBxN2OiTXU+50Jh41zDKAJnZ34gLTCKqiXp1DwxodVei0wVclvkyRmd/bLtiECZUWXD1SqqEcp5zrE2kuRAnrhqTlEaaLmy5ueYTlEW4AWW5vYHUGFmC5sOOjvo95Hup5cOBDUQinKVKWyKjBpmN8PsOXE3J/zm3mwnLMTUq2ionAgAyxsw1KGfBAHUmjTIksIrKIca4eDa2zqXdx5u/XxjxTJqk0TMUqYsqYiX08jek0pl0XcXzUjwjDBk0Tch3C9yjbwlSlJ4ldRQMNk9AHmKKikowqKq4PKF2nRRGlKECkuzLb00V0IOIaj8s8pvCkLjGGwrEULLCIa0m2LTBsb/sojpNtlgclBRMkhKS7KL5HUB2WB/UBZdmcYTLbu1vbTF5VwwydVhSCFyCS7qLkLkKeR9kLpLg3cDA7oNyAsRzC1DFLxU0JHQiwKaHegIgdOvO3xy6xJEDiAPLcXhhAWYpXNdMM+aKkgwC1rB7L72yLF/dEua3qvYEJmTbCi3skfQ9GfA4n7yaocxRzryC1dAO09ZZndhMfLmK8Ssk6I0clMxsKdUaOSmpc0U1O5DEY+90kANKwF4ZEktBZxsYx5bqIYYCDQX+gQ8YAtkw0iYXxyCpyRVNhmtqlqV1Z7bs+neZSlvG+j9lWz7OA0OvXGVknRObDkQH4Wjce9CuPHEXs2cw4mxmHjTYJ6cJEUxPJbax0iTokm4hoYnyYYHUKNTnU5P1hAeYxmQSEb6GG0leFrsh1Ra4n8hDPgrKIqhqxFc62E6LoiCSjDNtD0a1wdmB4j0CB7bEBhuhxVE9g+lvkGApo64hvEYFNuhZhaLAkdnmxo2h9w0IVra9roDmAfQtNfaqKuHEiThMpjpA0wcYjYTwS8owsC7oquTBAbRM0Bz1DAQyl7wyQ0CETn81C3gtIRevT7C7F7NBMi2G7nABJCsYJEEq2AOjuHvI5ktuVLcQISCsm7QB2Q9zyEGXQ5eUWJ7UZYY+gL1BsixV6goTwIsxwIMWANAsxHIzhezjRwokWQbYJco9mOrzQl2SQpHZpdnfb8ePFNie0GG6XZne2wpF0eOCQls9YPqPbmDyAFANWTVgegLzSFVRAMfuaDWk2ZKVtv+pnY7gYI0ndT+t+NYQ/E44btYMMjEssLHA3x7wCT2ssqdCswYsRmTV4VMBJhRZjfLYRJ2t+uGCqKVlNyeGCnqy52UYYzYThlK9GVFIgXgSEcTcrwHqITebkZEoMR3DVAKMJtFoSqyU2m0L7R9RshTQToJkAkwW02Mfma3SygOpxdzTrTxbQeA7W427RtMphux53y0m3nvXGK3iyhqppJ67Op81OMwfWJ+T6hF6f0HeNA6RxwcruVS5Qe73G708zfPsUOmvo5ZhbjIUmJ3wHMPVda7CnDnDdJCUZDHx6tXAfuz75uSdW64mSe/1ZSR5MxfVUmA+Z6ZCeDulJQzUZ3mR4k1Ojkp0O5elYn46NyWgwKpVRIU8KaV0rRyP1oBRmHlLpnUI7P3a6q5Q4rPiTkXrYaMOQ8VUwNNHQIkwVHGigbSOaBnDiBVlry2yXRs/TxB5DASjaxvEeSSEwAkBwF8U7FAVIMuzYRJZw41qej1XXJ2wXkxSAE9qygvBsn8BaDNkXWEzkcI6GOBoaKGTgiK7JyQIYeLJny9aA12SGZ3AcgyCw2+u3u8DeXvtCq7PTAVut/oVd4ByItwWNCD0mDrgyEYe5MKul1VBcN+zBkNlv8HWNrCp4UcPLBlpP8M2M3Czo6UiIPEjiztPYOYne8w28SeXFSJ3WzGrKzEfowZw6mDEHM35RsyJxF4TfQzBtTkB5geJYWuBZU5NDT0sjyRz0Are3v5BOD/VxTeYhNC6pyViaz9TNajCpmcOl8vDl4LHLwfM/O33iir+p8cy4N7d2Zyk8L/FJhoxiZFx0F0NoMcamDTquscmQHjdcXfFZKpoWyfIgggPdXmvbw+kjqKTgusHoA4rjuzh5L8/vuC5S5MxsJIVe3zXaeYSWEeYbHW/QqQIsc6AqwJqIaCJilFDjgh0XbJ2Qgd3zzK5vAZELxj6chmid07ORNBmyo5qdTuSyFBS5hxO7KN7qQzsY3iMpiKIgHGkj0AUMvpeEz+Pg3QLzM7Jwt8j8dBGBp2vlviPj4Yv22YI9HOLTuDcKe8sCn2Z4ZgOxBVQh6lk8S7U5oqXyPZHZk9g9z8TyiG9ytUykJJQDR9QknML7KNTFkZ4gE1FqlbVnWizLtHhmbyD3TAWIbbQIqDpmy5gpInYrnMAm4kAqUr3MtMBlVaknc21TBSOXSn0qC+g65aaVOK3EJmXKCC8jPA+ZLKCLiK1TrkrYMqSbhFvW8iTjxjEzDIlpTG1q6WSib2ppGlOpS2YeU8firBpMSz33WUeFBkLX0xFHQ4pQKEIhsqnlyLl0WE4r47Pmw0CAdR6yJDjUsNSkGp9vXHrokCOXGrvEyMFnHr6OmalDLXx+7HC5RvgCbHOwySIqAyssOlBo11WCaGA4PCujJA8yMizKhKKRA5OxXNZyacslLY+wPMxwEM0EFbNv+liQ8kHKDxycVwBOgH7ycMUDNNfmpZ6sgYoOGTZue4xhk4IMkXSXpAGGg1keUQ0iTKQkk0aNFnnIQLx3VTOPXQ6uHw3uW4tXV8K1A+XhU+PaoXo8ZWYZmLlgE+ObiXK60OsAtLifrtzOQyfm5+8Prh/Kj54oX7jf/sJV6+kr+uOn0tU5cv+KvrbP7pfgpQV35UBvYjR2wNBGLA3axkNlgVxFWuqK4YDxNcpUJVuXTZXXZcLQUN/CfRt0Brt51B3lwHLYP1kg107Zp6/rX3zYePqaWli7+xVxZaVcWsoHQ3peYrMKn1eUo5wvI/zyUTQpJI1rJzY9TLTC4WMXSzw0D9A6IcYZ9plwViW+Fc4kp6eVOC3VwMQ5/LxAASLdE1lQ4uDPhMOyMM+jAotIHKwJiMaBW+EUDvutZ9af/O0nfvy3H/n+c5M3v1z84Nbkh6/Mbt+YfHBj/u4r+++8cvDmzfV3nx9977nqvRerj18evfPK7J1XZm+/PH331fn7X19+8Prqg1dn7708+c4Xg28/bf3yF5zvP59/8Mr4o1eG790o33kx//6z5dvPN+/fmHxwc/rBzen7Nybbevv55p0Xhu++ONrW+zcmH708//i11fvPj7bI+SxL7bP2zidfX/9kRO2v8WZLnR988+DT1w9/8PXDz4Tz6WuHd26tb9/aSml2++bozq3hp69N/+yjJ/7kg0f+6J0H/uity3/05skfv33yr947+zcfnP3lbz/xl7/91H/8B1/9T//oxr/70c/+w185/p2/dfgH37325x88+fvfOXnrS/YPvl7+3e/sv/6U9OhB58Ej7GiKHMyY+ZiuKjQvoWIEl+N+NmzlSWtY9eczfLPPHhwKhyfS5lTanErTNVVNUD9tDcxzhnku9FtJ1I3DzqKkDibcyZQ/HFObBj4aQWdj6GzUe2CFX98nHzrkHjyS7lvzp1P2bCZcWavrtbJZKZuJsCzIsd8bO91ZBC0LrAy7dQ6Nh+h8QiyH+LpE1ym0ioAop2wfNV04SKiikbJK8GPadFEvoiyP0ExYNaCBhVkuaXuU7VF+gjshYnuI4+FeQPoh47mkbWG63jOMnmP3Ax9MErgo4LpBx0N8f84dLIWjlXy0Uven6rhgYwe2la4hdlR215R62yj8yMKKgFqNBtdW+SOHzSOHzZV5eFgZq1ydxGITMkVApT5WpnSVMVGIJSmeZoRldz0HiQIiiX6yjq9rkGVivsd6DmcZjKLikoRtzz0JAsGyKEu1eaarCMhAwlQOkWhY5TBL4byBJFKQwMC+Lfq2wLN9mmypMiJwPVmENAWVRYilOxSxtz2+qUiwqmGSDFN0m6RaogTJCsILfUUkWBYkyS5OtlFyFyTvRZjzhLCn2KhuYwML0weYpqADCRlImCnhgcEkjlBGcp1IVSoUCZXHeJ5gtt1y3U4UgXlBlhWdZoTng6YJ0Ox5hrvAi3uy2tUN0LQR28VcnxiYkKR0PvMPy+9ISmdgQp7ZCWwgDeAqJaqUKGKsSrFJzTQ5MaqIUfWTU9pJ0MkioExBzweznGwasSw510VUta0oHV3vGQPYGCBxxE/Gbl0ZuoqR+C6J7wpiz/GorJDzXPB9zLEB3wECt9fkxLikhgmRWP1A7caDfmXjQ49al/yqFuY51wR4akLxoJ9YUO6idUjWIV7FeJ1iTYYOc6Qp4GGJZBEW+6hvw6baU4WuxAOKCKkypkiYqpIDg9YGlKyhogJKKqTokCijDAdiWAuCdiFoF0E6ONIlUIAmQI7evlAjmoyYOuZaVOwxvoGFFhHYhKFDPLdHMT+Z7rMcwjTQgQrZOhIaROGwtcfXHu/4oB8hRc0WJe16fd9H0oQMPMzaRldLHUMBXAOOHSpx6dihvIBU9R7N7pD0BZLZI5k2xQAsD1JcDyH2evC5PnEPJbVVB7UTystZP0X8BLUDULcB1exoZk/SugzfIpk9mutyAsQJ8PZMBUXDFA1D8HmcaNEMwLA9kuqQVIvlAEkGaaZFs7s0u0uzOxRzgaTPE9S9OHkPwe5RfJuTe4qBDhzScCndxhQDFrW+qPUEFdiWbPQUs69aoJ11gqa3FU4+gvMhVA3hZowWNZhkvSAFwhwKc8RJ+kbUN2MwqeGkhtMGyUdYNkSTGi4n+GTNTdbccEGXE7wYY9WUGC7o0ZIZr9jxghnOqGKIhhngRDt+tJsWnXrUH06g4bjXjIBm1J0vkcNDYrPBZrPedAVOlv3xojdbQ+sj/OCU2pyQ6yN8suwvNsj+MbE6xKYrsJ60i+FuMdzNhu1yAoxX8GyDDRe9fLRXTTuzA2j/jNhcJA8v03eNfaw0+/kAqCyw8aDaBSu/38Rw4feKCBwV+HzMThs2TxDf6TjmniijkoqwXMcysTTmZyPteN9OXLDwwVGKLhtmMxGmNVUlcJFAwxKf1kyTkkWM5zFZpmyRCUUmFZnU5MowlyaFtCyldSmsUmbqwkOj05h7ixDclORByaxzbhpTmYU6EpC6dGDimtiVhLam9ll+Dyfv5sU9kW7T6HmGbLEkgCNtgugzLI5ifZKCcBKg6K6qQHHITsfG4do5OXDzWk5LWTMQktnjeJBlQYLoUxTEsYTAEgwJkVhP4jHH4g2dYmnAMTjfFn1HsQaixFMY2t8KB+i1Wp2dNrDT7u/t9c7vdO+GqLZk0tseTpmI2x7OeiQdjIXjCX84pg5G+GaIrUfY/hjdnxKbGbmekbOxmASIxJ0nkc+J1G5gEnUijUthVJAHS2E5wU/W3NGC20y5g6mss+dQ6gKMX8CpnigxqiqrsmKZWhZbTW1GARX54GzM7y+kxO9b2oUixqIIL3JqPBLyBJsPuftP7etn7lefGD9+JTydCYscPRjSp0v5eCYfTsSjubwaI8sRvJoShyv+YCXOxmxT0kXOFIVoO7QgISjR6/ZaF9o7u502AMEU09MNxnEFWYEoZkcU97Y9nNlIKlI88aE0gCO75+ot3+hsbTNKqGFMDmNykjHTih/lTBFivgXYesvWW6HTzyKsSIg6p8c1P6rppqRHQyHLWEHq4sQuRrQhZA+EWhjeI0kQRdsYskthLRrdwcG7B3o7cPqGululxGoi7o/F+w7tk6l0MGSWBb4qqcOJeDyT1yNhm1UduhJHASzVHkiQzLUFesfW4TRgm1wpYjH1hcARDZViKRhHejjSU3QmTMyq8cNIVRWIo3dFZlfhdiXqHn8AVhFTRHTikalPZSGXhVyR6lWuF6nqmCRH71LoOZlreSaWeGTqE9tI8TqhIxsKTCBxodSnIgffJvBUCdsk3KSQ9kfaNOfHMVO6SOXAs4Q+HCqbUpwEROFSdcDPC309dua1kfusP0A9HYlM0lbhzOeqWIpsapip+9OwTtSBSBoSZcq0JZGmSNgS4StEqBG5yaYaXgyIicvOA2HqUCMTH5n4cEAVGp5IiM9BBgEoWFelIVtmvIFgDUTblvxQdwJZMRlWQxkVYXmEE1BJwbUBZTqM7VGWR5guajiI6aJOQAQJE2WCH7OmQ6gDWJRRbUCpA5yXQIbv8FJXUvvbMmzS9hhFxxiuT7N9QcJlldJM0o8EL2DGQ72MKUc5fzzhn7jiX15w9y3Ya/vcY6fq01ecJ6/Y1w6kkzE+jMlVI13ct8+W5iynKhdYFvj9G/3z9wcPHauPnapPXR48diw/fio9cSY+dEA/uGGu7bPLrHN1LT51f3I4EZsYLyPSHUCOhgQmVUZykwwKT04sPrF4R9c9U7d1URUxkeupMuCavcgFmgJZjLGjJXHpgLp+xjx1TXnmkcGXHzNXGXw8pI5G1CKDhgHQRL1xjkxy0jc6gQlYcicwEF/HbBlJLD4y2DJmypiqYqKMsGGCTHN0VeLrijgY0puGnqREFaKjnJtVWuxQPHGBJ7sCBQhM/zPhbJfWOA7hGVhkof9COL/8wsm737j23qunbz0/+/DFySc3x3deGn58a/bhzcVfCWf5/Zem77w0/vDm8M6t4Tuvzt9+ZfbOq/N3X1u8//rqg9cX7702e/vl8Xe+GPzNzxt/46nBr3zJf+vF/J0b5dsvFW+9mH/3y9n3vlpsT9m8+Vz1/WfL7eetat6/MXnvpfE7LwzfeWH4/o3J7VcW731t+MEL49s3Ztv66ObszsuL7aDap9/Y/PhbRz/+1tEPv3mwTRfY2mabGf3Ja5uPX/1JffLK5uOX92/fXN2+tbxzc/7hi6P3X6ju3Br+xjeX/+r2k3/64aN/8v6Df/LufX/67qV//eGlP799+X/8+Opf/vYTf/Gbj/7lf/P0//n3v/rndx7/nb+x/zOeaHkAACAASURBVF//wvq///UH/v2PvvIHv3717zyp/lc/p3/wanXrQeaxde/JU/awgZY1UedoFENhDqUjJB73vaaVp/2yRKZTZr2R10fK8kCabYTJmlsdK5MlW46wvITjGAi9TuR3iwSqA3Qa47MUW2TIfglfnGBXpvilCXxtgV2ZoVem+NUFdWVGn4zokxF7NhMWS2U246dDepygIx+cBP1Fiu7X5DiHmxIcN8hiim9m5KZGV3Fn7u4MvL5qdwde30+pqGC9hLQC3A4JzYQ1E1YG4DZMVh3AA4uwXDpMaT+m/ZiOUyEv1axQglBwbEKWAFXpmYOe50JxhOQ5VlVoXWMHS2Gz4A8W4uFS2Z+qk5JLPdTVev4AdjXQ0yF/APsDMDCgKqZWY+2hZf7E4fDxw+H90/iwGCxiaRwwlUfGJhg7cJ1RZUpGHpQmWF0xcYImMRGHZBQQUUBEARUFTOSzgc/5Lm+brKYQIodyHCYIhCyxqsJrMiRyXZ7pyiwo0aBA9hQasSTaUViNxUSqLzOQysMi19veDt5GdRkabGiwrsCK2JeFniz1NRU2BpgigxS5QxIXeK4jiT2O6Uo8RlEAjrcJqkMwbYTZQbk9Um6zeo/TerzS5wWAZwGB6SscZAh4bIuZJ1WxUidymfB/JRzE87q+3wnDfpzAaYYnKR6EsOv1RWVP0TsDq297iBtgboA5Pmp7iO0hA6uvGYBu9nSzpxnAwOo7PpoGcBYiVYoNC7JM0NjrJX6/ztE6R5sCawqkSPpJ0In9dh736hyOYqSsmNFYLCvGdSFVbatqd9vGkSVgoKNJLAWeIHAgge2xNCCIPdsl41QIQ8pxQNfphV4/8ntVio0Kso6waNBxpd1E6zUuOQn5OoCbEKsDtHDgSO96asfXurEJ5gFehFgZYWWCVhnSFMiwRIclUqZkHuORh9g6qEuAIvYHKmYZjGPxpskNDFrVSUXH1AGqmohuY4KEMhyIEW0EacHwHgy3EaSDQu2tcGQe0SRsoGK2QfgOE/msb2DeALV1WFf7stTlxfb2rJk2gAc6bOqIrWGuioUakQ7o0mQtv+/FSF5xYUJI6q6q7nke7DmI5yDba62eAWcBXSV8ETCxjXshruo9TmixQpsTAVbocQLEywjN9wmmi9B7hNAWDciK6LAS0pEUZLAb9w2vq9ktwwXsANZMkBVbOHWeZNoM12d5iOFgmkEoGiYpBEF2CaLDsD1egDge5Pgex/c4vssLwPaUJ0mfx8l7MOIcRnwOIz4HUedh+gLK7lJSl9NA0UBEA+L1PqN0abnNKB1OA3i9JxiAZPVlG3TLjl8D6QgqJ2g5QasJWg3hsoGKCk6yXpj1ggx0Y8AIOoOw62RI2sBxBSY1tP0Qlf1qSiwOhek+W8/wtAGTup+P4GqKlRM0G0L1FKkmcD7sR8WeE93jhp8L03uzanc47TXjdtlcqEe7i3Xv9Iw4PsFW695oDkxX4PIA3T8mPuPN8gCd78PrI/wz7VTjVt7s5M1ONmzno04zB2cbbHGIzTbI/BDePyP2z7DNRfzgEnHXyUhb5/w8plcZuyq4WUJUPpQ7XVe91zN28rC/XaqZDNkiRZMQtF3BtDlBBAc6qqt91wRHBR/ZvdQBcq8/yfH1iJtUZOoDSQCMSmo1lkc5nQZI6MKhi7o26liYY2FRwOQh0yTcLOMXGbuIiXkAz1xwEfWOSvLiiD+quUVCNx4a6aAldIqACy1C4js8sydLAM3uYMQ5Tmqz+A4J30MTewzRwZE2TcOiSFI0Ksk0y8Ik1REFIPCo8VDdLK3DtTWcWrOVH6UizXVhdAdC9lC0yzI4y+AcS5AEjCNdnoEtg9VVgiLaioBaOuPZsjUQeQaHoS7Q3esCe71+u93d3QpnF7h3p3s3THcUm01CPo2E7ZTavJH3x/LRVDqdiZfX0qUVf7ZgjxfM0Zw8mFP7U2IxxtYLrUgIRdgh4J8RyJ3AJKpYbDJ2VJAnG2WzoK8cK2f70tFCvLhv+lobJs61gJ8CwAuixNi2aZuW59pVHowaN0u4ONqOkLKWdkFkfjrxIU1ruS6UZ6TvAHWGn24Glw8HTz9UXDsyz+bi6Uy4dmRdP3Mv7xtna+PqkXswJxZDaDnBTzbS8UYZD4kkBAMfyTLecghehFGi2wH2zrcu7LQ7XRCC0V1FI1xP1HSU4fYkqRUEeFMLy6k6GfJ1RmYhElqAN2jHTr+J8WUtLiphmrOTjFlUwnIkT0quCLHEhz2z6xqd2IPKlKxzusqoOqeHFVUX1LDh05QRpC5B7pE0gOKdLnABQbskCRIE8FfXaUCB6kQhNmzE2IdHJTut+GFCXFrbxzP1oBH2K24zEs+Wg6tH7uUD+2Chzodc7Cs83ePojqWimggI9I6pgolLN7mSR0Li8YEjWjrDMyiB9nGkpw5YPxrUw6CqXc9lZKErsXsqv4d07tK4nchCAgOytX5goWUiTurBsDLrYpCEoq7AOHI3DNxFY+c0sZuHzE8MkzKJixjSBV2411b3fAu11J6pdEIbqRJ2nIuzWloP1SaimoCsHLi0oWlMHVTSImFKsx8beO7Qk1RZVsYwlf0Bako9W4ZiixqIvcimilBwNMw3yMwXTAWxFM7VxdBSE1uNLSUyhFjn4gFT2mKiEpmKz3xxP9UXPl+qSMwDQ4vNVTwWUJ9DNLTLAjsKCUemHLkDUxcUjTYdyY01M5Rlm+Z0jOZgmoMZARJVTLcowyV0G1UMSFDaugW5IfnZ47EyABUdklVcN2jNIFihRzJ7DN8SZICXugzfGliEG3C6SXICxPKQotGGJRgOY/u8ooFFJhQR6aoXzubS56+Gl6fU/Qv6+pp75FB64qL++SvmExf1h47lo9ngbGWfLI3NSD6aKlf3jcsr9XBIP3xqPfNQ/Nxj6SPH0tUZ8YX7jBeeiJ6+on7hPuO5R8NLU/x4hD185l7eN6YF4+rdwEIdDfYNPA/EOlJyV0osPrcFzzBCx/QtXZcpgQVkoevbcJkR4xo/WDL3nUrXLooPXeIev0985pHBc0+5jxzp1w6U4xHReK3UuFB47WEKjTNilNOO1unu3GUp4LgwLBkLDC6yhCbjm4ytE7KMsCaGPxPO6Uw4GDLDCM09aJRzy6GR+SxPXOCIzv+/cFQe/uvC+e6r9/3qiye/8uXJ2y/MP311/dEL9btfzT55ef7hzcXbt1bfv7H6/o3FOy8vP3p1eeeVyYcvVe+/vtrWh9/cv/2tg9u/sP/RN1fvf33+5s3hd57xvvW4+q3H1W9/wfyVL7m/9pXgjefiX3sm+fUvpd/9cvbdL2e//qV0+/WNr+TvvTTednXefXH05nPVm89Vbz/fvPfS+DPhbNs42/G27QLPj37+8Dd+4fjH3zr6dEuab2w+/fnDLW/ufH398av7d17Zv/3y+vbL6zu31rdvrj66sfzo5uKjl6bvfa1+92vFnVvD3/rW+l++98gfvfvgv3j7/n/59pU/e+/yn39837/74bW/+K0H/4//9qn/9Tce+Yvfevx//+2f+9N3r//m1yc/fHX8D3/l8h9+94E/eOOB919MP7xV3PnG6PmrxH3D8w/t40dDdFERZYKGERwVaDYl4jnqjQDX7fhBLyuQ8ZxfHsjzA2m84po5fXjJXB4pywN5vZEnEzaN+onfrzM80TuZARRmu7Lb87h/0qAXR8hZ3XtwRV0agscFcFyBJw1+VOHLFFkkSNFQVU0NC3KSYvMEWyTIIkUXOboc4sMKGlb9xRg7mpOHI3QRthr9c6xyntd2NAdwItwKUNXqqRZoh4So9RQD0k1U1kBWaDN8R1RA3cTdkHQCwouYJJOKSstyzfM508Blqa+pPzn/ksRYUeB1TQyHxP6cW07oxYheTfjlSBoXbB7gkYV4et8fgI4KDIQ9lb1gynuJizQpc6X0Hpgk12bJSWHNPa42iEyDIqXnSq3YBJuUKhPctTpRCI9G7HDIJAHmWX1L79gmuL0h4zuUqWO2SRs6JYsoz8AsBUs8NdAlzzVDj9NkiCFbW+qLRE+m4AFPOArr68KAxyhoh0b3TAVzdFwWegO5b6qQa2CeTf4k7VeDNbnv2XTgsqaB81yHofcksafIoMB3VYlkGIiiAJYHGaGH8y2Mb1FKh5TbhLBHci2KblPEHo23Raqvc2ho8okjFKFUhEIWMkmAxQEUB/00heK4H0W9KIaSFNsiJ06w7WRgEJNRSocJ5YW46UC62bNc2LBB04G8EA9i0gtxPyKilJ427KRmpg07G3JNTmyn0eocTQIgDbtp2A3dPc8671nnI28vj4GipJohNxwJeUG5LqTrXU3rGAaoKj2aukBTu6qMKBKMo7sYsiNwoCD2TBv3Atq2EV1v21Y38sHE76cBWMZI7vVdecfiz6d6fxKyy0xpQqQJkWGElwGSWP2tcAKzn3po6sGZD+cRXCRQlSF1DjcFUiZ4FmGhC5tqT+HbItfVZMTQKcfiNY3iRZjh+qzQ45W+pIPyAOJFhGb7fyWcNgy3IagF9/covM+QfZFFZB5RRVRXUFPHHBMPDMxSQE3sakpvezNN0UBe7DDcniKDpo45Om7LiCOikUqVBu9GaJiRxVDwYowV7uHEe20b8hwkDknfhl0Djl1imEvTUm0SIXEIPyIGJiSqHVkD1QGq6JiiEcqAJFmAZAGc6zBKT7FRO6HiRsrGsp/27bCj2buqtWf5fTdCdavPii2MvJegWzTb254apxmEolGSQgiiQ5JdmgEEEZYVbNtIpJmWrECiDLB8i6TPY8Q5FL8bxX8GIz7Xw88B2N09/BxMXyCENi0DrAqwKkBJbVLco6QWq3aFQV8wANHsKQ60FU4yBMsJ2syJZoZXQzgre3kJbYXjZ4AddgZ+24x7YY2HRdfP2l7acpM9Mzhv+PeGRbee4bMNV02xqATCops2YD6C46rnpa1i1CsnQDHuxtWuE3/O9n/KDu5yo58azTvNeC+vzhXNufm6e3aROLuIHRz2t7w5OKWOLjIHp9TyAJ2uwNEc2PZzDs/o/WNiugKbaacat6pxK2u6SdXOR53pPro5ow8uMpuL5MElYv8M2z9D98/Quy4vjZOJcjLRLs7N47E2Cel4AAVqz1eAxABHEb0ZqydL42iurobsvKLCkBhoXZ69V+DOq3LLUDsDpW0qLd/sRzZUhMQ056c52wR46SK1jxWRmkZK6HG2QWhyX5G6utp3BlBoI6Oc2x8pm1pcJPQ6Jo9y9qTkTyr5rFEvjweXx4N1KlQGnMjdWOk2NpHrsM+3DWrH4dqRAsYq5AldXepI7J7E7onMnsIBscsVkWyp+ECCRLrNkRdkrmVpfd+Gk4AoU9p3qCwWPZtWJVjmYY7qUVhXYGCOAkm0Q+OAxKGKgPJ0jyE6HAWoMiKLCMuCBAnCaL8L9ve6wIVOZxcA9nrdvf7eXu98p38Oxi8IMmC6eBVLmc/mITPOxXkjzmp+PuQ2U+5oIR4thIMZtxkzBxP2aMZvxuy8xMuGCxNC0zo0eS9HnrcUMHXxIkQnBboc4sf7/MlG2izlo7U1G2mWBoHUz7Sgu9rwT7Mi5AVymhlFrlWFNBnyiwmXR9067h3P5FDZK0zY4domf7ct3lMHcOH2C7e/KJnNiL9+6h/P5FXNrIf0/ohZ1uTxXLy0rx1O+UVFTHN0mCB1ipUZkcSY60K6Ado+KWswTu31wHsA4BwA3Nvtngfa94LdlqFKaWRbOsNSbUUEiphbjrX9uX4w12c138R44cO+0vLkvWFIjUuiydAqQeuEGBfspORGOdekTGRD3gDwBp3YAYsQrRJ0VODzITOJkeOxfDzTm4gwlY4qtCS+wzItFLuAYrsk1eF4UOBASYB9WxjX/rRWLh+nV06SccUlITyq2dmYLwo8zeE0Q5MCy2u6HgnDmTyaa6O5Vg8HWSG7Pq3IPZZpcXRLEyBHJ4tIT105MDhTITQBkRiAI1oMtmubXOgrVWHXjRcluqqTFAOg+B6CX2B4wLRo12ZNnYgcNvV4Q4K8AReYgm/wHAX22udwqMORMAzsciQc2FoZObGlWRIt4aBCwrEpFh6WOUigtmOju8iY/ZJdpcRRzS1irLa6ld2rXbj04HFMjRImHPTiQT+z4FFEzzK+8nBH6hjcriN1NG7PH8BVxDWJkPlsaBGBiYcWkXioZ4C+CVUJO6nUOpEim/QGWGBShohYMpF5ShUakSlbEm3LjKbzms7LCsNyGEGCONGnWIQTCXXAywYvDThBY3iVZlWKUUhaJmi+v/1xp/k+LyOShisDUjUoQUFVgxrYrGpQnASTLEAwXYrriTIhSCgvIpwAszxEs32KASgGECSEEyCGB2iuS7Ediu3QXJvm2gSFCiKt67yp0Y6GlR59NjOeuJw8dGTM4vbhEPz8/frT1/WnH9R+9pHBI1f5By/Zlw+U/RE9zdFxgk5SYl7Qi5K5/8h76GL4xAPpk9fSR6461y/qD18dPPmg8+g189pF+dFL+rW18NSJ+aWr8VFORspOYgKGvOdbqDNAYosZ+moik7nCVrHiG2TqcInNDnjAV5A6YBMDnuXM9WP3/kPldIZdP6Efu8o9fpV65jH5i1fRL91HP7Tujd27MvWnRj44jpncoatADQxO5WFbI4pIjj3aGUCJRzYFUyREGiFZCNUpNi2IeU0sKmJREUdzeV5RVYKmAbxdL6awu3DkbprYEbmeIiCKgMocIbG4yBASi6siIfOILICq1OPZC6rcKnLm9jdP3n5p8fbXxnduLn9wc/Hh8827L5QfvDL+4FuLX7lVvf6Md+tp+/Uvxr/03Oi7L66+/+L+d28M33xl+tars7denb359flb31z+2mujX75R/OJz0WvPmM8/JX35MfbLj7FffpL9ylPcV57ivvak+PxT0q0vDl5/1v3mV93XnjFf+6L+rS+Z33kheuNm9t7L1Qc3yve/lr7/bHLnueTTF4u3ni3e+Vr1wUujT15dbTOmf/SNgx9/8/hH3zj68TePf+PnT370+vGnrx1+8srms1G0bX10Y/nBS7MPXpp9+OLs9o3Zx7cWP3plfefF6YfPN3deGn/wbPXhc/XffX3zB2+c/OmH1/7tnYf/7P37/s2HD/z7Hz76F7/xxP/8ySP/4Tc//3//gxf+w9975l/ffvz3fvn4k1dHv/Gt1SevTT69OfudXzz+vW8f/c7fXv7j75/duK9/ubnr5x6kT46gxT5WTHE/h62g5zpAHqGTina9Hcu+1/V26hI82BcunupHB9JyTl8+NQ9W0mLCLSfifCRWMRU7cGQhsdFOrW7h9usAHiforCQXNb0cUvszfj6kRgXa5NCwRMY1NmnwSYOXFV1WdFWRTUkWMZIFvXGG7U/Ys5V8PBdWI2LRYPtz6nDFjhvIdz6n6edF9Zyon1eslmR1OGOPMdqs3cXUC6zZMWLEy0k7ghRzVxmct+xWEKBBgPoB5AeQH4B+0PPDbhABYdxz/bbt7nk+kKRYUdJFSWc5+f9x9Z7Pkt3nnR9IgpiZe2/Hk3POp/ucPjmf0zmHe+/cO3kwGORAggRAAEQegKRFUeIuVyJFEiAIEACzKK1Cba1Vu5ZlS6t1adeWJavKocrlF7b/Db9oii676ltdp/t9d/Xn93uez7co8H6fyjI0cJtxAEwGzHTI9lNs2mfGGVH4YGge9eQHLPF+V37AVy9aJtHrUo5FuzYVeEwUML6L92zQ6QH7q6E0RYKg6fm1KG7lBZykgOMe2vZBFIFZhgc+3O20dLXRMUBDAyW+wdE1kWt2Ddx3uMDlgx4d9GhDbovMoSY2Za7OUgciVzc11NSJrslYHdbqcLrOyjItCAQvtRm+ISpgx6ZMC5c1UDMRL+SdgHECxnJJ00YMCzYsWDUBUW0QzEWcvoCRFyi2Iat4x+I1nWc5gmZwhiVYlmYYav/MC7Qkc3t8ij26SJgyo9II8t2jnvVAHNbjsB769cBtphFWZVyVCWnAOtGBnzbSAshKME4B1611jM8q4qc66sWuduh1WrmLFh6R2njeI/o+M8/wdUVfnkrX18a1lX4y5lclOc+wYdgaRe1h2Mp7h4H+aU+9LzLvz+yLw/xwMQIXE2xUImWMZCEeOJilwwLb6Bqk1aEFvoliF3DyAkFfQsnPUkRdFiFNhUWursqN0EXLjCpirMqwMoYyr+l3LrraZ2PrcJJhx1NxNUTXE3w3ZxZjKg3bXeOioR/avZbnw0GIhBEaBKDnNQOvnkStIgG9BHVjxPIBxTxixPtp7n5BvqSZLcfHXZewupgitzj6kGeOdAXsdQlFo2kahOEjEDyCoBoC1lCoTiItDKzTSEMk2ioL6QLQEQFLAXsarBpHptXs9tp2r+04sO+hPRs01YbMXzKkmiHVNO7IEOquAScOVbhM12r4AZxmVBzhttUy9Hq30/J7qN9DQ4eMXSpx2TKShpk2SLU8ELsGr4iErrNdWzI6vGFxcofCuQajtBmlIRmNrgu4MeSG7TBuJRlYzAA7+axfHgzX2HCJJoOWFRyI2qdg/D6M/BRJHbJ0myERGicolKZQhoCbAgPrMqEpuKpAstpWtJakNXs+3vVwSQdg+kIT/QxE1ygJ5nVCNBFeQ1gFoiWAEkFKBBkZZhWEVSBGaQsGqDu44SGaA3QCJKjouN9OBkDcb8b9ZjZqFRMg7jft6IKXNry05aeQn+CWi6omoHfQnseZzpFuH8nmASc/QPH3s+Il04aiTEhLMUzZMKOTig5zzA6aVlBzk2Y+4NOKjQs6LqmkIqMCDxLICRv5ABvPqOmCGk3R2ZI8PuW3x+x0jo7mrckSmG/gxQm2ukxszqntFXpzhZ6fYNMdMjvFlufk8pwc7+DhBhxtoXJaz0aH2eiwP68vTpCTq+TJVXJ3jq5OwNVxa7lr3ndrZ19bmecz42xqrvpS5eFxB4o7UNKFSx+fl+LponN1a5+tjO1UWA6ZOKStDqhIR4p0ZKqNrt6yzZZvQZGDZj7RT9hJxk0ybhhSeQ+JzLatk16Xdm3GMglVastio2OAgYMlHj4u+PVQXZfiMmOOc/7qUL4x0c4H+mmpnBTy5UrdZOLYJQoTzg1o6JKVRcQq6Ah1T2qmJpJ3icRATamtcnVLhUKbTjxxkJn9tON2mK6Ky2yTIy+JzKEm1jtqu9cB/R5smZjvML0upUqwxEEc1WZJQBFwVSQEBuZpSOYxmUdYsklhNQqr8UyTY9oU1cLxNgS32iDQAMA6CB6123Ww3YKbLaQG40cM3zItPEiE2GECi4wcsh/z44IfF9y0z63H3G4m/n8JR/wN4fgRoap1iniAIy92FXBPONOSWA7J3ZI7XonrubhdmINCUvh6m7gPID5DcjXVpHqu5AdqlmqjgbaYqruFvBhQ6yHz4JkzCohpxGUG4utHrnowjPBRTCxK7myhn0yVGzv7ZKrMC3qWU/OSXFTU2VK9cdw9mUknM2m/hdVPiSzGwwB1XczqYbZH6R2cEwGMqMHwAQQdQlANBo4QoKnJnO8YVocTubbEN4IeMcyF5UTbTPVJyY9SehCTcQfwtUbl4f0UKyI4D5EyIgYpM8q5fsIWIRU7aGBBgQVkPraf1h3mxLTPLHJq2xcXpZDYUFdtmkpLFpoUeYBilxD0gCDrLAdIAqwpeOgq475/votunOXnu2BcSrGPJiGaJGgUwV2rZtn1ng8GMZ6UXDGUqpHWH+uDsZ2XuhdwqobwXINnmoqAdFUycmTfEiyNUnlYoFo8WRfppsIBdpcPPCVPu0nasR1RlFGSqePUEcnURQnqOazv8ZZJuB2qp+Mcemkv6OsqFE8DcPsSQ7QVAWdwkCUg15SjnuZovMETEg5qDJzYyijhCo9wtXpktleFcDyQVjm9K7lFTAxccODClYMkXbDwsH5Ihx0ws9HMRkuXGIZM7pA9uanRF1XqgmvAkU1kHpN6XGhTe7yJenTYw3oGYOvt2KWKiE89zusQPR13DMIQ4K5MJD218E3flDoi1REpQSQFkeR4nKJhDG9jeJtkYFbABZniFIpTKFYmWZmkZYKWCUrC94RDsi2Ka7MiJCioqGKShnMSLGm4alKyTrAiRDBNnG6QbIsTUE5AWR5heYTlIU6AeRERJETRCEnBeBFm+BbFNgi6tg/NEoJIyzKtCKjGt0MT3QzUu6fek9f84wF2PITvnAgPnQmPXZeffsh8+Jp486R7Za2vh2w/gEOz7uv1yGxnNjxNuVVf2o2V46m4m/Anc/76sXr3WvehG8bpkryx4W8thbsr5c5cW/jwOMCyHmTKR5YOmgrgm8TAUyKZjCWyDKTYZsIu5epYl2+7KpzbVN7DVoVwNpPPpuzlKX77hH3sGv/kLeHZh5Uv3qQ+f5W8PW9PvPsz/dOl3er7VOnxgcn2NFoXUceki0gNHdo2oNilqozJYzIOkDRAyxgbZ8S0oGYFsazY04U2r37tIRwU3LgvC8z9KHQ/iV3kmabMw6pIqAKlCowqMDJHaSL9G8KRhKOuCYxH6g/vbX/w+uL7L46++4X83eeKH75Y/eDL5XdfKb53b/j1l+KXnjSfvSM995D2yiPOvcfCdx6P/sVzyXe+3P/+W+PvvzX+3r3x9+6N/9Vr1W+/GH7lOeeNZ7tffkr50hPi80+KX3yc//wjzFN38S8+wn7hYeaFx4VXn9HeeNZ88/Pa288a/8Vz1je/5H775eAHr6Yfvpp9+HL08YvRz76c/uq18pPXRj97a/ZHX9v86W+f/MnXj//oa7tffXX7R1/b7QnnV187+eVXjn/+9vZn9zY/f3v7i3d2P35j+cnri49fm/3olcmHL48+eGn44cujj14efvhi/5NXxh98qfjg+eyjF8sPns9+9KXij99Z/acPr//dB9f+849u/MPHN//px7f/p09u/OPH1//px7f/73/z7P/5Z8/+r7984n//ky/+7Xu3Pngp/uDl9KdvDX/1+vgvfnv33/ze2V99++TvPr79hFF+UgAAIABJREFU1Ueom+P7nrpJnOygyQKN+rDpNQTtgijcb8gXe3oty+Ash8ocHg2I5ZzdbaTTY/X0WF1OuWGJFwlSpUSVUllAJi6WOETlI/0AHYTYKMZGKf7/psD7KVJEYJFA/RwdlviowoclNhyJVZ8rCyZPsMgFArteBtC8T13bmlfW2vGcX4/p9YzezJlBCXq9B3TjkqRdFPWLknkomDW+0xB7gBYRogsrHmwlpJfTTox23FbXaXk+kCR0ktBxQkQxFsVIFCNRAsUpHCWQH7Ydt+V67TBC04wqCr4o+KIg+32mKMgogsuMWM6kzUKZjbh+io0Kcl4xs5IehEjUqXWFz6jUfSx1JHJ1XQGtDur2yMCjooCKQszQDz2vnedYWWJx0g7CRhQ3shxYLLnhCC8rtKrwPMecXltVLgn8A5JwpMotRWyJXF0W2h0d63WpXpfaC5ol+pAlLkhsjSMv4dCnceR+kWsqIqQpuCJhAgdxNMQzqMjhDN8g6EOGb2gmZlr4fmDP8Vk3ZP2Y92N+XxvSdbA95DDCEc0fEvQlgj5keVBWCVGiKBolKYSkUJJCKRpjWEIQGUXlDVPWpXZXgz0LSwKiSMkiRfMUzJJWlrTSuB0FzcBtxgFSJEwWcqFD+mkjzFtZCWYFHCVtxzkytM/Iwn0y9ylduuB1moWHFR6W9tC8hw0Cepqgq5I6nQjXVtqNjXFtpV1ZKOcL8XjMbIfUPIcq7ygy7w/0TyfdB0r3cDZorqfIZkpM+lg/xfIIj13C6WAy2+zoWMfEBb5JUocsX+OEGsVcEnnA1ImOiWpK29RbSUD0C6ZKiSKCiwgsglbi1GLrMHcbswLfTfirW/HKTjzfSusZm8egZV4yzQPHBfwADiM0irEogoOgHYetPAX7ORKXVFSQfoJbDqDoh6JyoOg10wJ9n/I8cq+XEPi6wNd1BbQ7pKozNAshSA2CahBUg9o1sHWEtI+Q9hEF1zm8KdOAwrQ1vm2I7a4MGN2W5UCOj3oeGgR4FBJuD+3qLctoux3IMcGO0upIzZ4GBl0s6GJdq+H5UJIScYS7Dmh127YF+D241wFDh0x9JvHoxGXzQChCMfN5U6dEHpJkVDdpzaC0Di2ZOMYd4fwBJR8q3YYbI3GJZX10OCFmS3Z6TObT9nCNrq8Iq8vceE3GFah1H4Cw+xD8PoK6yDFtgcV4mqJxgoBxjmrzNCBxkCojmgorGqjqoN5FOj3c7OGyAeL8IcIcUDIgdSnN4boBZ7i0ahOigXEqzMi/DqfCnAZKHdhwCdPHdRfuBIibUcUEKSZIOgSjqhH3m9kIiPtNNz1y4pqftYMMdiK444CGBXcdwvFZpXNJMi4I2gVBvShqh4rR7PRQJ6C8iPEiKszopGT8FDGdI82+YLoHSckUQ2E4U8dLbbSQBzOxP2b7E7oak8uNsDkWpwtiPMOWa3K1oWYLbL+EM5y1R3NgsoRmW2x1Sm3OmMUpOTvG5yfE8pxenFHjHTrcwOMdOl7B/XmzmNT68+Z0C25Ose0ZtrmMTlb1yaI2WR7ed/PEur7rXF13TmfqouSqEM89pArxwkfHGbPXsF496Z7t9O1CXIypPOV9F++agKm3TLVmqrWe0Qp7SOJi/YQdF+Ik46Y5PyuE0sV60qHKt3sGEbisY5Ga0pbFmtUB05Dsp9x8IO/G2qYStgV7NhBvzbSHVp1rY/OkkDYJt8uEk0JaJuzEI4c9bBbQ05AdOERmQqkJ9R1qHHDjgPM6uCm1/S45SLVx0Z0UvVFhp77imLTKgyx+sIcchT/SlGbXBHQF7Bqo3SFNDZc4iCVbPA1pEqnLlMShAgNLHCqyEEM0SPSIQA55pikwAMcABAGAULPZbtTbrSYIHTVbdaDRgpsw1iTplqQirs9mhbo/LI9dqoq4PeHMBvxvCGc3EzYjdjNidxNhPWRnBZFXnBfisnxE4p/lyIu2BmceVUbEYkAvh+Rmzmzm3GombBdmkXAU+mmY/DQj1gybtB2x02U7Bh354nSor6ba8VI5WQhnK+mpW8luKGxLaeiSoVl31YNBiE1SajdWrm+tzVDYjaVlxY5ibBihowSZZNjJTLq2NXcT4XSmbsbitGCyEPF6bavbtizI6mFuwNkuq5kEJ8AY0dwTDgTVMLglsIRlCm5PMjVcEVs9Ey5Tdj5SVmN1UvL7Zs/SQ+MOUHl4laBFBBcRur/D2RNOHpCphyculvlYP6GHGdNPiUGGTyr6eCSuB+I4oaMu4Jhgz4RVqU0SlzD8AEEPMPyIoloCB6oy5thCFpnbhTcbdsZ9ddyXy5S1rZahH3a6dVH6rKwdGN2W5cFeRAUJF2VSlElBLPc8TjMxlmvhxCGJ11i6JXFwr8NbBmsohMAAFH5IE0eKCFgm0bOEwFOSyHBcSVFxmmuSTJ1iG6qB2j2mX5mToT0sjHFh5IGgcXUSvshgNYWDBKpFgAcc1dZlQuJQngB6Ou91pK5E6hwqU6DJY7mrD1Mxd3FHbSRdcDdQLo/VTckfV/wyIccBNg6wykEis114xCjhUpfMe1hmo6VLjWJhkkqlR4cm3NPA3GdTl96zzX7bMnaY1OMiB3c7UM+AIocsQrEIxdTjY4fvaeSecMKulPTUnsppLKYyKEGCBAniBIBiLRhpIGgTIwGSgQkawlkYZ2GCQwgOIQR0H05CaB4k2TbJtikOYARoH4JpMQLEy+heyYpRDYxq4HRzfy9EUG2SBmgW4kVMUnBVp6ye2LF4zaAkBeMEiGbbFNOi2AbF4BxP8jzOUS2JrrsGvO4rdy+Hz9xOry2EbYVsKmA7gG7u2Edv6LcvCydTbTdW5gWfWlCHu6QQn9Xpi5ZQi0w4s9HSxUoPrXxkkmHHU+H6zrx5psyq9vEIvzblrg3YbYSOrObpSJmkTM9oWUbbVFqJw8wzs+rypcFOM3WaqYXLhCYad/HUwkqXWObC+cxYF9RuQFxfc3dOuMeuic/ckZ+6LT53i376CvngEj4uW+OgUfXapUv0fcnk4a5MdBTCt7g8VHybsnUw8egiYdIQj3008ZEiQocJMc6IaUYuSmY3VWclO8rZIiYHhTAd6pp0BLU/hUIPUFhNYECFJzWR1URWEzmRIVSBknlE4iBFBGSx4fbQ7dr75suT3399+XsvjX/nmfibn4v+4MXqWy9kbz7Zefu54IWnzMcf5O5cIR86p5+4Kj17Q/viDfPNR82vfyH8vVf6335t+C9fKb7xUvK15/w3P2e99ITy4hPKlx6XX3hKev4p6YtPCM88TD95h3j6IfLxW+jjt9DPPUw//xj7pSf4V54U33xG/dqzxjeft7/zUvD+y+EHL4WfvBT/8rXij98a/OLe9I+/uvnz3z7989+5/CdfP/6jr/26JHTf9fmLd7Y/u7f+5K3lx28ufnxv/dN3th++Nv3g1ckPXh6+99Lg/RcHP3y5/+Erw49eGX348uCT10Yfvlx9+GL541dHH325/PFrgz//xvHf/+TBv3nv8t++d/aPP33wf/753f/hR1f+8/uX/+GjG//Xv3n2//iTZ/7xJw//b3/87F+/d/MHXwq//0LwwSvZT79U/Om9yV9+c/s3f3D6Dz99+Hee4h+cfurOSet0A0+XWNJHOn5T6Rwa+pHbbUY9cD7lFjNuMeMmI2rYR8dDfDlnj7fyZECWKZyGYB6hVUpXCVslfD8V+gFc+VDlQ4UP/iZZAOYhlPrA3n/1z1M9WJVh5ZAvSibNyChEXbvhdGqpD0xL4mytna3V06W8XfDbBb+a08MKSsIjrXMk65cE9aKgH7LaEWvUFA+1c87KWDOmujHhpLSXkr0AdgLIj9GiZPOCyXI6zcg0w9Mc3SdO4TiFwwj2A9jz4TAk0pQpCrE/EEZDqSrZvf54ULKDks0jNI/QUUGvJvJuoW7G4iBGffPQFD7NUBd59lCVGx0D7Fmw76FRiKUJEQRgUeDjMTMaU3kBxkkzy1uDIXL5XNkdS6u1MJ2xRYFa1qEkfpZjP80xD+hqy7EJxyIdi/R6rGszvS6VuGzUow2xJZAHKteQ2BpLXBTpuqmhXYPs6rQqYjTZJNAGS8GyQNJcHSMvkcyRpEJ6B99vAOodtNPDez7tx3yQCG5I/2aTUDHasg5wYoOgDwm6xnAgzUIECRIkjOEgioE4ATEsLiucYcpdSzFkoKOCPRMOHCQJ0TLDBhU+GhBlDhcZlETt0AOSACtTPo/4yGWiHIwLKC+RvETiFHTdmmVe0pX7O+pFt1svQnySs4OYTHtw4aCjiF4WxG7Ins2ka2vlxla7fWLeudx96Kxzc6deW0vHY2KWtSvvoHQvjaL6ogB3M+RkRZ4sqdWIGhV4FZNZQEc9WpfaloZ1dEyWAFlqmQZsdBBZbXY7hOdygcv2LNSxkSKhRn12VFGDDB0W6DhHBwnQD4FhDC0q8njEXd2K52v+ZMnNhkTsNzv6hT3h7CfxkpRIUyxJ4DyFqgIZVXhWslnJpgUTRphlAYbRMIxWpwO5LvFrxYUOS2JT4JuKDBo6yosYTrZAqAZCNRhqAu0a2DoCW0dw6xAD6yTa4IgGT9YFqiYzDZVraGar24NdF/M8PAjIKKDcHmrqLc9GQhcPe5hjgj2t7ZlQ0EX8DmzZTdcDoxiLEzwKMd+DXQf2e7BltEMXT0M6dinfwsIekbhs6nG6hrBMjWHrggyICqh1UcVCSfEIFx5gtAsdr532iWpKDefEfEVtT4TlGTs7oTZXhcu31ONr8vaKPFySlndIMPfh1H0keT9NHbJ0i2dQnsF5mhDYBoVfookDWQJ0DVFUWNUh08I1E9G6qGxAtNyi5ZbYQQ2P6Ya8kwh2xJkeo1j4HnJYBdpnTzi6gxsepjmQ4SF2jPdnZDUlsiESFI2gaMT9ZlS1/Lxuh4dRCUUFageg2QNsD3MCxvYo2bwoGZdE/aJsHOpWy7ShPfmbNmJ7WJiycUG7MaJZh7L5gGZdMnstL8byAV9NxGLEJxWZlnjWx/IBtljz650wnhHlABhNoPkSny2wyQwejNp5v54Uh1lVG0yA+RrfW9HmO3J2TC4vM4tTerLFR2t0vMWnG3QwB4pxIx/V+/PmdAXO1sB01Z6smtNlfbZq3Hdlq187Nq8dm5dX6nzIDTJ8kJGTis1DZFLRu4V8ttPPj7WznbxbcosJVhZ8HtNJQAQO0uu0TfnI0hq+BSUuNsq5/YrFvBQ3I20YUpZwSRNbQY+qUiWJhK4J6WrD78H9nJ0OxM1MPZ3pJ2PpdMhfHUs3pvKNqXxzqp9Vwi5nTgrhtBS3KbtM6FXKbQvxuJI3hTSLmElALVN+W8rbvjLMNNfEvA5RhEoeyLmv9uNuP+72DEbhAAY7ZLBLInMkiw1Da/csVFUAXYNch/VdUZUxjgFEDpUFXOIxnoFZCuRoiGd/3ZhLkw1DIUyVVGWcoxEIbDYatVqj3mg1j+q1erPWAmswWqPopqKinsukiRQ7zH4RbVyI00qc9cXFiN9Ohc2E/w3hrIfsdsyvh+wsp4o+74W4JB2S+GcF+sA1sSrihhmzHDKrEbWe0asps56LJ2urTFkMvI8VD/Uu4gei40q6SqgiGvTocaksRuJ2yp+thMsz9ombwdlE2lbC2CeyHhB1GpOUmOXUZiicLfRZTs0Lepzg4wRflMwsp8YJvhtLV9b6dsxvhtJyIIwKOvER22wYet00wa6NOz7b8wSzywoSiuKNdvug1brUbh8gcIvCAV2ho0ALPWGvXxyW4mwoL0fKqKAHMT4r2VFKlx46iqlhTvRTrJ8Sw4yZVuK0EocZX0Z0HpCZT1QxNS74SckPc2qYE5OKvjxVjifyvOKKkEg8PHRIU4M5tk7RdZyoYVgNx+sU1RI4SFOIjsGEDq0pTbuLTEbGbNKxbZDnH5DlA0G+pOgNvQt0emi3R3ZswrBJw6I1k5BUhOEAjKghyCGG1UiyzdGQoTIdgzFVUmRBCj9kyENDRQKX9WwxCrQo0AyTZrkWQdf2BjCcuijKrTgShn190jeWY2uYS7baopALNHpR5UFTRmW2bcqo1+V7BiMxgNvhfEvoqYytUh0J72l0FXVyn04cIjCBvk9cnpinY31T8nvOmcXkOCTLHhKZ7WHMziqtDNnUxnOHHITcNJPnhTpJlSoScp8dJErqcX6XcAzU75KRy6aBkIXi/gfa6+BRjy4jaZjpw8wcpIZnMpZCdiXS0dhfXyuRkEQiCNremwkhuAlCDQhuQmgLxtow1gaxNoQDCAmhFIyxKM5hOIcJMsEKKMVCBA2QDLgPQQMo0cSpNsVCJANiZAslmijRxMgWgrZhpLFnJ5wAGBbdGwVsR+nakm4yskrwIsLyEMMBNNsmSJhmMJaFebqtcK3QIo/HnUfO0yevpzc3xjJHc+ti5V7aDZErK+Zkig8iZhBypUcHBmJyDZm4JGGXVPLIlgBfR0MT9XXQN5qZC49Sel5xV4+laQEdD8mrE/7GiL/a53YpeXvr7MZa5MJ+D3YteJjKVxbhrrR2eXfd106n1iwT+z61KORpzIwC8nxi3lh1RgGwzKBbG+H2jnv4lH3iGn97i37hJvf0OfXEZe6RU+XKVBiHeGbjuSfIdKsrEz2DCWw+9SXPIns6kodcGpJJQMQ+mvhoHmD9CBul5CSlxgm5HEjjjBnlXBHRZcpP+oalg2D7MzB4AUMOaaItsJjMM4rAKgLLUbjEUwKL8CwgCi1RqPs+dXoav/psfu/5wddeGPzWc9U3vlj81hfTVx7tPnaFvHuNvnqOHZ/Amy10skWvnzJ3z+XHrmrPXmNfe8z8rRfir38peecL/utPWS88In/+DvfMbeapB6kn71BP32WefoT93GP85x5jn3mCe/Iu+cgt6O4N4PE76NMPE08/hH/+Lv78XfL1p6SvPqP9i+e6f/CC8/5LwSdfTn7xRv6v7/V//tbkl2/P/vCd+f71V19d//Kd5U/emv7s7eVP3l7++N7iR29OP3h9+sHr0w/fWnz09uqHr01+8Mro+y/133158INXBh++Nv74zdkn96YfvTn+6b3ZJ2+MP3598PO3pz99a/yLd2b/9lvnf/P++V9+d/fffv/kv//kxj/9/KG//+Tm3/3g7L979/QffnL7f/nV43/34a2/fu/6n/3u6v2X43dfir/1OeuDZ9yfPB/+269N//r3j//xpw/9/rPq46sLt9aN7aI9mSHZEPcyxE/wfsWvptrxojObsIsZv5hx4yFZ5mCWtIoM6JfoqMKrDMkiqIiJQc6OCnGYS4NMLAMo94Ck14ysemw3MrddRHA/JcoYy0IkcgHfbvp2M3DByIeTEA0TIojxKMaiEPUdwLMaWQDPSnoxoNdjbjcTtgtxu+BXc3YyIgYVonfqqnEkGzXJaHB6g9UbqoPZudArxE5I6x5mRZQbU06I9TzI8eGiZPOCzgs6y4ksJ7IC+w3hZDmR5VQU444DWxbkOKjvU2nK5bmQJKzn4a4DhwEe+IhnA1mM74XF0wG/GImzAbufT9a0hiwfyfJBt9sOQjTLqarPjCbcaqPsTvSTM3254QZjtBwA4xm23nG7E+74lN+dCKs11x+gQdiwrMNO51BTDzwXKTKpzNU8UYpULzOjSPXTZbQc2p6JSfSRLrQ6MthVEK9LF5Ge+prT5VURY4g2iTYYoi3Q6L54kaAPfy0j1uB9/bwgt2QdMG1s316imoBhwT2fdALK9gitAzN8DaeOSLpJMW2SBigaxgkARloI2iQpSBBJVWd0k7NMzOqgVgfea+j2ru1+n8hyKE2hMAQ8FwwDPE/5LBGigItyKC7gvESLCstLNE2ROABCrzUsydmI28613VSd5HTuQZWPzHLmdMxeXUg31vK1pXh1IdzcKHdOtbtnxu1j5eZWurZiTyf4bojshsjZjLi+Zs831JUtfb5hd1N63qdGKV1GdBFwrom5XaJnYh0dcWwiitgoYl0Xi0IhS+UsEUKfjH20yunJgJkMqOWEXU7o5ZCcV9i0QGYluhmQJxN2OyE2Y3w9IacDPIvajnXkOM0oRqo+V1ZsUVJFgZcZVhXosMRGFZ5ndJEzecbGEen0INNsa1pL01r7fh6ri2sGLEq/3q2XZBgjWwB00GxdAsAjGGnBUBMEGhDYAFtHMHCEwzUCOSLRIwo/5IhDgarx4pGitTodyLIQx8F9n3JszNDavQ4YOFjkEYGN+hYSOXji4YmLWXbTcYEgRJKUyHIqTcgwQF0HdC0w8rDYJwMHC2w0dqnYpSKH1PU2TT+Ak/fT/CVOOtJtuBviit0SOoeG30wG2GTNTbfsYA4Pp+BkCQ3X6HiDrc+53TVxcy6cXFeWx5yX1NXO/YrxgCRfYJjPEvhnSeKSxEGGQjDU/Sh8H4F9WlXaVhdXNURWkP3Bn6xjso5xGigYoO4RVsxaMd0N6I5P6Q4udxHBgDkN3OMNLQG0BOzXckQTVGzI8LBuiO/VZ9kQ87OmE9e8tLF/sMNaNsSLEe3GiOWBXkS5Ia11QM2qGXbTsJu61dK7gN6FVBMQlKbeRWyPCBImSCnLAzWrpnYPjF5NMetmr9ULYC9BvQTthYDtNSzvyE9a1RAdToi0aMVZrRoA4yk8nsKjCVQNWkl2GMYXo+RSXtZHM3i2wlc7erohphtivqNmW3K4RAcLZLzGJ2t8uID7M7A/A4cLcLqCJ0tgvGiPF83ZqrXcgvedbOXzE/Pq5e7xWp2NmEFB7C0caQhOBtRuJZ9s5ZOteLoTdmt2Ocf2FUjDkh+WfB4Rvg14Vjt24DIiZ31pPVRnhbCopM1IG0RUV7xkyM3QIQe5UmXCfuI2i4jZWF6Mpd1CvbLWryzUqzP52lQ4HzAnKXZjolwbSfucDfhdzhwX7PlQOh9r1+edazPzdKQc95XToXY2Ni6P9OXQ3k+J5J4UdXm/wyeOkrqqIWE82SSgCxRyiWfqqtS2Oqjv0qaBaCoYhVKZd7smI/KwLOA8A4scuicchgQ4BhB5SOQhgQPdDmebrKGQHI3AULPeOKjVDmuNeq1x1GgetoEagtQYqqlKsN3BA5dNPa5KxHGpzPrKrC/NB9JixK/H3HrMHc/F47m4GXH77ZdVn5sXdDkQvBCX5TpNXlD4etSjR5k0KfnlkFmNifWcXE7IzUI8P+4NS5FE75OURsfCPJezOqwu4x2FiB12nMurobges1c2wvGYeOK6e3OjnQ75dUZPM3Kc4CdTZT3gFyWzGQqTlFgP+FGMrQf8lZV5OlNnObUdiedLYzsSZyU/K/lRzuYRETiIZUFdG7VdWjVQxcBFFaNZAEZrzdalZvNiu3XUbh+A4IEsoklk5JnuOVTo05OBMh1Ii7EyyMg8RCY5PS2YUUouK35S0cOcGGTkMGMmpTAphUHKFSGVengekIN0jz3CnnCmfWYzFE6myvFMmw/kKmEjlzINRBDbNNOi6TZJNnG8ThANjgEkAVEkzNBAknhAFOpVpU4mXduGGf4CLx3IalPrgB2b6PZovUspBilphKQRWoeRNIKTEIqFKAbc1+zwPM5xiCyTqkpKAkxThzR1SVNBz6VDV0lDI/RVTUEpuk5zdVFpqwbchu+j2Yueh/dLeTJQtnNrO+sWIbGflDAVMHbYxBXKSJ2U1jAzuzKWOFLmKZEtRLbkd/igKwxTO/fZMmTLkF1Uyum0sy6lWcJcHumXR/qqEMYhlXTBwAT6MT8plLhHehqU2mQ/4PsBn3lM6tKZx+U+X0ZS4nJeh3A6eNCj00DIAjn1pdhjQ4feT6snPl9Eah5qqa9EjuyYbEcmDZFUOUwgQQ4HORxEMeA3hLMPADfaUB2AG22kCaCtPeQgNIyxKMaigkyxAk6xCEFDvwlOgQjeQok2RgIYCaBEe/8WJdoQ3AKhJgDWAbAOIy2cgBgW5QVCVhhJpnkRYziYpAGCahNUm6Cae00ixyESBxkSFNnUqm9c33iPX8vunnqrnIz0C7HxwDhsj2Og8up+B/dMzNWxnop0JVhjWyJe55BDkTgyBbCnIrYK2Srgd+DQhgMLWg7JSQ4fD+nTirm7NF64VTx5OXz4crgZSrEHhy7s9+BJKd06Tq/P/QfX8fFQvrro7D0W5zNjD6JX5/rZWKzso2nUurlkby6p2xvqzo46G7eevEw8ecZ+/qb+/N3w4TN7llC+Dro6JtOtnkZ7XT6w+cjhvQ7hdfAqEWMfTwIiCYg0wPIAq0J8mFDjhB6ExLTgxik76ytVwmchN65Mp4Mh0CUYvIiAhwTaYklMYGiRZQSGZgicZ3CGhBiqxbMtga97Hnl8HH/+qeSpR5zPP+K+/FT82jPxF+507pzSZxtkOqmNFvXBojFYNceL9nKJHK+psy3z6An63IPSq0/brz5tv/Co/vk7wmM3qIfO0UdvEg9dQ2+fQ9fPgBvn7QdvIo89TD/9hPD4o8TDDyGP3EWfeIx86jHqyYexJx9CP/cQ9vLjzBtPCV//vPat56zvveh8+Er4s9ezX75V/vTV6ievlB+9mP7wS+mPXxv86mvLX3xl/vHro0/uTT++N/3R2/MP3pq+/+bkB2+MP7g3+/Arix++NX/v9dH3Xul//9XB+2+MP7w3+/De5MN7k/df7f/oreH7r5Xvv1L86I3BB69VH73Z/9e/u/13f7D5q/dO//qH53/zw8v/6aNrf/+TW3/7/uW/+Nb0L741/8vvnvyX/2r97//g8p99c/2DL6ffft77rce0dx8xfvhk58/eKP7qXy7/x49ufe958wunjYe2rfWkOZ6iSR91ItiPsOFA3MyN40WnyOAyRwYVNuzjgworczAO6757lATNyGuEbjP24DwiqoQtYy4L6GlJDBI494DYbkROMw+RUUHPh8KkL/QzOvHRXqfZ0Y46Wr3XabsW2PMQx4ejGE8TMg6QoAekPjTMqWGCTQp8PmTWM3414+djZjTAhn3UtNp6p6l3Ad2GFRPi9bbYhXWPtGJOcwnVRi2PciK65+OWA3UkSOFXAAAgAElEQVR7YJZTeUGXFV31mWpAlX0yL/GswJIUywuyrNg4ISwLUpSGLNdVpa0ZsNnFujZuW3jPJoKAjiI6CokkpqIQiwMkT4hhxSym8map7lZaFONmp66oF+1eKy/I8ZRfrKT1Vrl8xbx6w75+yz6/pm9PueWWWh/Tx2f8aoufnLHnV+XTM3G9ZaczcjSmhkMqz4l+xRc5F3iU51BZLM/G3m6d7Wb+tDR7GiyRh6bQthXUUtHQ4vtxN+xJuoDxRItGGiTaIJA6gdQptoFTRzh1wApNWYNVA1UNWDVgQW7xUlNUW7IO8HKDEY5kvWV7RFIIUSbYHiWpAMM3WKHNCTDNQpyA0gyC4W0Eq2NEk2JAlocECbU7uN3F7C7Ss2DXAaMIzjK0KPCyJPIciyLYc6HAx9KYTyIhcFk/BsMUzgqs7JP9IT0asZMhOxmyl3eds+PulWPr8lLflxqPU3Q75s9m9I2NeHMrnc+Z0wl5ZcHe3Aq3duKNDX9zy98+Fm8fi7d2wq1j7vYJ/+CpcOOYvr5jrq7Z0wW3GjCTlBpETBVxuc/vy9NCh85Cbl8RW+RcmctVoZS5mCZ0FuNVTo775GRALif0akzMB+i0gKYFtKrQ3Yi+POM3Y3w7oY4X7HbBT4dUmSN5jg0G7HgijsbCYMBWFdkviH6J7V1qVcJWCZvHdOyTno1YOqirLU1p2xZuW0TXov65+AgRFVhSEQRvtMDDeutiG6rDSAuEmm2gDgKNdqsGAnUUqmNwDUMOcfSQIo4Yqs4yh5LY3J9rdzuo0yN7FmrqgKkDno1EHhG6aOSgqU9kAZl4uN1r9JymH8BJSuQFnWdUHOGeC8URHvt44CB+D459fP/lDWzUNJssez9Bf4ri72elC6YLBhXtFYSdQEEfG6357RV1fcaPlkg5qhfDw2TQyMbN0RqdHZOzY/Lkmrw9F7JBO8wbeYlkBdZzmrxwP4Hdx9IXVLnBsvdR5H0895luF/RcxjBJScIECWd5hJdwUcVEE9Ed3Mm4oM8FfaYb4qaPag4id2FeBxilTUlNUmgRfBPnGih7iLKHpFgTTVB38G5Iegm4tz97adsOa/tYwZGbNMsJNZwLcUl4MRaklOXBnHSgdmqWB9o+oncBSavLekvrwKoJWS7pBIwb0l0HUcy6pB/JxqHWrfcCtOtCHafdC+Agw6MC92PQ9mte3EpzKMnbfnQYJofVABiMgLys96t2WTSztJbEh2lylBWNst8ejKDZghhN0dEUnS6I0QKvJnAxAvtTZDBDh3NsvMJmW3K+o5ZbcrbCJkuoGB4OJ43ponXf5RPjypl1dtpZzeV+QaQRErht127EATAeMOultF6K6yV/ciydnojbDT0quUlfWE7UzdyYj+R+RhchUcXUKOeWI3U71lcDZTVQln25CghHrelyzbXgPGaLhMkiIo/J8UDYzLXZgD2eS1fW2o21enOl3pqLpyW+Clo3x8KtifjgUr2zMm7OlPMBd2Uk3Frot5fGQ5vugxv75rJzfW5cnxtnE2XX58eJmtls6QqDWE97UtQVg65gK7RMgRR8hLYfIOGLPNPUZGhPIE6PUuR2GIiDqmd1WFlEFZGgibYs4LKACyzC0ZDAQZqC6yqhypjb4SyVlnlk34gCtOuNRq1eP2q1GkC7DkE1Am1wVEsXYVvHvQ6ReHQ/laZ9bVrJk1KY9rn5kFsM6NWI3c3E47m0GXHLPr3qc3vCySvODTBZrnPMgSG380CYVvJswC+H9GZKbRbUYkysZvzVy73pUGaITwvCoalDdoe0DKZnMJEt9SNtUiirobgeUQ+eamcz8nN3vCevu7fW2rW5shkKm6FwbdPdDIVxgs9yahRjxxN5GKH7z0+myjjBlxW738wpfbz08TwgEw93e6htox0L69gEyTYIpolRDRirA+BRGzgEgToENur1+wHgkiiicajmmR54TOjTo0oaFNxsKA0yMvWhUUrOSnpeMduJ9M+HeUQVk4OUGaRMGdGph0c9JHGxKqYmpbC/wxmX1GLEzwt6N5ZOF8Z6ovdTzrExXYNECSKpBs0CNAsRRIsgWiwLKyKhSmTHRFnmkGYPrR7hBayitUj6AYo7kLS2ZiIdmzIsVjVpSaUklZE11rRE1WD3/8sZnqA5nGIxgkYQtEkxIC8iHN8myAOGPlCVtuPgSaBnkem7oiLBDFuXZFDvoIaFUswFRW/EMdWv+FEl7JadKzt3NVZVrk4j9ytsLfW4YaYthvZ25q8nbtRj+olahErs8Ikj+RYX2Hw/tYaZNi61SaFthp3dyBwEZOWgu4FyPuscD7VZxidduCc3E4cqY6GnIyp72NPAyCZCi/Q7eOIwVSyPCzP1+KBHOybpmKRvMb7D+Q7n9dg8kopIzQI5doXYFWJXCmy+ZzBeR+jprCGSMoPwBMCgbRpp0UgLxQAYae2zv88B4EYLrIFI8zeEAxMgTEEIDSM0zEs0wxMEjeAUjFPw/gEjof21D4ID/78AQAsAWm2g3gbqINREMZAgEYpGWY5gWJyi4f2MHEGCJAWRNECQMMuigoBJAqwJUE9Hi4BbVMojV4tHzuN1ycf6YWrW8m4jVC8FykVLhroS2BGhrgRbMtIREJVuC1iNxw4sGYksOu7RiUMVAZe6pGdCnnkh7FwaeK2B1Xhwpt17cv387f7NdXcQYm636TuAa7eqmDpf2NcXvUdP0+tL/cbKuLbQbq7N29vu+UQ6GXC31sb5hN/myEmF3lyyt9fcnS13d8feWhIPrdHHT9kv3La/eDd+6NQehERXqCnMEU8cWhqxrxONXDawyLBHDDI58ogkoNKQzAIyD/A94UxSZhhSs0KY5uJ63B1kcujQRSx3VRSDazBwALUPEbBBYShH0RxFMwTJEDhH4RQO0GRT4Nqi0LAtfDaz7zzinJ7w2yV541S8cy5d3VC7ObRZI9W41l+1R8fY+AQfbbDhAp7MkMUMvXWMPHad/dxDyjN35Cduc4/dZO5eJ2+fow/fph+8jl+9DJ5sj7abw8unzVs3sUceZu8+hj/8KP7YE9RTz3BPPc088Rjx5KPEF56gXniCfuVJ7p1n5N/5ov6dL9nvf9n/0avRJ68lH7+UffxS9sHz0btf9D/8cvbLr8x//s7sg9eqD98cfPDW+IO3Jz98e/Luvcn33xp//+3Je1+Zvff29LtvDL/9avWd1/rffWP47huD771WfefL+bdfSr/3av7tl+LvvBi/+1r23S/H776W/fwby3//3uW/+fjmf/jo2n/17vF//e7J3354/lfv7v70G8M//Gr+yZvRT9/J/+OPH/kPnzz63uv57z7b+8bnrN+7wX77FvuHLwb/7rdG//H7l7/zrP7cGfDgqnV5jaxXbN4nLR+wHCCJiUHODmIy8hqR18hjcFThiwk7G9FVBkde3XOOvF7dseqO1QxdOI/pPGZjj97rBLIADHuNwK7HLpBHeD+jpwNpUAhJQNgmoMs1WaypcsPQ2l0Xsn0kiMk0ZcIA9WwgdMAiQgcZuR/rXUy4xYQbVFiWAHHStl20Y0OGBXd6uGHjognxOiQYsOkxchcTTciw8V/73G2o29v/sSP7A3Y0FsZTfjhmqwFVVESa4UXJ5AUTBLhhtHjuiKEvMfQBy7UEEVRUVNUQTUd1EzG7qGUhvk+4LuJ6UBSi/T4znyurlb5ea+uNWVSEF7TiFC77eNnH9v0bizW7PRHOr6vXbxvXbuln18W9N2lzjJ5fY2/cVq7fUq9eV69cU8+vGKeX9d1On83kMEBl8VDgDnoWPhnaJ9uiH4iFy9kSYLJNzyCDDm3LeE+jE0exZErAWxRcZ9Amh7cZtElCNZQ4QPBLKHFAsTVRAfUO3u3RtkvvrQOi0pa0Ni83aP5QVFuWS2aVlBSSE1B6F5E1WNGxfUMLLyKcgNIshJMNBDtC8SOSbjIcoMmAoYFdE3JsJPCxOMLSFMsyfDqVxiOpyJkoJOKQLjIlT5TI590Q9iIkTvC8oPsDdjIRlzNlvVBOt+bxWt0t5PWYG2VIGbanOXY8FXZ9+NqCubHiTkfYtoIuj/FrS/rqgrq2pG9umDsnwiPnyiPnyt3Lwu0dc3NDXd+QV1fk1SVzvuB3Q3aSUoOAHITcKJbKUNxLksqUH5biqJKGJV8VUlUKRc7lCZFGSB6D/RwZV+iohMZFe5g1R2lzkrdXFXo8pi7P2OMxsZvSxwv2dCkuJuygwvslNhjQs5k4HnODAV1V5KDCRxUxLPFBgQ0zvh/zRcAkDuFbmGPCtoF0DNi1KadHWTbdtRijS+kdUjMozaBIBobQRhM4aEN1EG61gHqjedho1NpAHQAbMNREkAaC1LD/h6/3+nUtMbP8qmtUVfeew7Bzzjkn7ry5uZnzOYcn33NzqnurbkWpgkpVKknTrQ6KVqtbLU33uLs99sxg4AZ6DPjB4xf7wcDA8Iv/JD+wJI8Nw8QCAYIASYAk9v7t9X1rkW2G7fICJIuQrmKGjpoG5thkGDChT7k2ZptQFOB5TOcxmfWIIiHyGI8D2Iu6QQwmKVKUVL9mqz5T5GSaYIOaLws6jdAkROqCmzTKsBSyEHe9rqq9pei3FPO2bNxyY7icStVMysdsOaNnx+LJtbG7o652zHQFj+adagLkw/ZgDk+PiNkxeXIlnd1oi2N6uiCOduL5lb09UvMcMoxvyfJrivK6673u+W8EQSsIocCnLJtVFIoXKIYleImWNVp1KC/l8olcr9T+UghL2s9JJyH0AJUsiNO6lNQmhMM94eBcC2VvUdKh4qBWRNk92g7bvQJN+1iYgU7UcnoHXtLy03ZaI4MpN1rI1YhN+1QvJyy/y8lvSPptJ4S9CFfNjqAcaha49znDhAsTzglIxegKyqGkHapmR7VaYUrYAWS4bScEk4osGjotcb/XyfpI3eDVAE6LVtHvjqfoaIIUVavpg00fHFTAoAL6VbfuA3sNR+iggYcjdDInxzOi30BlDVQDMO13igZsZvhkRc429GyFj+fIcAr2h+3xDFhukNfOzsOz83CztZoBn8RoFMKu09G1W2EADgbMcibNJux8yp4cKedn2ulO2cy17Vw7WZmnG/tobk5rocnpQUaNK27ZSNuJdjKzTmbWeqhOS75JqMiBEh8tEqIumGHNzcbiaq4er/VJTW4m3PlavrtVn5zoT0/0ezNuV4L35+L9ufhko708dV6eOo+35sO1/nhrPjl2n+38Zzv/ybH78Ni9t7HOxuIyxwuHzh1mGCuTzBxEWt0zq9BwFdrgMZ7o0MgBT7YVEbJ0wnfoOBSyVJLEtu8x/dI2dUqRMFNjWQrUZMpQGU2mFJEwNCoK5DTW40hNfNnTWUXAeRpiSIgkYBQBILANgW0YauNImyHaMgtaEurpeGjgaUANS2kx0hdDZb+Es55Kmwm/mfC7pXK21o6n4mYobIbCZiitBkJZC2GMq2pbEg49E21ydTnSFyNxO+V3K3a3ZVczYjVnr878xVQV2ddF/k3XQNKQy0K5CLUmsceFNS3kaUEvK+LJpX1nw3/yovzsRf380nty6l6s9bOl+uA8OF0oywG9H0u72tirAXcyVS5W5mYoTXLqZKpdrp1FnysDPPXw2EEjFw883HMJ2yVMh6S4Nk63YPw2iNyG4MP9RXcE7kDQmzTddVy+KK2qNOIen8ZsU0llSs9HymQg1Bk+7lPLhluPhNOlfrRQFyN+3GeanB4W7LBg9wZO7MJZgA0yelqL01oY95n5kDteapsRdzJVTpfmdmYO+2IUkKaBqBpG0m1eRAQJJ2kAwzoUBQkCoYiUZZOajqo6ZDm4HzJOQKoGzEttRUcMm7Jd3rQ5RWdEhZU1XjNk3eJljeUlkhZIiidJjsBoFCYgAO3gFEjzIMN3GO62ILVcF05TpsyMKjd7gagqkCSDtksEEeN4mCDfMs12nGD7ntNBQW7n2nokeAbE4n8kMW9WPWY1snbL8GzdO56Ho0KZ1VYVi5FNhjYdWEzgclVmTxt7VOr9RBoVyqxUSg8rXPSoUU8n5tncO525gx7rqkDqM8NCyyLO0+DYIROXikyi51BVLE361nTg5ZGU+Hxo0671/1AWq1VuVrmZxWoSqnGg+Davy4QuE7pMqSIhMhhLQDQGkEiHgNv74TQE7eIERFIIRaMYCcFYFyVAmABhAkRICCEhhIb34gSaZgmCQgkKJWmMYnCKwUkawwgYxSEEA/dCcWj/EIIgCAJgGEQQCMMQgsAoGtsv7LIcQTMYRaMUjdIMxnLYviJAFElJImQRVSXY0ZEspMeZeHOS3hz15jmbmZ3GRysbjKRbudH1VOS/VKBjkUnENuWpSD8W5wN70VirkbOduvOBXvUYV/0jV34tM94qtDdvRuoPXqw/uFOdT9XSBwP7ME+QOASqBD2ZGtcL953r+sV1cH9rPN45L697j3fOvZX66Mh8dmo/3VkvL90nJ/rNkr2/ER5txUdb8dmp/OiIfnmpfnA/eHknvFio/RC1hQOJeouEXjckKLCo2OP6iVzFYhlzfyCcuuAGOTfI6GFKTwpuUYnTnFvUyrLWj+fhIFMcHQksSqTbBNpBwAOoe4CCHRrHBIYVaJ6nOInjRZZiSIRnQV3FVAWwLbRp9M2pPJ4Rdb8zqoHtFNstqe2SXC6xvDkcbNDFFb+9p2wuxdWOXW/p7Ya+d0Y+vuae3ghP7rCP73LPH0pvP5KfPOCePuQfPeTu36OvrtGLS/jqGr3/gH78THjyDv30Xebt9/mX7/FP3iYePIafPsM/eMV+5xX/xSvxhx+of/Gx8atP3N99N/q7L+K//17yD5+k/92Xg3/7VfP3nxf/+vP8v/26+ccfjH773fI33y1++1X/dz8Y/faHo7/+4fDXXw/+8uvhX349/OUX/Z99Vvzkk+znn5e/+nLw668Hv/qi/Pmn6c8+SX713ewXn8a/+DT+qy/zv/4i+933q3//s/X/9Ldn/+l3p//jX2/++Rezf/rp+D/+fPwffz7+559O/uHL3m8+cf7VF73/9b95/L/9uxf/+kejX347+enHvV/f5f/qHvfPX+T/y0+X//l3F7/90PnsGn+4AW9OmN2x2kyEIEGDHlb3uWktjHK6LrC6QJoKmw7p1YxfzfjpkGoqtK7QMkPiEPCdduTBVcbVhVAm/KSmhyXRT5E8AmK/G/tg7ENxAA9Kvi6EvMf6LmFooCp1VamrK6DlwU6ARgmVZXTcwyMPTCO0KZnJQBhW9LhmVzNpOZPqGk+SbhS1ehnnBN/UeroRY3qUYuCyjuk2JWkorwCiBqgGrJqQ4cBuSMQJWpTEcMTPF+pyrc4W0nDM1g3VDLlBwxclHQSYpnUE/oBjb/PcASfAoowpGqHqpKyhogSIckdWu0FEeSHmBmAvxZuhsFzpm621PTav7oTbY22+FBYrcTyjsrLbS29n5eFiQy631OaEOb0SLu8qFzfi8Tm9OsZWR9DpJXV1l7+6Ea7vyncfGDf3rMtr4/LK2W61qiJN40CVDzwHLzNlWFvTQh1nau7SqUWNEr1JzMQWe6YQmYIt0QqNCDjAE4BAggIJ8gRA0Ackc0ixLZprcyKgGqgbsFEiBT1Ot1BFh0wHN11MNSHDQaOUz/tiWvJBTNs+YXuk43O6SXMCxIuIpOCySuwHngn6gBW6sobKQltXAc9B44jMM7os6CKn8owYNkLd5/aL72nM9wutLs0iVaOE6KVkmhF5QfVrdjQUF1N5NVfXc3kx4eZDZlYTwxyuk860QrYTZltDd1bcva14NsW3A3A3Rs9nxOkEuVwQd9b0/WP28Zn49EJ+dCrc3dLXK+J6RVwsicslc72SdhNhUTDDmBqnwqzUmkzqx3yV8P2UG+Tcvq1hUIv9ii0LqsywPIGKpFuX4LiGZwNoWoOzPjivofUA2Q6xoxG513pEbMbkekxPG7wu4H6JNA05nwuTCds05KghJyN6NmJmI2Y6oJZ9bZpLdcTkLh47eM/GvpmX82jfYzyXdlzW9ljb5S2PN12OEzGMBEDkEEI7MAoAULsDtDtAG0JAFPvmMhxBghQD7n+ZlkHbJmPqlK5ipk54Lu25pG0ihgb6Lpb0qCQm4h6exFgvQgKn60XdMEHiHM8qqiipvCD3E6F1/5uJtayH1QUzaaRRLVQZ5TiAZXX8CA0S3PQAN0bTIZeN+HIqpiOyHJPTDb8+E9en3OqIWh7hixNmH1k2P6JmW3J9yp7dqGdX8tEpd3FHvffAuXPXPDoRhmO4qFpZcTCcdMZTqKxAw3xLEG4JIiyKJE2TDENxAi0qtGTidkzGQyafMskY8wvMyzE7RvUAlmyAVdv7KAJOhXkNYWSQktq8Duk+YYaU5uG6e+gncJQjbq+ru7dN/zBIgbhE8gFRNHTR0PmAikvCiyHNPhTUNwTltuGAug3w8i1WvKVZoO0ThoPuu4MVA+Tllqh2LA91Q8L2Ma+H2gFkB5AfI3FBJhUZJpDtH0RZtz/ABiOs6INlDYwmyHiK1g0wKMBBAdblN+oXQJl3i6zzzX0FNkNs0KB50e2lh7300E9uR3krq8FqhPbHSD2E+w1QNe3hFFqs8OMd99rRrrc5DocTLY4p14VdF7YsSJZv2yZQ5MywEfsV0/TJ9VI6PTF2x/rFsXO6MU9W+slKX0+VpiDLECoCcJAQw4xaDMTdwjpd2tuxvh6qRxOjn1FVSlYpUZf0dCSs5vJmoWwWUlMii4Y4nbF3NuLTnfHi3Hyyke6M8PtT7t6EfbQQ3zmzP7wTvnfpvdjZT46MZyfW8537dOc8ObGfnNgP1ubpgJ0E3VCBEwOvA6H2pdwRhj1rmLqRwbsKrbGIQHYVDjIUwjZI32F7AZ8VCsPdVjUk6smihPA8bBgcw0CiiCsKpSiULJO2zRel0wyjQRP2EzuyRU0iRRYRWIxlcAKHILAFdA+g7i0UvMWghzINWALiKmio4omPD0tpOTb2UdHrqXK0UI/n0v9NOBN53fCbobQZSutGzCvOCzFFaUnCoW9hTSEvhtqs4Y9mwtmGPzvml1N0NsbPT6z5RBLZ12T+zdDBmlwb5naTOMPUGSV6HXGFBzVR9+GZcb3mPnun/71XzYvr4NmFe//Mvzlxnt2kd47ts6V6uTHOFvqDs+h661xt7IuVvf8Yd0/CRxfp8URtYiEP6J6Lhw4RenQYMG7A2h7LywjFATB2CMAHANyC4DYItbvAIU62FI1MUqNfu1VpJLGQxnyRCXGATxppNpSagpzU7GLEr0fCbqmcba3tXJk1/KhkRyU3Krn9Ek5kg4mH9BNyXPHjihv3mcWI362N3Vw+mavbubaaasO+GEe0Y+O6QRBUW5BwUaJwAugCtyDoAMe7JAlqJrE/RCW5Wg3MZuzmlWZ7pGqghk1ZDqebnChRHE8KIiMrvKRSvEQyPEZyOC1QJE9jDAGTaBfrIhRAsl2aa3PCoap3ez2y3xeqRC9SPfRYRQZVBfBDOuzRtge7AZykeN1nixQPnVZT4Gcr43xt9lNO5d8yxYNRKZyvgjvHyZ3j5GzpL2t9Wet5QFsyaMqwrqC2QWaJMayMNOQcFYosvIzYxEIyG10PtEUlny/C6206qTRfR7KAXYz92dAdlcaw0POQ93TU1bDIYXou65t0Him9QPRsxtIoVcb2gdq6ShgK4dt8z5cDR/RtwbcFU6UEBmaIrkCjEosLNMoSEI1BBNxFgdbeXYGRLoZDNIMzLEFQKIKBGAEjJAwT0F4QCYEECBIgxZAEhWMEiuIITmIkTeyF4giCwRAC7gWjEIxCEAKCIAhBEIIgGIYRBEFRBMNQLEuTFEqQCE7AGA79/rgFkxTCc6QgEKKISwKiiJCr40XEj0t13ZibkVG4aE9pNwFZ2UhPbg0D0lWBwIBDEwkM2NPAno0NUn45NPOAnA/0k6V3svROls7Zxl9P9EFG536nZ9wq7VZtte5Pja+eLd69yM4mSuF1en5rUBF5AlUJvB2Jd1bWB/cHr+4Ed+bcoyP1nSvv7lK4nrFPTvQnJ/o7V97nz/svLpxdg5yNsPMxfjbCHmzFp2fiqxv71b3g4c7cDJjMAy35tsS8CRy+JrEHroHGPjPIlEEuVQk7LuU8pquMGZR8U/D/JeFMMn5WKvNK30yCPORF+lBmu2j3j1CkCwKHnfZtEOgQGM4xPM8KHMNLgijwLE2hPA/rBqHqkG7CWSFmNVgN4LJoF/HBYoBebsWzDT8aQrb3Wjw4mOzo7Y1ycq0cnwm7E/78VLy5YO5esncv2ZsL6v5d/u1nxjsv7BcvjIcPhcePpSfPpCfPpEdPhEdPhKfP5WfvaE9fsXs9fEFe3u/uLt66c6/z9jPikw/Ezz+QvvpA+fHH5s8/df7q8+A33w1/+3n4Nx8G//br5p9+vPg33x/89pPkt5+lf/N58avvxD/5OPj5p/Evv1f+8svq51+Wf/5F9mef53/6WfbVe/6Xr5yv3nP/5Nu9n35R/uKr+qdf5H/+SfzD95wffxz+8Ufujz/yfvZ58rPPk199lf/DTxf/4efz//pH5W++F/zNF8Fffeb+5beN333h//s/a372Sv75h8bPPrT+8ceTf/eLo9983fzy8/Lrl/bfPrP+7m3zf/7x/H//m8v/8x8f/v130x88Vt4+ZXYzfLUQ+kM+jPE0pZZTfbdyjif6aiIuRvysoacD6g8BaOMBOZuww5pKItDSbhv6YehjSY/phdSgxAclPijIOifKBE8jNA7QyEOTkIgjOo7YwKVMA1MVSJFgRYJls6vaoO1jfoQHARYGSJnSk0aaDMSmZJo+vZjK87lU12QvAfywlRSSE5C6hVou4YWc43N720FWcVbokswhydym2FuscKgYoBN8kyVVD5jZXFkstelcHAzpoiTGE7EecElC2jYoy4cCfyDwh5LYpVmIE1BFIw2L0U1aMwndQm2f8HuU5cGG23VCsKiZ+Vo/OnV2F/7qRJ5vhfVOOb7QZhs2q9tJdZjinOgAACAASURBVDiYQceX4uKYGi2h0RJanGDbC3pzTix36GD8xnzd3u7go1Ps9IK+uhEu78gnp/zpuXJ8os5mYllQSUz0QirwSEtHzpfx8SRsYqn0uGlujTI399Tc1W2JNgVaZXABB2ikRUIHFHxIIwes0N3n0VNsi2QOeQk0bMINWMdnZA2UNdDxqaDHuSHl95isUuKcDRPGCXDLw92A9iNet0iGA2i2K8roPv6R5tokcyjIgGETAn+gqYDnYWnKFQWf50wcE0GAmGbbMDqK0pLElqHDYcAlPSUKxF5K91I6jql99ldZ0MOaGzfcbMSNampYYuMSbTKg6rWatD2toG0N3az5B8fy+YxY97tHDXQ8hNf99skIOpuiV0v83hHzcMc/OOFuNtTVEr+Y42dT/HJOX6+ks4k0z+lRjxwl/CRXholY9bgyovOIyCK0TPA6p/oV0/893mS9Tto7qNJWU3XWE3wzQbdT7GSKn0zI7RBb9aF5Dm4afNlHZn14VmPDCu4XQF0hkxE1mTJNQzY1PhwQ0yG9mHDLMbcYsatSncR86RGJCUc6HFlo7JCxS/sW7piEaWC6QRg2tTdwdJtheATBW13oNogcwlgXQrog3NkfUFAcwggYp2CChmgO5iVc0gjPEVybtwxGlTFVxkydMA1MU0FJbFkWFAV4HJF/IBzfA/wetI/cSEsyKYh9wnVekGVBVSVdFlSW4lVODmtuPBCbirNt0POQvBKKWnFDwg7xsGTDki3GclgRfgblDTZe8YsjcbXl10fc+Y05WuDDObY4pqcbYn5EnV5KF3fU8zvSxbV0eUe+vCNe3UiXd8TLS/78nD06RU7OyLrpcMJr3e5rKPYmTcMYhvA8z4scL5GcCisuZGewU7TN9JbZA4yoqwUdxe2IVpvTOrTcIsWWaCKKTcoWIZqI4uBWxJohJVmw5hx4MRSkiOm3FeuW4bWiHCsatmjYuCSiHItLIszQ/bOKdUvSDnUbkPUWzb/JCG9pFqhZICcdCkpbUNqcdMhJh7qFJrlc1kZaKGnJ5zVfNmJ/JPdHYlbTUQq7Yctw38gKsBmR1QAu+t3hCJ3O8ckMGxTwoIDrHKpzqMrAMgWKpJslnaTXSnqtIgPqAdav0STt+MEtP7jVy7tpBRUDtBqh/TE2GGGDEdKM4dEUXW2o3Zn42unlYDz3g4hVdUjVIcPELRM1dNh1cNuEXBvqRViZkr+fplVOV+rRTDxdqVfH1tFU7vegKgLnNbdshFFOVhE6yumjqX51FFxtw7OlO+pz/YwsE7zOiUFBDkp8VBOLCTsZYLsFd7Hkbtbi9Zy+mhB//p3F/Rl9MybfPlbfv3TeOTVenGjvnBovdubjtXx/zj/aaG+fOi/Pvec7+/5au5oK5yN2lsqpjvh8NzGIyhVyR8htqQqN0OB9jbUVypRxUyU9m/Ec1rFozYAlpSuIXVGCFBXXNEpRKFHEeR4VBIznUZ5HdZ2OE70eBIMm7OeuqVIsCbAUyNEIhnUQpEUQAAwfklibJTsC2ZVpwOTh2KD6gZRH1LAU5qM/xAwoq4m4HDLzAbUecycL+XSuHU/UzVBaN/JmqCQ5rVtdnn9LlTs9jxrk0mygLMfSfICfLKn1HDtaUas5uVmI64VmqG+a8u0sJOtUWY+Tce57Cl160jCRJxlbuodHI/J4hH7+bv3t5+WL6+DZuX/n2Hp8FT2/mz66jK6PrMuNcXfnPjzvPb3OrrfeZigNE3ySU3eOwofn2dFYG6RynUh5yMc+k0RiL1YMmyLZDsF0EKoD4m0QaXehwy7YAqE2BHcw4pAT4CBSR+O4GQZJLMU9vqmNfiY2lTSsuEFBT2p2O1eOFupyzG1m8mLET2p20udnA2k2kPZZanmI1ynT5EwVE3VKzhp+ORYWI/5ia1xu7ZOVOW3EuuCyjPcDTjVwjDhE8BaMtSG4DSMdFANQpAuBLYptyRpqe2wvlZuxvz7K56u4rC3bo02HthzOcnhN4wSeEgVaU0VFI3kRI+j93jyC0jhMol0CbiNtlIU4BdMtMoq5wUBpBlKRU4PciD0u9Og8keIeZ5mI7aJlLfX7wnAkTSfKoGKKGFmOpYuNtR4J/ZQxpVuB2d2O9d3cXjfy8US/XPmDiCgD3NchV4Mjh7ENUleJKJA9m7JV1JABR4V7NpH5VOERhUcMeuxu5p9v0mGuWjKoS93Y4+rSHBZmFSuBRTkaFjlc0VMjh1NEyNbpwBFcm1NlXJVx1+YdixNFlKVAnoFFDpUFXBZwgUU4GmFICINbONImMZDCIRIDCRTYB3ECYGvfb4ugAIqBGA7t7ReMgEEM6CIdAO3CBITQCEzBIAFiBAqjEAB1AaiLYDBOYjiJoTiyx5495OyfBaAuCAP7255zIAiCYRhBIASBIAjYv+NeGA6SFMKwOMcSkkQpCiUJCM92NBlKQ246MJZDux/SntQKlM4sFS8m/ipXMgV2tVbqw6OSG2R0EWGLoXy+9Y/m5qiiTzf2zXnv+jS8d9l7fDc/3Zh5BNQxXPrdWYpvcurh3Pr67dWnj8ZXC2Pd8MM+2S+wLAZ77mETI3dW1sur/MlOPR2iVzPq/kY4GcAnA/jOgjkbYR/cDz9+FF/NqEXSvpzQ2xIaem+ej8jzMfLs0nj/Ue96o+beYc869I0Wi79mKh1LBS0VdA0oC+lRJY8rsU6Z0IXSCO/n7LDixhU/Lfl5X1zV8jjl9rMl67E/b3xDQpDO6yT8FgJ3QKDV7bQgAMRRjKU5nhV4VmBphmNpkgQZBjAtyvWpsEcPRtrRTh2O8NEAXQ7JRYXOCrBJ26Hzei95s2i6oxWxOReOL6XlAt8s8Ec35sMH6vERerSFL86pi3Pq5g7/6LH28JF8c5c72SGbHXB5l3ryQnv6Ur/7iD+/Q5zd7V4+gO49I+49w44ub42Wr62PX3/4CH7/Ff/Ru/wnL9nvvSP88D3lzz40fvEd91ef+L/9JPlXn2V/973y779f/+1X1a8/Tf/slf3lU+mzx/yP3nf/4vP0Tz9P/vjT5Aef9L74wP34pfb+E/nFPfY7L83PXjk/+CT5yVf973/of/WB9+1n0pfvWZ88l7/7jv7dd9TvvVR//mX+y++XP/uO/6svoh+9I33xgPiTF8IPnzJfPSR+9qHxw6fcv3wh//gd/cfv2X/6QfjH70dfv+t977n9t2/7f/1Y/z9+++A//+bOf/9183efpH/5neruHJmXwHBAFCXtR6jvw2VCzPr8uhEnNT3uU6OKHPeJPeSMB+Swj88nwnTEVTnpOh1DP7RNIPDw0KeyCBkUdF3SaYRmPayphKaSkh6TJUIS8Z5LmgbmWHToC7bJcDxISQeKCWk2opqA42FFwZc5H3lw5MFJiPQLatgIoxFflETUA52gHaX8nnBMhwxjsZeqXiDtbQdRRjkRwKm3EPxbJPMWL7ckrWvZLT8As5zYb+M0Q64eMFWfWq7M0VhOU8qyAEk64LnbkthWZNC0BcNiNYPWTdpyGS/kwpjvZUIv49wI0exD3T2MS2y20Ten9urEXJ2IkxU9nBOzDbs4Ymcben5ErU+50zvK0YUw22L1tFOMblWTg9EKmB+jRf3acPrWYtNZHQHrY3i7Q7cn2PqIWG2o4xN5e6SORnzcQ20TkMUDmvxW5hBVwExybVW7s8rvR0Zqq4mjaiwhkYhIwBKNCiRIIy0Wa8kMxPIgzXZptssKXVbociKg6JjjM5qJyRosyB1JBQwb80Im6HFeyHgR6fcoL6Idn3ID1g143aR5EabZ7v6lcOo2yRyKCmg6pO2Rjo0FPpXEfFGIZSllGRvHVBjimtb5AyjKEqDKiKbgqowZFqKbsGmCtg0HAZbExL7zIO/BSdiJnFupd1D1Ok0GDDNgkHRWZXdbQ7sRdjrGjxtk0weXZXtRtLYD8HgInk6Qsyl6MccvF9jNhrp3xJxN8fMpebXgrlfK6VicZUwTkP2A6ods7pKhiQQGGFhAzwOTAEpDOIngOASSqFtkYFOhwxppSmCQHU76nXHZGhWHi373eEyczejdmN4O8GUfWdXovEZGJVClnTxplXm3rqDlnF0thMWMGw+p8YBcjNjVhF+M2EUmzFJxFLGljYUKGKhg7JBlT+h5tO+Q+2rXMJL8QNAMihdhigMIpoMSbQhtgUgbRNoQ0oVRAIQ7CAbiJELQCEFDJAMyPCIoWOAqni1ZBqNImCTAigSrMqIqkKoAktiS5UPbBpOEzHMmCBDDPLC9rh/BUYIlOVnWXD0Uqz7bi1HX60YhlCZYkZNFTuYZUWZEmRFhQJsGrGiAYWOOT5keoXm4GZK9vujntJdgQYoEKRRl3f4An8652YYdLchmho8W+OKIPT4TTs7Fk3Ph/Eq8vCPefaA8emY8eqzdvcffuWHv3RfOrpGLO/Ryg3nhmwz7GkG+RdMwRRGSJKm6ImssJXZp5S3Zv+0Uba9/6KSgFrQl50D1upoPSTbA611eByQL/YMUB1ddTPcJIyBNv+1EgBdDlt9VrQPdaYUpVjZ8fyTmNZuUVC8nvB6su4eqfdvwWk6AalZXVA9E9UDWW6oJaBZoOLCotmQdkHVA0SE/YgcjZ7qIx7Moq4SqUZqpNl6Y44U+mEpVw+V9smqo/gAfDInxjJqvmMWSGU/wugH6KTQssemAmtTkoESLBMh6nTTuNDU+asjZhJ3PhdGIznMoSbppCgwm9GBCD2fMaM5WQzwru0UfbMbocsOst+zmiHltMArSwnB8TjVwRcVVjTB1yjYp1yL39TW2BnhWN3SBvIc2JXO2VM5X6t2d8+Dc383lUYaMS2y30DZjcZSTZQgNEmI9Us7X7m7lbKZGFeNZAMc+mPfgYZ+cj/nZiJkMiEVD7Bbc+YK9WjBXM+rujPrld4/ev7QfL7iXx+qrU+Plsfr8SHn7WH22lR/M2ftz/slGebEzX5y5z3f2o412byHdzIRVrlQW1pOA3CAqm0l0KtKonsmHOtezxH1ula3Tlk44Fu25tG4iigYKYlcQQUlGFYXY+zZ7tuE4ZE84UU/NCzvLrZ6vKBJG4R2S7JJkF0EOIOQ2QXRIssvSXZlHHI2KHb4MlKanDmNtkHPjvjRtpGktzBp+PuSmA2ZcYsMcmQ+oo6l8Otd2M/1orG2GymaoeCGi6C1BuKUp3cil+qkw6UvLsXA04y6PhaMVudsy2xVzspVPtqbvHAZ2pyn4eeOcr+rlIIkMvg70caqNErb0waMJvx0SHzzJ3rkf393q1ytt/2U9vAjunbrXR+b1kXXn2L459l7cq3YzvY6QxOpUAbKbmfd28encmlbOsDDzUPRN2tQJ3aA4AYLx2zDZhohOFz3swK0u2AKgNgh3YBhEsNsk3TEsNiucvLD9QAp9ocy0NOarVKgyrkyIOqfmQ2E9lfbQMiyJKkHrlJzW4mKojCuxn9D7xuvZQNrXt08H3HoqHS3U3VLZLZXlWBoUdJZScY9zPUbRCIQ4QIkuggMw1kVQAMMhAocJHMbIW5wI6BYZ9ITByFtt0sUqrhsriFjXY2yHsWxWUwiegXkGVURK1QhRRlkeolgEZ1CMxWAGBykU53BSxDgFMx06L5XZzB6P5DIjYp/Z12AXmVTkchAQYUhWlTgea8uFfbT15hNl3/13PNPmFRs5kMy87im3Z5Uwr/hRj5jn9FGj9D2kcNFA7ToqFNq0bVK6TkeRFvmCoWIK19FF0FFhT4MDA84covTpRWPtL9irfFdm26aGBy5XxlrP5U0ZVTjA1PDQFT2LU0XU0Kj95av9z9uyBMsSFIWiaZimYZIECQLA8S6GAnvtt6owFMAxEMdAFAFgqAOBbeD3KPv/IhwUhwC024HbHbgNYgBIgAAOdLEuiiN7cwZGIQSDURzZuzcEheMktoecb9wbGPj/IRwMQ3AC3ns4CAogaBfDQYKEJZFRFEZVaUXCRB5SFShwqSqV5kOrH7OxCecOtq2Nm2W6a9yRx2Zed1LSV0fezc4/ninHc+liq58spPWYvT4xHl759y/cp3eTdx5X9y/8RUPN+vQoxfpu53Ks3IzU7z2ZvX9dPrtIdjN1t9XLHHLtN+oMnhTYqiSfnAY3c+a4As8a9O6Ku5ySxzW4a+CzEfr4RPnoYe/hkbSuoLMJtemjtffWsoDOpvijM+3Vg979nTXM4TwCkgDSpLccoxs48D7DtM7YYcXVKZV4YBIieYz3c7opmWHBjAtmWnGLSpwV/LxSVwNrt0y2s8QzKAJ6k8EO9ku3QLe9JxyaZFiaY2lO4HhRYEgSJKmWosKOR1QD+ewyf/osu7n27p07N0f6LINK683KfbMMb12cattj/uiUPzkX12tiMmxvJtCdLXNxwc3nwGzeXm+g5QpYbqDjM3y7Q4fT28Pp7dmqdXKOXd/jrh/w1w/Ym0f82V3w4j58/zn96CVzcR9cHn/r6PStew+gR4/Qt58Q7z+nv/02+9lz7nsvxB+9q/7J+8YvPvJ//Wn8m++Vf/Xd/CcfB99/rnz7Pv3qCn95iX7wkP3Oc/XDZ/L7z6SPXmrfeWV+9Mp6ep97eId67239wxfGp+97X3+Wfvq+++XH0ccvtY9eqI8v0XcesN9+oXz6rv6jz3pffuR+8Uz4l++b339b+vwR/cUj5v1z4NVJ6+un/BeP2D9+1/yLj6M//aj3w/eCL1/6Hz/S37kWf/3Y/d2L3n/6i91/+HL8Tz+c//iR8e1z/rQBxwU0qKgso90AdW0oCeAmJqYp2aT4IEHqGC5jqOh1qwSsMqgukPlEmI6Esvh9jaCHhSEZhUyREMM+P+yLRUJlCTPoy4O+miVCEgtJLAU+a1qUaTG2w2kaxbIgIdzmdUA2IEnrGhYSx0wc0bYJGMrtwAGLnBrUfFnRvRjxItANgTDh/B7j+JTjM37ABaHo+aLj8ppO6gYlKwhF30bwb+HUG6x4IChty+r4Phz1kCCEHLftep0kxfbpavWAL0sujinPw3yPTBNhUJvNMMoLe38OGvXEfVem36MMB7R80A4AL4biPl7PuHrGFSMiHwBBesvtvRHlB0XTbWbo8oTZXSuzLbk4ppYn9OKYmKyRZg70p4fV5GC26uw1X3cXG2B1BB2fEudX/O6cW2/pQYP6/m1JfJ1lXhO4NxTpUOcPPA2sesK89ub9oN+zYluJTMXkWZWlVJYyJUYTaUXAdZnwLN4LJFUnOQESJEQ1cMOmHJ8LepJhE5IKCTKgmYjtkZZLGDamW6gX0UHM+hG7D63xQsG0WVHGGA7kBIjhAII+oNiWrMGmg9seGQZ0FDJxj8szqSylspTyXEgTwTRgVQEEvs0yByzd4lmAZwGeBTnhUJQ7ugY6Nub7eBTgSYglIVLEeBFjRQ+uIrAfA8McWdTkesgsCmhVIZsBsm3QzQBZ1/BmAG0beF2D6xrcDMB1DWwG4MkYvVzSN0fszZo/nzOnE+Z8Jp2MpUXB1yFZupQrAa4K+ToU2nDkQJELhF439LpJBCYRmCfQoESnQ2o1ZZYTcjXGJlV7VBxOi9amQS+X3M1GuZjzx0NylkHzEpmX0DDrlL3bee92XXZHQ2Q5Z9dLfjnn95bmfMjMh9y8ZlaFtCqkWcoPfCK1kMRCqoBpMiV2qZ5HRz6TRGKayL1QMi1KVhCGAyimg5MtBDuEkRaMtFAMQHEIQrooDuEUTNAIToE41aVYiBVhW+ccg7d0TlMIWUS/gRwFkqWOKLQEqaWboB/hUUK5AapbXcsHvR4apkScUUWf7zdSVtJhBLteN4zgLCWKnNrPGWYpnqW4Y5OqAokSoOiIbpGqSSg2qfuU5uGSBSkWYLqQE35TNlWURH+MlUOkaOBqhI6m+H57frbAtsfM7py5c0969Fi7/5C/vMYur7Gb++S9J/S9x9zZJdNvINM6YPnbNN2laFSWRVkVBJmgxC6r3VaCAz2+pUbfUrxD3nyTM94UrUPZ6fJGm1FatNzidUgwYMGARROSbUR1Ud3HjYBwe6CfwH4COyFouG3L70YZWQyEaiilFbvPCTC9jmzckvS3VOvA9hHDATWrq9uA5cG2j+xluojtY6aL7f8vSa6WtZVXVlrycc5GKd3LqazP9EfiaKZMFkrVUFWNlX2kHqKjKTmdkeMJPhyhk5pcjNjllJ8O6bpA8ribxp08BUYNOR5Skwk7nwvjMVOWSJqDeQkXA6xs8HpMDWdMf0QUfbDfIOMZsVizyzW92lCvOZ5gu7xu0rKKiyIqSZhl0L4reDbjmERg47FPpgHR88CeByQBtKjQ4zFzvVGvjrTNiB2m0HJAXx9ZxzNlWlFVBA8SbNlIxwtrOzMWQzkPkSyAYxdIQ3A6ZM9PnLNjczXljuf8xUa6XgvnU/JihN9MyV98vv3e0/zdI/XVsfbiSHm2Fp+txWdr6eGCuzuhHszZJyv5+bH+Ymc+PzafbLSHa/XBStkNtGnE9G184NIDj0tNMpSxUCUDjUk9uUrMLFQtnZBFSNcQz6V1C1UNWFRAXgI5ARIkVFJIWaU4AWX5b3o5FI10fdELJMvhdIWmaRDDWgTRQfEWAL0FIbdJusMwAMuCqoz1XLHJrFnlz0tvkpnTgTJtpHEtjEp2OuCWY2E+ZMYlVifgpMLXI2E300/nxvFEXw+UZV8y7I4g3+K4N1W5EzpkGXOTvrSaiCdL7uKI366w4w2xWZFHa/HkSA+9wyLG1jPjdJPcu5huRrkns6HOJSZdBcwwo25OnJsT+6MXzcsHxelUWtf0biFcHWl3T62bE/vmxL67c+8c22cL/dWjZjOU9h2IpQ/PS+FkYm4adZw7/VgPLEbmYYZqk2QbxQ8A+BaAtbpIuw0dtsDDFnjYBTsgDEAICMC3YPSA4WDTFjxPsSzOsdgoEJNILBOpn4l1xjYlOx/J27l2tFBXE3FYEnkEVTE+6QvLkTrpS/2EzkN8VArzRh5X/CCjRhW9mognK3075Zdjbjygy4xIYiIKGdMiBAlB8BZKdFECRDAQRgEMQ2iaFASOIA8Zti0riOezVW1M5+Fo4tZ9vRexnkvYFmbpmCrBIgtKHKTLhKoAkgyKEsQIEM7CKIMgHIZyJKvztEwwAqSZRL/SVktnMVaqFLMVcN+Wnad8U2tZxscxledclrHNQFrP7dlQzkO07hGzShgldBERtnLQMzvDhOx7cKLdbgJ4VbKp1kqNjiMeGmLHNnBdJRSFcn0l8ERJgFnqUOW7pgRpfNtRwMxnmkxZjbzF0Et9XhMAiQf2cX+exekyzlEdCjsQWdBUKUOjZBFVRMKyBNsWZZkUBEJRWU3nFZWlKZQkYBTZnwcfAt1DCGzDUAeBuwjcRREAQ0EMBRG4C0MdEGgBQAcEuxAEIAiEojCGIXtogVGoiwBtqNOGOl0E6CBABwHacBdCQASDMQLdD6rtp9FgFNqbOXv9wcz5/yIc8BvCwaH/gnC6KAbgBETRqKmJpibqCitJmCwiigwaOuza2KCQ+ylXRvQ4FU6G9s0yvp6Fx5U1yvHViH1wGb79IL/YqssRvhoTqzG2W7E3Z9rDa/vhtf38Qe/Vs+LJ3WC3FBcNfTwVB37n3tK4Horff3v+3lX2/DLezeU7F36WdDXltUlNLgf0LEWfnUd3F/zVhL6cko9PlGdn+vkYWxftywV1MSdfXDv3tuKqD52MqKOGmqbgpiZ2E+x6zT29cu6eGtM+XiVgESOh140DuJ/Tk0aajZTFWJk3UlOQeQRVOdkvqLqk65yqM7xJ8VFOTwt2XgrLgbod2eebfLfKIoejkFs0ehtBuzDS3X9lGIaRJE1RDEVRFEWwHEFQXZw8FOSO6SLVULq8Wz55HF2e6TdnxsOduemjtf1G5bxR+W8tJlie3R6OweNjZjGDTpbI4wvhyYWwO2cm8+541pnMu/3mVr+5NZwc9Js3B6Nbk1V7e4btrqijc3x5DBydo5f32Ou76NV97MEz9tm78sPnzPkNeHEN3HuE3tyAjx9g7zyh33tGf/iE/vgJ8/nbwpcv5R+80P7kQ/cvPol+/FHw+VP5nSvs0a57/7h7uT64fw49uaEeXRP3rrCHd6nnj4V3nis319TVBf70sfz4ofj8qfrx++57L41PPgo+fuW8eCLuNof3L9AP3la+88r84mP/3SfCh/eZ776tfv8d80fvu1+9UN/ZAY+Xt759Q377hv6TD8Jfftn8+aflV6+iz94OXz0wHp1xP3ng/fa9/r/57vS/eh7+Dz+5/PiEuSgOdg1SJ2CVUUlC+z4eukgRYdOUXOTkrM/O+uykJAcJkoXtNGgVCdDP4XHDjAZskZOBDzoOFAREFDKBT+Upu08KTmM26TFlLhe50ou4MODCSApC0XY4w6RVndqfRmP8AaMCggEKalfRIccjHBvTlDbH/AvL6KYJmWV01ENsr2t7XbcHRpnQy8U4k6JECEI+9IU4krPEcCzWc1hTJ1iuhRL/AqfeoPhbjHhgWVAY4klC+z5smAemdZjlxGyuNUNhOtPmC2M4VLKMTRK231cmY3e9ykZDL8mkKObTXMoKMUooywcl/S3Da3kxEJVoMaJGK2G6lcdrsZ4Svaplhq9r3mtG8EdO/EavOijH4OyI2pwLZ3f1y4fm+X39+FpanjKzY3K2BEfT9njWWqzB5RacLtvLLXh6QR+fUuMplOWtILytaa8z9Gss85oqH9DoaxzxuiF2eg6TenKgC6bEGAJrirwmcoYsOLrsmbJnS1GgFJmdl45psywP8iJsWIwXCn4kBj3JDXhZg2UNDnpCnCmWS0gqoOiQ7ZFeyHgh5/iM43OOJxgWKyk4y0O8iLA8SNJthu/IGmw6pOngvYiNQiYM6G8gp1DyTE4T0XUo08BkEeKYLk22GKrDMYDAQRR9W5SA/U58FDK9kElDOutR/ZQZFMywYJoUr2O0SdF9Aupuyp1M2OMxsx4Q8xKZZOAk605zYNlHFhU4K7rTvDPNO6sBeDonr7f8ozPjciEcNcxmwKz74ihhZEOBkgAAIABJREFUcwfrGZhMvGmKnZ5DljFXpmzWI5IQSSI4T5Ayw5qKmI2YzUI8WUuna2G3Yidld5i1pnnnZEzcO9IenVo3K/V0xK4qbDsg1wNslHfz8K2e/3qe3Kr7nfEInU2J2YSaNOSkJudDZtlwsz69qeVNLa8qcZpwdUj2A6qJuVGhBAYcmFjkUj2P9h3aNnBNhiS+I0oALwA008GJAxS9jWEtDO/iBIRiAIbvawwAjOxgZIdkuzQPyjymy5Sl0bpKSgLCs4DAdRUJ/v3CGKAZkOVgto/ZPma6iO0jboj5PSJMqKTg8kropaTtgY4DBAESJ1iWEmmCJzG2l2lgigwKYldSEdXAFQOXLUJ1KMlCOa0r6YDtY2FKRAnWi5E4QcO0HWWdNAfyEir7SDWAqz5Q9tvjKbzcYBeXzL370s095uwCPjsHr+8gN4/w6/vk+TWz3FJpDkvqAUUfkjQgiDQnEowAUVJbtLp6r6v3DuXgW5Jzmzff4s23FLejuABvtCnpgJIOOa3LaV1eB0QTkm1Y8xEjxKwe0SvQXoGGGerFkBN+0xaY98Wk4LwIN11ItwHV7MjGgWa37QAKUyJMiSgjezkVF3QvJ/wYc0LYCWE3xCwPVQxQUgHVQE2HtlymlzF+j7B9xAnhXk5VQ2E0U6ZLtaiJvITTHMxLaDDCJlNqMiXGE3w55TcLabuU52O2zKE4aiW9dp4CTUM2DTka0ZMZNxzTRYVkBVT20V4OJCVUNngzpQcTqh6iwwkxXzHrI2F7zB+dcK+5AW86tKzivACxHKBIqOfwaU9Je1I/UxYj+3TTO9v4y5EyyIkyhgbRwbyEjsfU8ZhZ9rF5gR1N+DvH9vlKWw35YUaMC2o5Uv5AOE1OjyuuTsk8giYD7s5F+OgmuTq1r0+Mu6fG/RP1bEJdjPDLIfrH742+elp8eGa9e6Q+XwrPl8LbK/HJUng4Y+9P6IcL7vFSerpWnq6Vh0t5H0hwfy7emdpHfWmRsItMWKTKKBRLl80dLrH5zJeKnpr4oqmhotBRFcj9v8h6r17X8SzLMzIj4t57jiR6772TKENJpEiKFCnKex3peH/PjbiRERnpKrOyqst0V2MwhSnMoOdhXvqhv8J8xnlQZFROFbAfBFIgBAiQ9u+/1l67RpkObtiYZmKyhooyeppWP6Wg8CLGcDDLI4pG2lX+J1WUg0kaIKgKQQMoeQZh71DyjBVhmq2wHCCLiGNSfl1O2mbmO3nXnuTaaKBkMZ9FzCST1lN9NVHmOT8I0CImZwNhlasnAWeeqNNYrtZRSf3AMl8rYrlVo5NAngz05VjdTPmLFbec4bs1s1lxm6W0XRvtZqXTAKdDbb/sPl1Pl8OwqrCOSFsC1jDwLBSfLv23u/AP309++JjPBlLsoduJeLnSb3f23d55vmx9uvOfjq2Lqfl65Q8DOqhBaZvsN4mgCvdqSFCFPUesG6wuYAxRwtH3CHaG4OcwWQGxSgUrl9FyGS6V4UoZroAwAMIAiJxVoPcoVuYFQtU4XedNk3erYqMqdlpSP9AGkTbsK5NcW4zN1cTYzIxpLp6y1Iq+NE6VU1r0yaWWhXwasP0ulfaoUcrNC3lW8JOMyxMm7tHdDlV3KUVHaB5AiRJKgBgBn3plDEMEgbNtm+NBjq/IClJ32SjUk74Zx2rPF5t1vGpDjg46OujosK3BdZvo1gXbhGwT0jWIl0CSraA0SPA4KdO8xlMCRrIVRYWDrjQZmrNcKxK+ZkC6eGaplbAjZKkZRUq7TXseZVlAs44PYiXtSS0b6TpYEciTSFsWtUFPGEXitC9FDtRR32cNdBkJnvKhY5Qd8UzlzlUJ5nmYYVFZY02d5hiAoUq6gtoqqvEVR4XDpjhN3VneyCOnYdOqBCsSqkgYz4KahIssROPnFHbGMYAiYZpMnfyWhiFYliRKFM0gDIvzAsULFEURBIGhKAzDIAQBEAScBv0RBEIx8ORGQzEQQQEYqUBwGQQrP78Hx1Ec/3dZBsJhEIMAFARQsPKXgpAKTiI0S9AscTpag1HgdMBGUOgpfoBicIJCEQyEkMpfCAdEEOjnyIHTZ8Bw6OeIapJCWI4QJapqarYh6wory6Qko5IMK3JFkcvNOh52uWEsz1J9lRi7zL4s3JuJt5uoy1y42TivN639TBz4pYFfGkblw5K/2SkPR+Px0vx4W3+7a93uzOWQznroYa5PQ+JuanzeNf/p2+kPV8FFoUwTZjlVgi5oG19GHWSW8FdT67dP2evWftlYdzPl04Xz40PrOGYmvdLdSryac7craTVARz1gM2QuJtLFWHncuVdL/nolPh7tu4M9yek0wrKUSmMqCojhQJiNtdlYm43keSFPMi6PyTzls4RLY6bfw+MumnTQgU/mPjUM2GmiLDPnYtHdzYNOXWCwdyT89V+ivWEcR0mSpCiKYRiGYQgS4XicE2BJhWpNutVlwlRY7Oq7rZgPwEVBvh6dT5e1p5VxGPHTGF4UpN/5ajpFr6/l9QI9rom3K/F6Bl9cy/MNNVuT4wUWDc7C9F0yPO8lX883xPbIXN3L1w/K5khNVtByjx/vhIdH9v6BeX4Rvv2sf/qsPb1yD8/M80f+5ZV9eWE+PjOfX7gfPvK//Ub6m2+VP35Wf/cq/elb/e++t//02fr1k/h6RdxfwDc7eD8/vz1ir4/C66Nwe0NdXeJXV8TdHXNxoJcr6HCktjvseEm/vGh3d9zLi/LtJ/PpQZzPPuy24PM99/Ysff+t8XTH/OZJ/e2z+ve/cv/tz/3/48/hH57kty3y7QX+zZ74p++b//b3+X/9Xfj7T40fXxu/eqw+X2r/ctf615fu//05/tdX7//9t7uPBb7ulBYRETZhv0t3Oly7zYZdbtKXd7lyKJTtyNiNzc1Ym6Z80kH9Ztn3KmEXSSKyH1LdDu66cK2GNBqk26CrLtlucX5b6npi02XqLt1s8I06ZzuU7TA1l683ZKcm6CYtq4Sk4KKMMSokWqhaJTQbNx28VqdrVcLQIVUt1WqI51HNJua4kOWC1SbkekjT51oB7/liqy3UG3yzwXc9NfTNms00XaHusrqBiXJZVMuSURb1kmWizQbjdyXfFzyP6nSodCDNF854Yszm9mzuDAvtpOR0u2wQ8MPMThI9DMUokvp9KY7FTkA12kjdg902WPPK9Q4QDIjxWlse7fmFuTqYo6UY5bgXVqreO732heJ8IVlf9Ed4NiMnG36+l+Z7aboVJht+smH7abmflscz9HAlHq+FxRqbLMDVlpjMkTg966eVyZQfjYRWC1SVr2TpK4H5BY19QaFf8OR7iQEkGhZoXGIpTRA0STQU0TbkqiXXakqrpfuB3WhpskqQdInhAFUnLYdzXK5a5+stSVIRRUc6gRb2bcdlRKWi6JDpkNU6W63zp7kjy+F1k5MUkhNQXsRYHvoL4eCmQ+oW3mixboOu1alGi213pY4vN1titcYYJqnppCSjDAMQxDlJVlgWFkVclCDTototpRfoga8FHbkfqINIG4RqFil5JOUBl3botEsVPW4Si7uJupuom5G8yPhxTOUBNujCgy486VOThBjFWBGhoxibDYjNmDss5NfLxuVMXyRs0WNSj+raqKtAlgjw2JeWDHbrXD9Q40Dwu3SnjXc7RNjB0pAe58J6rl2szf1K283F9YSZpuioBxQBuB5Qt0vjeVu9nZsXQ2lfCMeJfJjK84yMOx9a7het+i/89ruwd570gSxBBn10mJDTnJ9n4jTlV6m6StV5qoxDMe+ygzY76HJZV3R1oG7AroFWNdiSAUOsaGJZE8u2hRk6rMggz5YZqkSTJZKsUBREEABOAAQJnlo1igMYAeIkWGBARUANhdRlgmcBmjznWUDVMN0gdAPTLVy3cN1CDRuzqoTjUk6drDVpt8XUPbrV5bqB2PQYqwpZVch10VYL9zzC8wivhbc9rNPG3Rrl2LhpEYZNGDZx0nAMl9VqpGhCignVmmQnZLs9utPFvTZaq79vtM7bXSAIkV6EhiEaRkgYQXECZBkwn6PHS/b2nru6Ig5H5HCEtpfg+gLcHendUS7GvOMCgnQuyBAnwKwIsyLEqoDsgFYbrvUQN4SrXdRuw9UO7vp0tUMrDsJp5RPhiCYkWdAJb2wPr3Up1yf9PtGJMK+HNX2s2cW9gO6GQq+v1pq0biOSVlGMimaBZhVyW0Q74HqJ2M/lbKwPRlpSyOGA93qE0wCdBlhtIraLKAbISyVBBk7I12gzbouqe6Tns71EjDMpSnk/IoOY8ntoN4D+A+GMC34xU1YLbTISoh7SapVarVK3CyYJGfXxOCHSjI4zyo/RTggHfazlA14A9hJsMGKzMZcVVD6iJ3NusRZ+Ipw0r7V9WTMxXigLYsW2CL8tJZE5TOzZ0Dms2y+3/be7+O6ivpupq5G4TLHtkNqPmE1Gn0LQr+bG9dq+WtnbiT7PxHkmr8bWdlbdTJ3lyFwU5nZWmw/10MPDNrocqzcX9ftD/WZXvd/az3vnsmBvxuwhwf7mwfvTQ/v3x9q3C+V1zH8zl79dKG9T6XkifJzLLxP5dao8T+XHsXib81cpc0zpywFzMzYvUnUTyetYXfX1WWgUvp539YFvhp7SqQtNl6vZlKHDtoU1G+zPhKMauKIRkoILEs4J6KlOazckBdcMSlIwmq3gVIWgAZqDKQHCmDJCneNcmVUQki3TXIlhSwJbVnmwqhJ+TUo71iTXRgN5EHGnHn010dZTdTEU8hDPe2QR0ZOYn6fKcqCvMmOVWW2fVfUKRf5S5M5aNTqLtPnQWE/17Uw4rPn1Ar86CJcH5bBTD3un50OW/st+yCwm7sPVZDdNW5Za1yVHpnQB6DXZ9aR2WDVebvvfPOVZyHtVeDmkL+bSzdZ6PLrfPUV/+G7064+Dp0P7cuFEDbjrALnPhC5aFb+uiu+bWtmWSJ1DRQpiiAqJlVCsjJEAzqAQDoAEWMEqZQQow5USVC4DpTJQAZFSGfxQgc4wHGQ5QpZYTRVsQ1Ql0tbpTl1IetqwrxWJWqRykUrzQp4X8myojFN5GItZyA9jeZSo/S4btenQI+IOddJwioQdpdw4Y4qEzhOmHzJtj9AMiObOEOI9RpZBrAJiAILBMIqgOCZJUr1eF3mIoc4EruLWqDBQop7c8/k44NoNrG6Xq8ZZ3QK8Ktyp4ZHHZj2532PDLtNqUJoB01wJocooC52yj3EWpllAU+F2ncojaVUYF1Pbb1KuCdYssNdh074aBkKzSdVqWL2GtxpU0lPSQGuYWFNH8466SGrLorbMnMt563remPhcUoMmbXwZcKEFJC7RNlBdKMs8TNMgggMUg3McQpIlngUtjbJVXGZLGl9pWETUlkNPcU1SYsosWZJFVJIwloVZukKTJYo4Z0hAYBGJxwQBEwRCFElFZRWVZzkCxQAILsFYBcGBk1qCoiiKohiG/RTWjED/oWAYPCHQiXBgGDyxB46jGIGeVBqUwhAShQkExKAKCp5kHAgtYyREczjDEwSNIDhwckuf4tdIBqU5nGIxnIIRHACR0omyfiIcFDiBzWlDzinDDcMrOAFQNMwLhKwwjqEaiqiIjCBgooRIMizKZUH6YFlA2GVmhbEurFkkTXx+lxpPC+9x09hm8uVEfz00r2bqyAfT1vt+48vrhXC7kh626svB/nh0H7fWNueKLpT14FGMjQPkcWn+6+923x/aDzMz9+A8wII20A+Jrgfa6i9GIf3DQ/LHt/Hzqvq8tm8myuPG/HzTuJywiwR+2mvPF/qmILLO+ShGDgv1cmler+3X687Lpfl0ZX3z2Hi+qS3G7CinFjN5tdCyjBmNhOlYLHK2GNDTITcfCYshPymkIuMHCdnvoX0fSX0k7WKDDjboEONYWmTmbtbezX2/KXHEBwL65SmPgWZwmsEpiqBpmmEolqVZjhAkXJRRu0bGA2MwMrKJttjV1nthNEI2C+bzQ+P3n3p//Kb/m9fg5cY5bKXhENgf+bdP1Zsb7vVe/PHNeN5j670wW9GLDTtZkP28lBaV8QIrZtB8Q6z29P5KuLqVjtfC/sger4X7J/3lgX+6Y5/u2Jdn8eNH5e1NffukfPtZ/+5X5ssrf3dL3N/gHx/Z79/EHz/JP3wUf3hTfnhTvv+ofv9R/fZV/vjIP9xQt5fE8YA+PnDfvBlvb/rNDbPdIxdH/OaO3R6ZfFIuZkA2OV9s0MtbYb5Glivo+oa7ueXnC2C9BjcbaLOBHh/Fuzvu1y/Gp0vuN8/Gv/5t+j/+6+i//dj+/pq/nwEva/xPn+r/8vvkj5/b39yar1fW87X1cDT+fNn8can/8337f/x6+L/+cX/sQZse2nfL7RrUalCtJttsMFGHm6fKsdCvR+oyUzaFvh0Z80wc+LjfBDr1crcF9EOqF1BtD6vVoFoNqTcpt0HbVcKtcvUa71Y526Qsg7QMUjcIVcMUFdcMyrRZ02YVjRAkRFBQWSc4C1PqjNUSnJZYa/H1llBvsrUq4bW4TodrtWirChk2cDLb1NpYtYVXW2S1QVRd0q1RjRrbdLm2Kzoa0XQ5v614Lb7eZE5D0k4Tc2tM3WUbdabZYNptNgj4NFWGhZYPlSyXk1ToJ3zc58OI9X2m3SYjn+7H/DBXRoVWDNV0wEcxHYRYPGDaPchuvrca7zoxnE35dMoFGT6ci8VCGq+U0VLOpnyYEfVuyXB/0S/IwYQZLcXJWh6vpGLJDRfscMGeFmKsNvz9Y/XxxT5eC7sDc3HJLdZYmpezIby/MK6uG+Ox3PbQWrViaCWO+RJHvyDQXzLEOUNCLIUKDM1RJMfSAs8KPCWIpKxShsVaDifKGM0CBFWi2cpPXjWTtmusXWNZocJLlVZH7sVWtc5KKqToiGFTjss5NcGwWM2gdZNTNe6nUyQOphiQpMucAKkGrlu4oiNVF6+65IlwTpBp2fTp+1VVUlEIjkNwvIQgHwgCYFlU00mnynpNueOpbU/qenI/0PK+nfhq3JHjtjDoSMNAHgZy3hUHbXYYMuM+P8/kRa7MBtIkEcZ9dhQzo5gZJ/Qs42YZN8/5xVBYj6XdTL3dVvdTbdrnBh3Ks0CT+yBT7xX6nMW+UrhyVcddh6w5qG2D1SpYryPtOhD7xGQo7hbGcWvvV9pmIi6H9KpgpjGadyvjANnmwvVUvxxr+1zaZdxxIl8ttO2EL/pQ2H0XtL/q+e+C7tdxr5REYBLBWYxPUmaa8qOYmyXiPJXmqTTtS0WPG/h03yP7Ht3Qyw0NcJWyLZctqeQoYMPE2lWqXWeaVdI2UE2GJB7g6QpDlRkSIIgyQZRxvERQJZoFeBGWFEzWCZEFRRaUeVjiIJo8x5CvWbqsG4RuEJpJaCYha6igwIIKKiaqO4RZIxyXOlW9xTU7vNugdRM0bdipYc0m0WqRrRbpeUSnTXY7VLvNtttso8WewsQslzQblNmgFAfhjZKon1ku2OhgjTbi1ss1t2RX31XdD40m0OmivQjv96l+n4j7WBxCYe98MKis1+TdnXB3xx2OyHYHLHbni21lf8lcPxjrnd4NCdOpaBYsyICgwJIOCwYomGXFBWsB7g+FIJP9geQPlCDTm6Gg1bAT4cg2ojiI5iJGA3PahOuTzYjy+kyQYt0+2g7RVoCeCKfTE/1IPYmWvFQS5LKsA6oJmVWk1iQ7IZ0MlWJuDmdGNlGSQuzGZM0D7EbFcitGtaKagKiWRQXUTMJxOaeOVxtE3SPbARf0haDPtX2y0UY6PbwbIH4PjvpYNmRGY7YYMfmQyDJmPBbnc3U8FuMY73bBdhfoBlAvQts9qBPCvQTvJXgnRrwQakewFwCdEIoGRD7hhzMuH9H5iCwmdDEhRxN8PCW+WGy6SW7Vm5RmAKYJeh4zSLTZqLqa1FZTe7+s3h8aj5f1h4Nzf2E+XpoPa+Vxp92ulP2I2ebMcSbdrIzDXL9eO5dr+7Cw9zN7PTVXY2s5MpcjczepXm683dxNA6btVsI2Os3F/Vw/LozjTHncWpcF+7RUrzPy+739h9vW7w7Vb2bS64j7vFA+L7WXEf8y4r9dmR9n6seZ+jKR7wvxKmUuImIf4vsQv8zkfSqtQ2HeE+aBOAvUSaAVvj7uV3stseGQjRrdqrNujWrU6XZXrNZp08FVA5U1VNEIWSV4EaNZiOHg0zEMJ6CChEoKJkgIzVZwFqQEhJVxRkEpCSYlkJIhVoNJoUzzZZo5p4j3NPFe40DP4pK2ORrIRSoNIq7vE1lETTJhmvOTlMlDPAuIgY8XPWaWyOvc3I1q+7Hrh4Jpwxz7ThHLnssMQnWW6+upvhwx6yk5G0OHHXvYS/uNfNhbcYh6zfMs4aaFdb3PV+O4YSmOImo8bopYu8YELTrusouR8/FhOOxrfpMpIngz5q43+uPR/fVb/x9+v/7zj4vvHpOrZTVqwB27knWYfpPoWFBUJ4a+UFM5ncNFCuJImKZhggQxEsJoBCIhiPzJiVSGKyUQOKuUS5UyiJQq4HkZOIPgMk7ALEfKEmeogsQTqojVbCb21SK1RqkxTKS8L6Y9okjYaS6PU3nQ4xKfySNpMtCHsRx3mF4LT3ym6IvjgThKufGAL1LqRDhxj67VIJZ/jxJfIsR7gkNArFKCzgEUhFEEI3BF0TyvwzEVHPmSId+5Dhn11H5PTEKhSOWkxwQtuFMH/CbUbxNplxqG3DSVL1bOamoOU7ndZlUDpXkApSswDSAkRNCQIKFVhwpabBaKm8K8XzfTnhC0yG4Dj3y2H8lBl6vXcNuEer7c8fikpye+VlVQgyl3DDrz9H5HnMT63cb/eIwOQ2sZcMseM+vQy0DYpOawqzQsylBIlkVRHMJonCDKLAtrCmEZtCZhAnUukO8VtmQriClBAnVOIO9YumybbLUqGwbHkACFl094I3LoacxGEAhJpmWFEyWGZjAIqZSBs1LlQxk4Oy9VKgAEITCKYxiBIxgKITAAgTCKwCj0cwbATwIdDABAGQQr/5lwKIYkWBJnCJTCIBz+CW8IBELLKAGe/NAEjWAk9B8g57QYByVACC0D8Dn0lzCDn0PbTmBD0ShFwwQJ4gSA4RWCqjAcLEi4pamaxIscybIwL0CSimgmYtpwvY7EEbcYW9uJPYnFoUetYvl+Wr+dN1aJtB/qz7vG9dyYRXjaPOtaX9yt1ZulfL/RXg+1j8fG7dJaJsywjUwzwne/impff75s/a///dMuJGcddNiBRxHZrL1PYyqJSF38YhSyv30pvr0ML8facaQeCvluYbxcVO832t1a/nRbe72ylwU+8EvTjDgstauNfVia+7l+s5Ofr63PL97DTXU8xIsMX86l+UJarpTVWl/OpcmInY7Y9UzaLqTdXJxNpNGQy1IyjbA0RLMeOgjQnwinLy4yczdr7RdB7KsyW6LRr0kKOoV6MyxB0yRFEQxDnVYMcQJKcyXNgqNUHS2sycraXTW318L2yF1dKXdH7XYjfbx2fnhpf3qq39xoqy11eSc9fTLuH7lvXuXffWd+fmKzKTqcoJMFWUyxeFAuptjuUtxdipsDv9pSqy21O3AXl8LuwGwv6N2Beb7iHw7M7YG8vaSe7vjXZ+XTJ+3zZ/PzZ/PpSTgckf0OvD6gT7f0yz39ekt999n49KY8P/GPD9zTI//4yN/fszc3zP09//JR/fSN/fyiXRzIxRLcHcnHV+1wr4xW6HiNFUtkdaRvHtXZGh3NwcMtf/ekbg/U5gJfrqD5Anh4lF9e9V89WU8H/ocn+3/7U/p//tPkX/82+8OrfT2B3i64P35q/vPvBn/7ffTptnqzUy43yvVO+82+9VrIfzg2/+c/XP5fv53vfHjbZ7vmedvFG3XaqZGOjbVdPPeZZcysQ2rSY2eJuMrVZSaN+2zaI/o+FgfYoM9GIdNp464L1xpY0+PqTcaukbbJ2CZjGfRp0FxRcVnBJBkVJOTUcMsqLigoI4CcBCsGyVukWuedttTwtVZXa3Xklie12kIUalGoNT1GN0HVLFcbWL1DVT203qHqHarRZhotttlgmi7TqrJejavqeKcuRIEWhVoQqn4kd2PR63FRr+o1VceiLROtu5TvC3Es9hOhGGnpQDzl50YxG8WsH5BeG+t6YBKRk0KajZUiZ6MI832o44NBCDc6pWrzfcMvJyNqvJKSEVXvnnkhFA/p0VJZ7K31sbrYW9lU8BMsmwqTtba5rF7cNrZXtelGG0y4KCeTlBgW9HwhbPfSxaV0vJaubqXrO/nyRpwtseEImS3Y9Uabz9WikIuhatugIHxF4F9Q5NccA3A0QhIIgaMYgpIkSZI4hkMoVj65mGgeoJgKSZcppsLyECdAnACpOlmrS9U6f8pYq7eEXmx5XcVxGbtGGxZziqvRTU5WKVlhJJnmBYogQZKCCKpCUCVOgDSD0kxCUhHdBO0q6jboRourN3jboTQdlxXMsjjXVet1zbIknscJAiBJkGVRVSNOs9An4q1atFfjgpbccXmvSrcdOmrwua+NI2sUGHlHTXwmj4RxqkwzbZwqw1g8be9IA2bY5yaZNC/UeaHOhtJsKM0LeTUUpyk/DLm+RzZMSOfPZeZc40CJKSscoIiALJVlqaSqJdMBaw2kbp8FHlIMuM3MuFhZFwt9O5U2Y2E94qcxnnmVQQuY+Ng64XYDeZ8p85BcD5h9IezH/KqgZjk6zuFxgSRxKUuBLIHSEE56yDAihiGVdclRzIz77DTlp6k4SYRhyKVdKm4RTaPkqueOeGYLH1yl3DGxuM4OPLHnMX6TadephkNUdVxXUEVAJO6nkz6COKeoMidAsorrFmnYlCrBIlcR2LLEQQxVwtF3LF3WDUqSUVFGBQlhRYgRQFaEeBkRdFy3KaNKGlXSdEjHZdwma9dIVQd1E7YcpF4nmk2q1SI9j+p0GN/ngh4dRqwfcs0u6bYIt026Pl3rUnodVqplwy03umg7xD0fbnqlRuu85paDpuT4AAAgAElEQVSc6lm1Vm624LBHp4kwGPBZwkQ9OPDP4+h8McOvLvnra3a3g5ar8/Hi/XwD7I704UZZrAU/Rs3quaSdKUZFMWHVQkQTZJRzWv2gN5F2KoVDvZdr4dDs5UazJ6lVlNMqrFrWXdyoE1aL+Blv2gnTHTBBipwgpxWgbhuutdC6R7e6Qq3BaCYmyIAgA6JS4aUSJ53x8rnTBPw+MxjLg7E8GIvZRIpzth2ipnum2u8l/b2knQlKiZdKio5ZVcasImYVsWqoU0drLbTexr0u0Q6I/0w4w4IeZESW08OCLcZ8XrBxggchHISwHyOdEGr5lVYPCFIszAg/QdsR5MVQN4L9GOnnVDHnx0uxmNBZQeQjPCuw4QgtxugX85VbTMwoEdo+2ekSccTNx9bFtrlf1bZz/WKhX++M+4P+eGm83VrfPVVfL8zvbutvR/s45bdD6mom32/tm6V1vXbu9/X7i9bVur4c66NEKvriOJVXQ/O4aFxuvNXYSgMm6mDDPrOZKIe5vhsJ92vjOOS+2Vp3Q+5tofz2qv6bvf02EV4L/ldL/duZcpeSDxn93cr8tNA/LfS3ufE8Vm4y7tinLiJiH5LHTNz3+WWPmXjksEUOPTb3+LQlZF3Vq9JVA23UaK/JNup0s8F0A7nty3aNFBWQEwFJwRSNFCScZiGSBngRkxSSF7HT1KAoo7wIEwLMKDinkbxOMDpOayilQbQC0hLACBWaK3FMSeIBW8U9hw8b6iDi8r4wiJi+T6Q9YpQy05yfZdw4oYuIHobUOOLmqXIScJYDs9Wh7Spq6JBtoK0aHbb5oi8tx/J8SM2GUJZ8WM7Q5ZxYzbnD3hokRC+Ek4QOe9x42EgD1xBYlaV4AnJUulVlHR1uVJFhqn/3tp7krt/ihyG0nfDXG/3+ovrdc+/vfrP44/fTb+6i+10z8bC2Vc46zCSSZn1tM3R2o1rTVFSOYNAKiVUIAkAxAMYqEA6CBAgSP53TAyhYhsASCFRAAIBKAFQCoEoFLMMwSJK4wLOaxGsyJ/OYoRB+UypSZ5JZJxkn7qJZRI1SYZRIWcgnPpMGfBaKRV9JfK7fpfNIGCXSaePnvJCnQ26SccWAiwLKNEsk/SXJvBcUjFMoCAfOgPMKDKE4RlKMppudji+yIAb/ksK/ch0y6Sn9npiG3HSoTTJpEJJJB8162Dimpn1ungrroXK1q12snPnEHCSa1xE1iyQ4CMRLAHaOUxVNJ7uenPaUUSRvMv1mXhtEfOzTcZcdxFLaV3s+X6/hlgF3PL7hkN2GGDZlm4dF9L3Dob7Ox21h2jfuNv7LRe9Y2Bepepnp20i8GVUf1/6uaIae4tqCJDIEheM0RRBlRaGqVdGxOE3CFA6QmLJIfRDI9wJ1zhEfaPxMlfFWS+92q82mwTMwS4EcDYkcynEYRUEMg4gSo+mirHC88FO4MwiXy8BZGTgrV0AAhGEEO5EKjGAgDFVAAEYRCIEhBP4JbKDKfyCc0ygOhv00V0MxJMlRJEdhNA7h8EnDgQgEwcsIXkaJCkFDJAMTNISRAIyVQOQMQs9PtxC8fLpSgd7//wmn8rN0Q9HwiXAwooQRJYKqsDwiyoQuS4rACizBMAgnwJpJ1D22G4hRJCR9YTSQF7kyifmiQ0669DaWrkb1VaTsM+N64uwycR6Sow7Ud989bszrmXwz01737qejd7909pmyivnliJokSNo8+9V16//559tVF513sfWAmw+4oA30ukivi/lNaDsyXnb+JlGXkbAI2X0uXc3067n2tDdPePNwNC4W3DhFEr+cxehuqe+XZhYRkxS83sufX7yboz7og0kfmIzpQYbNF8JiKS4XwmLOb1fy5c447tT9QphNxNGQzVIy6xN5nyhiIg+xzEfTNjrui/OBtpk09osgDQ1dBDniA4ZXTpBDM/hpkImiMYYlKBpmOJBiP8g60I24dKQUc3V75a5vuM0Nt71gR0Mwiz5cLNj7S329pB5fqvdv1sO39v0n9eaRubnGri5Kh9W74ZwoFuRiw43nRD+rTBbk9b11+2Q9PDuXN+ruwO0O3PaCna/w0RQajoGrOXK5QI5z+LhErvfk443w+qx8/Ki9velPT8LNDXW4QHZb8LAFrw/o/TX59CLeP3LXt9ThEtsfsMMlcXnH3Dzyd0/y85vx6bvq85u1PVCjWWW5xe6e1P2dOt6QiwM321O7W+n62Zhs8GIJXT4qd8/66oJYH8jVDl9usYcX/fHVeLtWXy/lv/nc/u9/yv7b36T//Q/pnz+375fk85b7/qH6X36T/sPvht+9ePuFMMvJ+Yi7y9XnkfE6Nf7nP979y+fRPqKWMRPVscDjvBbvVGnbRJoOMmgRsy6+aMOzSJzHwjyVFgN5nomTTBgP+GLA5SkfR6zXQqtV0KlhjRbrthjTwXWF1mTqp2BDCRMEhOfh01AHy4MMB5w6MJIt0zwgqhitoaJDW61/JxyvLZ/sT2Gsd3zBtGFZPzdduOYRThOrB1Q3FqNUDUK52WCqFu5aeMthXIPoNLheV/G7ktfh2gHXDvlmyIRBtdVQHYt1bLLZYH1fCALeD6jRWB9kUhTTfoD/pUg/IPs9JOsTo4wZ52w+IOIQ6nRLXvus4b1vtj+0glKUYdONsj5ao6XoJ3CjC/p9oj/kBmNxtNCma7OYq6cmKc7Z8VJf7K3JWktGbDuCa+3zMESHBTuecHmBjSbY9oI/XgsXl9zFJbc7cKsNN50zozE7Ggnzub5eV8OQdxyIZr8mqXcMA9A0jGMQgiAwDOM4jhEoAJUq0HsYO0PJDwjxnmIqBFXCyXOSLhNUiWLKkoI5NcFtiqqBn0JrvK7SCbRmW6o1OEUjDYs1LF5SSJbDGBanGYykTrOCAE4AJA2IMmZYjGFTkooI0gdVr9hV3KmRhon/rN7YtthqmUHQaLerpinyHMmxhMBTqkYoKq7K2Kl0BbVVvKqTNY2salhNxVo66TtcvykNu/ooMPNQKWJt1NdPZu+oTQdNwm+goUf0u3Qe8aNEOjVjpxr4eOyhYRMNPSpoMC2Hqhu0a7KORukyLgmgwJcE6VwzgFoDa3Xodh2KuniRCsuxup6q26mym6kXc2U5oCcRlnlg0ihnTXDSJdd9YZ9pm5RbD5j1gNkMmfWIXk+o5ZRczMgih8YFWmToIEJ+Jpzcp5IAzSJiknCLXFoVyjyTx30+77FRHfMdyDMAzwB8B0vq9KDJDpp83GGiDhd1hNATg6bg1bi6xdg6LfMwz4IsXWE5QJJR3SBMh7aqjKnhsgBKPKDJiCxCDHXGsBVNJ08B3zT/07gOp2CCRkgGpRj4aWGUahJWlao1OKtKqTokSCVZrWgGdIq5c1202STabTruM1kupkMxSNhORAUpH+Sinwn1HtGMyDDnRgttutGLmZgV1GCI+wHZaEJOtdRswFHIFkN1VGhFJkY9JAyAQR+cT4nNGl+toPm8NJt9yCdfzTfA5oJc7qhiigcJbLsfOPkXsn4uaOeCWua0MiV9wMV3vFm2PLLdl71Y6iRKp6+5XV6tYid/mtWkbI902kStSzRC0uvTnZT2czrMkSjHewO8FcBWvaxa57oNWVXCdEhJRXgJlDVUt3DVQEWlIshl0y11Y3IwltORkE2F8UotFnK/YJo+ZNXPFfO9rJ9LWuVno5pmgWYVsV3stEXHrkOtDh7ETDckugHS7gJ+D44TPMvJLCcHGZENmWRAhjHq96BuALZ7YCeEOiHUiWEvBDsxHBVUOuWigvIHWDdF/RgJ+mhSkOOlONsokzk3HBP5CM9GSF4gwxHyRTZSi6kxmpn5UElSIc/kzdK5vfQOW+ewsW725vO1/XZf++be+vxo/fBa+3iwfnxq//rRu1urF2P2fm28Xbc+XXeuVtbjofly7d/uWrOhkvh0v0sNeuykr25G9vWuc3cI9gt3kkmzoXRcWVcraz+SH1bWIWc/7537gn8a878+VH/c2h9HwseR8P3K+GYqX0XoTZ/8vDQ+L41vV/Y3S+vjTL8vxOsBe+wzxz5zXSjHTFyF9KiFpi6auFjfpcIa7VdpR4UsFazXyFaDqTq4WyM7vhD2zWqd5sQyyZzxIqxopKSQLI8QVIUXsdNAzuk4R5RRScEoCWVVgjNpziQ5k+RMgtZhUqpQMkDxZzR3JoigbZCtKt+pie2qEHXJNGQHEZP2qCyipjm/mijbqbosxJPxdJ5Ki4E6T9RxKOdd3nERp4a5NbLpMq0a3alTgx63GEmbKbsYIYP++/kEXszw9YK/uXKnY6Hmfl2rfdDU960626hKIkOoAiuxpMajVZ1UhfO6jY4G9o/fHYu06lr4JMEu5tLtzrzZWh9vvd9+k//wmt7vmterWs8F6+r71KNWmXHaJrlIjYYhixSClt9BlXcwVAKh8wp0VoZLFazysxMJwBAAgQEErsBQBTw/NcRloAQAAIZhHMNKIq+KHEfCPA24Jt0PtDzW81jOIimLqGGfORHOMBYHPS7uMKFHZaGYBvygxxV9aRgLg5AuEnY5VtczZTGRp4UU92jDOKeYrwQZqDUVyeAQEjoRDk4SNMMZpu37PVVECfQrmvi6VaOTnhJ32X7ATHN5NpRGfSoP8UmfWub8upD2I+U41fdzbT1VF2N9VJhxYtaaIiujEFEuwe9RoqTpZOjro9SaRMo8lraZ2g+YfsAMIr4YaMXAiHpis046Flq1cF0EmzYdNtSaSKh4uSbgPVOa57XduHW36d0tWptEPQy0x5n7MK09L71Px+R6EQ58s+UqispTDEmyDE4AliW0WmbNEQyFsFXcVnFdACj4Fyz+nifPeLpi6nSn4/h+za0bsoDzDMzREMdhNA2flp/KCmdaiqLynEAzHHmCHAipgHAZRjAExVGMwHDyJ8KBkJOGAyEwCEMABJ52qJ0g568J5yTj/GfCATGojAAVFARxGCUqMFaCsRJGAiQDUyyCUyCClwH4wwlyTnXCmzL47q8Ip/JXhFM5mdMwooTi5xhRollIlAnNYDVJVAT+Z8IxHbIbKoPCykdmP+bjHj3sc5OYH3WJvIkUTeRp7l9m1cvcPgyMuU8tAnKf8tuEflpZVyPpaiS9rGvfXHjPq/rNyL4ZVWc5/um+uRrg3xzcf/w2v8nF60I6TtRlLmR9sumeN2qleaHe7zr73ExqSN7EBnVk2ef3hbRMqOul+npZ3c2Y2716s1fnQ6JqfOHoXywn0nFXjQMkbn91uRW//9S5uzKzFBik0GRMxn0ojIB+Ag9zfDph9hv5+mBcbOTliJpN+NGQzgdEnuJFSowTooiJPMD6LbiI2ElfXha17bx9IhyefA8j5xheoWiUolGCRHACJimUZjCSggQJlTXYqeNhKvWHwmAsrg7O+l5YXbPTFZIk70c58HxrPt6ZaXqejSvra/byWbr7Rn77Xnv9yN1dQ/fXwOogrY/y/kZfbLhBAc3XzN1T9eHFff3UuHu0jtfK4UrcHbjViphMoNEIWGel7bCyG4O7KbBfwjcH+uFOfHwUX1/Vtzf940ft7o7Z76DNunJ1gT7eMvsr7OIa313iyx00WZbmG+B4Sz++atf3wssn8/vftL/7devyViim5dGssj1QxYboT8HJnh5vyPkFu77i0ymQTirHB3l/K2TjUjEDZhtkvkWvH+WLG+56zbxcqX//Y/jPf0h//6n5t996f/qm9bhmdlnlbsX+9q39X347/O65Mx9SvXYp6laGDvBQ6Jsu8W+/2/7dS7oL6WELzXw26Sl+V3brXNXC21Vs2KGXPWrtY8tEmcfCOOImMT9JuGnKnwgnS7iwRzeasGWVTRuu1SnHpXQLlQVS5FCRQ3ke5XmUYSCGARgOlFWC4UCCKVFchWTLGHVGMGecBGIyyOiYXuerHdXtKPWW1PDEdleq1ekgVINQtauopJU0B3CamNPEbA/t9vl+pgehbFuoJJypQslRYdfAPJdpt7i6S9lV1KmjtTbmtDHb4C2DsU3GrXJtT+h2RM+j6g0oitkwooIe0emi7Q7iB3g/YYeFPB2xk4IZD+lJwYwLpsipJEaCHtDtVYIIDBK4PyRGC2G2VfMZF6RIvQO1ArQVoE0f6cZkOpLyqZyOhE6ExTlbzNXp2pysjGwiRRkTJGQQoOOxOF8oWY4PR+juIByvpdWWGE2Bi0vh9sG8OKqTKTss2PFYns2M/TGIEkXRAIp+T1FlioYpGqMoCoZhnCRwEgOg0jn0DsA+wNQHAP+aZgEU/wBAXwLQlyD8FYK9Y3lQMyjToQUZIpkzVqgYNlFvCdU6q1s4LyKySskqxbAohldQDEDQCgSXT2koOAFQDCgpuOVwVpVRdIykf8GL71UdVHVIECscX5FkVNdpUcQdR+l0ap7nmIbMcyTL4DxH6galasQpRUZXCUMhTBnXRdgUEUtCbRF1BMgRoKZGxK5UdK2oI8RdPu7yUYfreUzQosM2HXWYTh0LPDz26aTHnv6zkh6ThmxQBz273LQrvSad9fQ00MO2HrT0msUZCiFwFZb5wIvnhgW5LcLz2X5A531hkp3s5eJqJG6nymGhTmN81EMyD0zqlbReKTxsGQmHgXa3sC7H8iZjlwNykROLAp8W6LhARkN4MsJOhDOIsHFCT1N+EvNRB0p72ChllmN1NzW2E305VGeJvMr1SSTlXXbY5sa+eEqU7rtU3GESnxsEUhZpg54edzS/qbRc2VAIWUQEDuQFSFFRwyQtmzYd0jEJRYQUEbIN0tQJkQc4HlRU/HR8QHEAK8KSRigWozmCXhVlnVAMUjFIxcBNh67WWatKKRqIk7+kmK844YMsn6lqyTAAx0FcFx3kzHgqjWZqUvBxzmczNV9a+dJqJ1Q44mY7+3jfunps7a6s1VZZbaUsl/2AdOtgq4kkfWE6sWZTe1JooY/2I3SUE/MpMZ1AefZ+OPxqOj3LJ+9WO3R/ySy25GhGJAXe8gHF+oqTf0FwXxDcL2n5jJbPCOk9rZ5LDlzrMq7PNntSK5RrHV6r4YqD6i5ht2inTVU7ZK1LNEKiFROdAdnNqGiIJiMqHlKtANacD7zylaCcKTrEiWWaK7FCRbfI04/MaUmU2wbjnB8ttOFMGc6l2daYbfV8JuZTuRuTtRZ8ylVTDVjWYNXAVRNw6nijzZzyBuw61PDQTo8MYqobIK122etUghBOUmyQESfCCWO06Z3b9a+dxjvXO2t2y82gEqRYJ4aDDB/M+GIlD2Z8VFC9nPBjJEjgpCAnK2mxU2ZLoZiQwzERDyrJoJJmwBfjUF5lxnFevd9Uny6cl0vz5Up9uRSfj8LHa/nTrfrpSn89aK8X5uebxo9P3fu9+/HWe7trPRyNm534eKV8vNffHvSna/npWv14V72/MGcDKvPRQYfouXDaxWZD6WJVO2zq+01jv27uVo3Nwh0N5M3MOs7t26X1uNRvJ8LHpfLnF/9P193Pc/O7qfH93HoZCPc96ilmn2L280T/PDd/tXI+r523pfk81+4m8s1E2vf5QyruEn4aEFkbTtpQ1ILajbLvga5z5pjvWvVK0EGDDt5r47FPBZHodRmnjqsWLJoIryGMgtIyhvMIKWKsTHIKxUukIJKiSIoiTkkwrRGsQTEaTcoELhKUQjMay2gsrzO8TvEqLui44dCNttKLrV5birryINKKRB3GwjCkpgNmN5VWBbcsuIuFup3r41wY5VKeit0WJoklUThvuFS/J3bqmFcFsoCYD7jlkJ0NiGmKz4fUZsEft/rVwbo6WGnE23qZwr/iKFAVOUkQWZZnGIphcUFCNR1XFajdFJ/uV8+366rGLCJpGvDbgf6wbt7Oan/6NHnZti7H2nGsTXtk4WPzPrOfGI/H9uOxvSoUTcI4qoLB5zAEoCiO4SSIIufgWRk7K2NfV7CvKthXIPIeREoQBIEgXAKhEghVAKhcASsAhGAoTZOCyNAMxouYIMIMeybKJbdB9vvKYKDOY2E9UBYDdRQLgx6XRVIcCJ0m2WoQ7RYVtKmwS8U+NYi4USrMhsqqMBa5Nsv1YV9p1QhFKlUdKknrNVdkOaBS+QUMfsnTgK3TflPLorquwBT+Swr/ZdVAA08I23weKrtJ9Th356kwjcjdkL2c8PuCuBjh9wvuasZejOnjTNpP1XGfT3yuYeE0+iUGfUWi702V7Hpq3DMneX06rMe+5FhoGChZakeBFvpqEpmdlqCIQNPlqhZZr3Khb/ZDJ+joXU+NAmuYypc77/Nrvh0ru4z7uLEPCXGbs5+31buJ/rJtjbqCLQM0+qWmECh6hrOgYQtu01QNkeHI0/pLlqFIAhNZSuRInoZ0meg25J6ntGo0x1Q4BmAYgGVBjkMEAZNkWlFZp6oLIoPi0GnDJoxCAAKDKIJg6Kn+GmkqIADC0EnD+YuS89P1Clj+mXZOKHvS635+7F+72gCoAiE/LShAcej0AicRisEr4Hmp8gGASqdbIFwGoBIIl0+Z0X/1nPKpcPLfnWwAfE7QkG6JXrdWb5imJQkywYmYqOJ6jau11VZX60ZGvcU5NaJZJ32P7nlMv8NnofiwsV8P9ZcL9ziRxwEy8uHDWHq7bD5s7B8eezcL/X5t3Sz0kQ9PQyzzKrOY3g7FcUw+X7aOS+2Ht/4so2+P9XkhVs3/j7D3anIc3c50a3eXSUPCe+8tHQgPECAIes9k+qqs6qqu3d3baGsknZg50sQZ3SjmB8z5xecCrVKrdXEiVjASyExGRoD5fev51lrv+3qcMfNavTuFD+fUseCuiw11PLSorCdMIm2aW7PSWk/d/XrweJsc1p14iJnyHwbmxaLgDlN1OeIKH9pN5OeT93D0V7WVR1ISyUVuhIFYFOqkUsqSm4yp5YLZrtjNijrMuXVFNt7h65rYzdntjFlVdJXjRYxvpkYesvVIO62jvkVw+Pf/IXmHoziG4BhEEghFQSR2LfJQx6VDXwiGtDdAkpiqJ8rdVlmUZJWgRYwWKbGYKvNaDTwoDuAix5YL5uFO/elH929/7vz8o/LpmfzwpN6cmN2O2B2pxRYdza4na2h3zy0O+PFRuHkQVitkWrdWc+i4xo8r7P5k3N9oD2f98aTcH8XzjjltiOMaf7jlnh7F+3txd6TmG2y2JVc33PZe2h+U1ZqfL5jZkpnM8HpOHM7Shx97dy/q3Yv08U/GL//Uff8zNzu9Xty+fvoJv3nApquLfPzdZH612mLLNTmdY5Oa2B+UakKmGVCO0ckUG0+g2QI/nISbPfD5k/z3f9f/h7/3//Kn7h9/tN8/yzdHrsnAzjfqD5+G75/68ynjBy1veDVNiVXJPuw7P70UX57yzdTMhmzssVkgJD4fD7nQ5+JQSCI+SYQ0FUc+NiuFRSWNU7pIqNlYrMdSFlPeAHNdOPAFx6VNi+p0JEWjbUdpPsk0B9McyvAYwxPNoBrJoAQN4VSb4gBOggUF5mWIlVoUA7I8ouqM25XcrtTUCpwuMwylIJG9kLM6qG4DZgfQnZakv9O1t2FATCqtSIVBBzWVliZe6uKlJrzt22A8wKIBFPSuwsGV33vbs1/p6ivLeOWYrx3zrdcDk4AOPapjwuGASQMpC+XIYxOfL1N1UmhFKlWFkCf0eMQ3IhmTkq/H3Hat1hVTV3QSgVFwPZ1QywVTjdFxiQTxd0n+1vP/YLuvhsGb1Zo/3ZjLlVCOyUlNzRfcZiueb837R2t/lOoZWq+Y2YZbHaT9rX56sPa3+mzDjWokKYFqQWxv5NODsbkRqiVWzpF6TRwPaRTKiopyHEQSME0RJEm3rmGgjUIgDsEECCFtEADhFkyAOAvjFPzbdQbG2jgFUyxGc3jTZItTMMMTgsw00Uh3IhjYBIwCAHTdAi4b+wSMgCkGFyRW1SXL0d2upVsiJxI0hwoyJWssL5HNg2YFvLkja6wgU6yAUyxCMrDI4bpCmxqryrgsopqEmSppqJgmIKaM2wplSpQp0I4keKaR9Lq5R2UDMveoScwtC2VZKJOEzYf4yCcmCTvPpTrhc48IXSTqoGmfaPqshkPG99kw5NNUHo/Nad0NA8kySJ4FaKJNEyBPE7auRUNvPJXKWhxXQjURZzNltdJWc2VRi6OIqGJqmrGzlJ9F3Dzm16myL4zzXDnV4nHCnWr2MKbWGbxKoe0I3Zf4fkxtx/RsRI5TvEiJLCaSEMsTusyZSclPK3ExVdYLfbM0VnPluLMXU2mUEmmEjjJsXJBFjqcxnGVUElNxREUhHYdcGIhDjx/0ecMkDZM2TFo3KM2gGuFvt8e7PdqwMdPBex7n9mhZAyUVMB1cUgFeumb4C1a4FJW2bqF2h+z0Gdm85pQLWnjHK4Bm0YYtKDrXHBQ2atSCTIkKyYqwYpB9X8mn3HSrTbdaOqHiEhsvmHrDljNsNIXqNb460vszc37kHz/Kjx/l22e+mpBh1HLc7zvdN2mKzufiaqUtFspiIY3H9KjAJzU1m9PTOTFfEpsdezzz+xO7O/C7o7Q9qLOFmKRkdwBz4ne89IaT3jHCO0Z4x4oXotpSTcgZ8taANRxaNQnNok2XM2xKNdCBL8S5MgyprgcFKRwXcJy1swKYzMhxTRZjKk4oy4VY/oKirzkO4Xmc40lZ4TpdPYw7UeJ6vt4diG73IoyRqmbrGV9WVFZh4zk938hFzRRTPp+IfkJZPUS1YM1GrS5td2C7AztdxO2hnT7W84j+kOwP8XQk9oe4bl0b9pUX4OmIT0d8lDJJYYeZMYzlTsBbQ9oY4PoA0QeQOUQ6ETYc0aOZOF0qs5Vaz/iqYuoVNZ7jxRStFsRix21O0uogzDZMvaLKGZZV0KtpLG5K7by0nw7uy63z5cH++mx9fdY+P0p/fFZ/+WD+8sH++cn+emf/eOv8eNu535ovt53Pj72P9+bHe+3HD+ZPn6yvL/rnZ/XlXv7h0Xo+6cuSnMTYJKKyPloE6CSnlxN5uzBudr37m+BmP9gundVUPy2tm4XxuDY+7RoFK+8AACAASURBVKznhfBxwf/9Y/e/P/o/LdWfZvJf1sYfa/GHgvmx4n+s+L+sjT9vzb8c7F/21tet/mklP835hyl7yrmbUjgV/DIh6xAtQywLkNADus67QbcVx/i0EmcTJYupYR/yOkAjfG44sGxAvA5xKtwQDsbBhIDSIs7K5G8Jh5YRTiMFg/5GOKRMMRrLqaxgsKJOcwrGSbCkoW6P9SM1C5UslItEmRbqrJDmI3ZVsceFuJ/x6wlzWMiHlbaeK6u5Vo8lrwspcpuh3+gqEA3pZEjlAbkouE3F72f8tqa3NX1Y8qedeLNTDltpu+InheSaAIW/pvGWwJAMRTfz4hxPyiphWpSmwl6Pf7pf/PC8TzyzHlKjDrLJpM83wZdT8M+/rH+88d9v7PNU2eTMtuRuF9rjrvPlKf7hITzMNYEBKOwSBt4B7WsQBCEYbcPQNXR1jb69xr5vY9+BxFsEv0JwAIZBCEKuQeAahJqhDQiBcZLgeVZRBVFiJIUURZRhr0W51RtQZanNZs6ulE+1vq+NZaFMR0o9UkaJGHrUcEA2hJMEdB7RZcrOSmE5kbe1uiikOhenhZpH0qBH+0OpKHv9gSJKCIK8xdF3Mo+4JpsMjSrr2QbOM+945l3fIdNASn2+jPntxDgv7ZuFcazFXUluS+RU4+cZfp7hpylxM6Met+p5pU0zNhlSXQtjyLdw+w84+lZXCX8gx4Fajzvr2aDK9X6HTiO1zK00UuNATiM18ATXIiNf8Xp8M7ybxVae2HliF5lbZvx2Yf/4nL0c+58Ona9H5zbHPy2kv5x7n9f212MwHtAad4kBr2QRRdFLmGxLKqNbMi/RBIXSNMkwFElgKAIxBMpSKI23RBZ0Lbpv05YKiTwkcBDHQd8IR1YYTecNU2Y5EsFAGIUa/xkIQxECh1HkWzQk0waBNgj8Dm/+vZjzn+o53wgHgNr/GUv+41vNTv9t+0cwsDFia4a1fkc4EPJf36f1H4FcQ2irkS4QZKo7MLMi8IaOZcu8RNIczAoor+KiQUgaanYozURkta2rrZ6NJkOmSuRprn04uD+/D77c95c5HljfxfbrOgCXKbZI0F+eg58eh1/vB/dLZeIDp5p/3hr7ij9NpVVOfbnvPx2tf/zTZD1hTis5jyC/eznOqdO2+9Pn6dNd6pqAJr0bqOhQx2OHzgfCKBCLWB6ncjWSp2NlNpaLhEmGyCQhD1N1W0njEMk9YJpQ21rdTM1ZqZWpOsr0IjdGI202c1ZLez5X51NuuWDWC3o5x09LYb/gdnN2v+COK+G0FvcrabuQVrUwKZjtwqoyqR4Zq0nPUiEa/b4RvvuVc3AYxyAcA3G8TRFXIg9YJtrr4B0X7HaALGXWa/PxoC8rokrgLID8fiscwmmE+wMw8IByhO930scPzh+/OD9+VF+e6KdbdLfGFnNwuYB2O2KxRYt5a7wEVidyd8ee38sPH9S7O+GwJ7crdD0FF+Prx7P1eGs8nPWHo3y75w8rYlUD0+Jyt8YOe/J4pDd7ar4mphtycWBXZ2G9k2dLbjKjxzU5GiNFhS523PnZeP/FvXkWbt6zz3+UPvwi3v6AH1/a5x+g4x222reXW+B0yzy+V+8etP1RWG+E1ZpPM2Dov0vS9niCVDVcz5DVhppP397eYF9+UP74o/njZ/PlWTkd6fkUKvLreoLenLSX9979bWcypqMIShKkTvAiQGc5d7vpPuy81cQsQiH1+XQojmJ1nBmjTE1jKQrYKOKSREgHcJlQ9YirMmacMVXOFhmbBKQ/JGwbHPQZx6U7XdHzdEkhJZkWZIIVUIqFSAYmGZRk0CaxpliMoCGcAkm2zYqQoKCiiggqSDEgJ6CKRpo2p5u0pGCyhpoO6QVimCphqvR9xu1jTg/VnZagvnHsdppw09ooR+pwQHctrGOiXQtzdXDYwaIBEXloMoRSHwz6l13rlW3+wbXedOyLrnMdDNA0ZKIh3bPRroUMu3Q44MIBk/h8mcnVSC1SqUi5LKbGI341N5YzdTxixyN6MZVmNTedMGkMJVF7OeeOe+14UG7PxnyFzpbIeALmRSsvgHGFzeb0YsmvN9KkpuopfTxpT+/duwfzcBK3ey4poaxCyhkx3/LbG3V7Iy923GRJhvl1XLRHNTLdkPWayGswLq+j4krTWhz7luWuGLaNIFcoAlAUhWM0CGAwRCAoCSMYhIAQ0oYJEGMglAAbD2sAvgKRaxhrN1TzbYAQwQGCRigWa7ATJ5FvhNMsZTAK/Oa8BsBJhOUpWRUawrE7qqyxnEgIMiUqNM2hGAmgRJtkYJpDOZHgRILhsQZvSAYWWESTKUvnTJ02NNIxGNeiXYt2NMJWSUsmdYEweMqW2L6uBo41iaQqFKuIn6bSstBWpboYydNUWJXqptLXY22aSkkP90xgoINDE+528cGAavAmjsU0lUcjrSwsfyhYJi5wIEu3aQJkKVST+J5jJyM2LbhRwRelUFVCWXJ5QkYePIqIcURWMTOJmIZwVpm0zZV9xW9Ldj9mTjV/mjC7AtsV2LEiDxNyV5LLHK8SdBQhWYTGARoO4cBDIh/LYqrMuXoszGt5MVXmtdzQchZjcQCnEZoneJ7gaYSGAR6FRBLTWcpniRwGv7riWjZtO5ztcJbNGhajGriiY4qONXPXTpca+EJDOIoONdijmUhzqVtoI6Tm9mjZvGbldwT7muIveRmRVEqQmW/SoBSLSSojqRQrQpKGOj0+HjPlQizmwjCD+1ErKuB8imUVVC2x+Y5aHenNkdzdkOdH/uFFuv8gbrZyUWL9wUWn+yYMwcmEXa20zcaYzYTxmB5X1HzBrdb8cs2st8zuwJ9uhcMNtztw6x0/X/HFmPIDxOm1Ff1CUi846R0nvePlC1G9krRrSbum5RarArwMcRLIioCgwKqBGzbh9mg/FvpD3Om1/QRKCiwv4WqKlRNiVBJpToQR4XQRQbpm2DbPo6rKKiqr6bzTkfueNhhqPU/q9Lne4DqI4GxE5gWRZEiYwWmJFzU9mtBxQQ4Toh8QvYDpB/wgFAehPBgy3T5pOYhutQ0bcLpI4z4UpVx3gGrmlWZeuT3Yj+go5aKUi3IzSHUvkjoBb/uM7VNOSLoRZfmoG6KDjEwqdjwVJnOpnomTCTtd09WCKGdYvaJWB2F3VnZnZX0Up2t6PMfzCfxq5LGTWNhU+nltPR6dl1vr85P99cX64V768Un96YP154/dX953v9xZjxvpVLP7qXizku936uNRfrlTv7w3Pj+rL/fi1xfj5V7+eG88n/T9VNyMxX2trQp5WfKzkpuVwrLWbna9x9vo9jjczK3N3DwuzMNUfVwbX47uy1r+tBL/21P/fzwFf1woX2vxL2vjl7ny80z+00L9eSb/dWP+dWP+eWv+sjW+rNWXhfg4YW4r6pCzp4LfF9wyo+qYrFNqlOBxAPd6rTjGFwvt5uQdD/15rWYxFflYp49ZDqIYoKC2OQ3kVLQhHJSFMA4meZQW8YZwJImQJIJVMV4nRJPhdYqS8EZli5FpXmElg1MNVlCwxhHZdMihL5epkUfKKJbrkbKs1HUlbmr+MBcOc2E5prZTYbdQNgt1uzKnldx3AV2DcOwVS7/2ulgR84uxsp+pm4o/zIX9jD0u+PNWPh/km52yXrDTCp9PtJ4DM+RbCrtmCBRHsUZsl6JhQUJVDZMlwDGJ1Tw676o8tAPtypPf1UPq03H44230L3/Z/3gbvN92ThNlX0n3K+v9sf9y431+jD7e+fuZyjPXDHGNI9cQeN1ut9sA1ILANtK6hF9fod8B+PcIfUkwLYJGMAyBIOiy3boC2k0RAEYRgiIFgVNVWVZ4SaZ5Hqboa5a7sl0iS7XJxF4k/DqX1qWyLJTFWJ+PzXGuJD4/HNC+R8U+kwR0YxI6HYmLsbKt1UnC5gFVZVJdmHmqxZEWxWavL4sSgqLvCOxCEZCuzceeXsRu16EVEVDE1rBLj2I1D/lRyM5yYVurDzv7cavvxvgqB88z8mFF30yRTQHtJtj9Wj6t1DKhgh7m6DBNvEGgP1DEpWXQg57o9fg80Wd1typtf8BHvpRGahIqgScM+5w/4MOhmMVa5Cv9DtuxqWFfyGKjyOwsNkYRNy3lD+fwp6fkz8/x57W5C6APE+HnQ+frrvunu7T2OUdsY8ArngVB8A2IXJIMyvAERsAoCpMkThAEAoP/TjgwQ7RFFrR0wjZwQwYUCZVFlOdhlgUZBuJ5VFFZwxQlmaVorEGIpq8MIXCMIn8zbwP9plDz/084v4vfqhH8lnCabb7Bm19tYXEIJ5HmpBOArpvM4BvhfNM2+B3htIBLAL6C0FaTYcga2/OsOPMGnmvZqiBTDI8xPEIJEMG3MeqSEdq81OaES455Y6ntUSStJ86mdu+31k8fko+3g2IAmMyrrvQqMF972h9GvetPp+6X297z1tiNqKkPvt8Yf/eSNAeQmxH5w03nw9H8p5/L1ZioUyhwX49jJBsCz7fe//0Pt+dt35TfccSrLt/uSuBAhQIbj3pkMmSSIRV6mD+ARzFdF/yiEg5z7W5jHmbyLMa3E2FV8HXK5AEZ9LCeA5s6oKtAlimTiblcWPO5Oqu5eoLXY6QqgeNSulkrdzv9vNePG6XBm81CXtRimdKzSh3nyihW46Eo0pck/D2KgU1nGkVjFI1SJEIQAIZd8SygyKBpwKbZ1tQ3lnmR5/Tp1HnYK9sZtV9w24WURXC/cznsA4EH+YN2niLbjfD+yXr/qNweiJs99HTGnu6V2xN/PvF3d9LpVlgfqNWRPj5Iu1v+eCfcP6kfPpiP98puTczK1iS9mFXorEKXU2y/oE4bZr/ElxNwkl+uF+h6ia1WxGyBV1OsmKLVip7thcmCL2o6LfEoR/wEDDKgmOLLPX//Yp+f1eMjd3yizx+ou0/k+QU9vgee3wv3D8z9A/f+g/Lxo/38bN7d6jcn7eakTWsiz4B6gm7W9HbDbLf0fs/uNuDtDfH0wD7ec/dn9uZArxZ4VQJZfFVX5OlgPj0Mjju7LLk8p6e1uizFfIhHXaiK2GVlzEZ6HoqJJ0R9bhSr09KpSjuNJd+jPI/0fTodwLEH5yFej7i64EcxGQd47BNDD9e0K9tCLZv0hlqSdBSN5nhcVMimhkOxyDe8QQmQ5nCSQUkGpliIkxBJwxUDVwycFxupT1o3aVFGGb4lyJBhE3aH7A/5YSR6odAb0m6f0Kw2J73p9bA8V6dTtyys0Bf6HbrnUgOXGrik36OiIZ34RB5Ro5iMhu2++zYcgkmIJSEWB3gSkGnIhR7VdzBHB/sO4feocMCkIVdm8jiXilQYJWwW0WXGL6babKIUGZ0nZFUwDeQkERiHwHzKHPfa/a3z+VN4+yAfbrjtnt3smKqGg+hdEF6OCjgfIf3Baz+4WG3Y01mdLfBR2SorIJ/A6RjMKmg8xxc7bnsjb2/kzUmarPC8BrMJMFnhywM721LFDE6rtmW1ZPmdIF2w3BWMvEaQK5JCEQRBEAxFSAwnMQJHcQTBQAgHYLLdnKGAyHUTENr6VXMSa8NYu1l/MBJqHgqMtX9bw8GIX93YYBT4FigOkTTGi4yiibqpmI4sqUxDMpxIUCzS9PEieAsjAZwCcQrESKD5mmRgnoF1hXYszrW5jsN7PdHrif0O27dZVydNGdcFzBRIR+a6mtjTlGTA/nvQuc8VoVAl8iRV1hNnVdnTXEs9pm9ClnRtileWdO26aK9H+D4dRVwc/1p4zDIl8AXXIRQJ/o8yDoOrEtsdoP0hHoZ0lnOjnI8jyuuBHfMy6MNBF4p7cNZvvG65RSIsU3GREvMEXxfkqebPM/6mZk8T6nbG3ky5TUnUKVJGcB7CaYiEQ3jYBzr2Vde5HnSBOMCLjK0KYVKKVSGUOZcnZBJikY+EQzgO0DTCs5jwh2gYEGnCjDK5+bMdm9QUVDco02Icl3c6gu3yuknLGirI0DdVNC8QnS4lqYBqwN0B2+kzdoc0Hdx08F91oruU3SFVG+TkK4z+HiHe4PQ1zcE0h5M0RtIYRkIUi0gqpRhUo2NmdcmkYn8lnBTq+JdeAsQlkpRAWrXHC2S6Qqp5ezxrzdbg5ohvb/DjyZgvuCxHwwhIEmQ8pudzeblUx2O6KMhyTM7m7GrNr7fcZsfuDvz+RO9P7O7ALTZUNSXSHA1jxAuxgY/ZHVAxrhXj2nQhu4sZDijrV4RwScstXgE4uc2KAC9Dhk10B7zbp74RzjCC0xIvJ9hizY1KIk4RP0D6Q9R2UUkGOR7kOMS2ZcdRnI5su4LlcHaHdXtsp88MfdgPkCCC/RBqesyGMRikcFpQgwixei27B3khF+VamGlepDSEY7uoYUGGBdku2u2TA5/qD0mni2hmS9GvDLsZ+iKDmPETzYuUns/bHmMNaTdkegnvjQQ7wJwAcUPES7G0YIoJV9X8ZMJWC6qY4qMaqxbUYidsb9T9rb47a4udUK+Ycka88mwi6JCjkJ2X8m6hnDfq043+6cl6f5bfn+WP99qXZ+frk/tyMo5Tdp7C25rdTJjNhDou6cej9HIvf7iTHk/Ml/fG/Z672wl3W+Uwk44z7X7Tu1k4txt3tzDmY3EyEpa1dtx09yt3WeuribabaruJ/LDSPx2cj2vtlxvnX/80/pcP8U9LtSGcv6z0Py+1v66NPy3UPy3Un+fK17n8ZS59monva+6uJG9ybJszu4LbFPwspacZXY+YMqfiGI9jPMvpSa2s1vZ2466W1rRWq7HkdBHDgmQdENQ2qwKsgnwjHJSFcBamBIwTCVEmZJmUJKIZQRN1mlMIkkcxBmoSUEGmFJXVDFaUMY4HBRG0HcoPlMnIyiMli/h6pGymxn6mbqfCfsYfF+Kqojc1v5lJy6m0mhuzSvX7iGPjFPk9x7wZ9vAqk9a1flzoDeEc5txpKdzulLuTet6r2xW/mFKzSv0t4RAYjqIojqMUDXMCLMmgIrcdk0gjvcp60UDrcN8NpLfVgLidmU/rzv/86+GP98ntzDxM5MNEftw474/9h2338dB/2PfWlWzKqCZhIodSGAwBYAtoA1AbxNqX4PfXyHcg8RrnrjgJYTkMx1EQBC/al5fAVQu4boMtEIZQHGMYShR5XqBZjiBJEEXf4cSFILY7Lhn4YupCeRcpPLJOxHlhzMdmlet5JPkeE/pcErBJwGYBUyRsnQvzUt5MlHFExwMsC5hxrmSJ6g+FXl/UdJJh2xD8PYa8kTioY3HRQEt9s+vQqgTqUtvvMUWijCKhkZ+ej9jzSnve63cr4TQlbpfk45Z+2tCbMbyt0JsVf1wq44yJfcq1EZp6TdGXvADZDue4rKGj3Q6TxVoSyV6P73fYYV9IQi0cyj2XGXSZpp4TeIJtoCJ/oSltr88EQ77rEnnILyvj+TD8433yy13wMOaX3atThL6vxK+bzt89lOtECyyKwy45CgSuXwPQdbNTgjAAwyCO4ziKQWCbJDCBISWekHhMl/GOzfRcxjExTcFVGRcEhGEAigJYFpYVxrQkQaRJCoVRAMWRX+01cQwlid82of02flvV+c/xO4ABflfM+R3ngHCrAZuGcJqmtWYKqDnmbJKD/0o43379WyA40KQaKAGyAq4avOnIlq2ZlqKZkqzxgkzRIkryIM0DJHslKiAvtGjie028LiJ1Px/sZv3jwn4++bebbjqALf6VI74amu8i+3Jbcp+OvYeVvkqIVYLdTPivN93/9jE9jtlNRhzG1A8n+3kj/+Wjv8ygvPc67b7ZlIRn/eHrc/S//+f7+YhXmVci8cogv7O4tx3paqCDQRdNAzLxiXCABH0wC/FJwaxq4bTS7rfm/da8W2p1gpcBHPdAz2n3nfaggw565HBABwE3GknzmbFYaLOaq0p8PALLHFhM2N1SPu2M087YLKRZxUzGdD3mRikVDNAwoOJQ8Ae8rsA4+hZD3pAURJBgEyQFkRREkm2CvFRU1DQQ24Z1/ZIXXsnyqzAEt1v9fi/eH6RfPgd/+1N1PlhxCAYekIRIOARDvz0usN2aO2yp9RTcr6DnW/pmz28WxHyKzOdoPUMmU3i+JnYnfnNg52tivaXv79X7W2WzIGYlMCuBNLzI46tJAWxnxM2WPe+47Ryfj8HlFJ1O4HEJ5SMoSgEvavsZnFS/+jMMIqjrtzuD637QinKkmJKrg/T8ufvjL979e2l9hPd38P0L9fQD/fMv3R8+G0/P0u0tfzoJhz2/2/K7Lf9wbx/28mbNHg/S+Ua+uRFvbsTbW/GHj9oPH7UPT/Ltid0ssfkUmU/RxZQqR+is5g5b6/bkbdZuNVarsbpcODfLzjSVoj6eDOhRIGZDMexxQ5fuO2Q44EexVuRGGkvBkB708G4XHfmY322HfbDKmCpn4yHiD+A0pFwH4Pk3itxSVLjXl+PY1U1OkmlRIXkJZ3iM5lCaw5t0iqDQpmjA8JggE7JOahat25Th0LpJGxZjOZxu0rwEksxlc7imW7jTpfpD3gvEQcB/s7NwOmQYK8XYyTPLH0odh7VNytRw1yK9Hpv4Yh4LecxlEZ1GZByg1Viaz/TlwppUWhKzXp/od5ugfv2gDukopNOEy1I2S9lRLmYpP8rFaiyXhZjEVBJToxEzn8vTqZgkSBAARUnUU3a1lh+fBg8f1IcP6v177eZeWWyorADC5DJKW1HaSnJgtqRuH/X7Z3NzYCcLaLKAGnSJy+twdJnXYL0mVkducyMcH9TVkZvvqO1ZuHnSjg/K9iysT9zx1EtSWjUuafZ7DP+eZUGGRVvtCxSFMQzDCLzx8kIwEMTaAHbVLErNqtVMKjbR1GcwAsZJBCcRjICbBe3b2c23la35SYJCm2iyYYrBG+8vXqIZnmja3poWxIZjm8WtoaYGq1ACJGhE4CBDozoO3+9KXl8Kh3LgSf0OO3AYV8dNGTVlvKPRPZ1zFdYSKUsGHBXqGmjfwgc24XfoeMBnvjTJzDLWEk8Y2IStgIbYMsSWKbUtC3BduNfDPI/0fTIM6TTl81xOU3nocaaBCFybJq9I/JIhAYHFFK2lGYDTwYKAi2M+GNJeFxl0YNe4dNR3rnYxtNpZH61Cuo7ZOmYnMVpFyCLDjlP+biGeZ/zNjDnP2VPNrkZYnSJ1hk9yskiJOEADD7LMS117a5mXgz4cR1SaMFnK5hkX+HgUklFIBj429BB/iMYRmWdsHFFxRMURE0Vc4AuDPuvY5Df9Bt1kLIdrIMewKdXA7Q7d6XMDX+oPRcMmOLElqZDTZXqe4HSZ5h/HdEi7Qztdxu2xZocQNQBn3kLYGxh/h1MgyaAkjZEMilMwxUKiiqsmoVqY2cG7Q7ZcyLONNttoeU0HORKOkKREkhIaRG+TcWs8hYq6lY3fjSaX4/pyXF+uN9JyJczm/KRmxmO6LJnRiMpzMk3xOIaTFB4VaD0lFyt6vWW2e261RTZ7YnugFxtqXKOjMVZW9HgqVTM1ztiej/cDIsy4eCR4EWX3INXFGjtg2UAkHZYNxHKpnsd5oZCMZD8iOwMwSNC0xMsJMV+xo5JuikKmA6o6yAsthm2zLOg4Ur+ve57e7UmWTdsu0elRvQHjD9Ghhww80BtCwwAcBmDfB3rDth9jbh/Q7EvdBroe5QVizxOsLm27uNslu32677F9j+0NqE6PcLu45SC2i1oOopugZgCGBbldvO/RPV90B5zVpVUXU7uY6VFuyPQzzhwipgeaHtAJQD/GkhFZjJnxmE3HcFyAcQFmFdJAzuogrY/y+igvdsJ0zb5yVNRR4YGD5SE7GQnzCbdfSQ9n/f5GuT+KDyfp/a3+8cF5PhvHBT8f4ZsJM8uRSdJelNDNmnm+kV7u5Zd7+eO9tpvhyxLdTJhlwaxL6TA1t2P9tLR2C2NWSJlPJD5RptxsrCzGSpO87iby3Vx7XKp3NffHG/t//9PmXz9nf97qX+fiX7f6X9faX1bq3230Py3krxPuc8W8lNRLRb+f0E8T6q7AThm8ytn1iJuldBUTVUZNSr4suSQl04wKEtILsTClyrFUT7VxKSUx7XQw04YVAxQ1gNcQTkVpGaEkFOcRjIMxBiJ5lJdwSSEVhZJlnJdRUcUljeAlnKLhxlWKpmGGQXgeF0Vc5GGeBRQJ7naYJNbrwh7FchbxdSFt5/phru1m4m7KHRfipmb3c2k9FaucrcfSrFLTkOl2KEm8NjQwDbkqk+alvJsq24lwXiunpXBaCjcb6XyQbw/aYSttltwoYS3tmkBfkegFQ6AkTpAkybI0LxCSgqka4ti412OHfSHoScnQCLWL8QBdpdw643eF9P/87fTzU74Zifuxsq2Um4V1mpvrUtpMlP1Mn+Wc57Jdh7U0lmdwBAbb7WsAugbx62v4+zb2Hcq+FVRQMUhJpgkSAdrXV+DFNXTVKKqBMIBgMEniLEvTNElSKI6BKHqNou8I8lISQEPDff3a168jBykDdppr08IsUz2PlNAXokBMAyGL+Dxki5ivc3FeKotCKAI87MHRgEhDLg6locd3exzLtTD8HQD+AYVfyzzcd8VkaCRDzbVIRQRU4XrgkkUsl4lQxkyZULMRtZkwd1vp063xfBROM+S8wN4fmMMCX0+Q3ZzeLoRZxRcjYTCgKOYNw17yEqhbpKphFH3ZEFrHJW0VtxSsZzGpr6a+OnCYgUulgRz02WGXtlSQp74Tmde2Bjg6qIpvi1C4XQ+e9/7Hg/dxZd8k9G4In3z0MeO+rns/n5JJn/V1isevBBJGgatfE32wDQCtRv+HwHAEBkkC4RlcFkhFwnSV6NjMoMsNupyhkbpKShLGMABBtCgKECXKtCRRYmgGx0mk2dGbORwYx/6zogAIQGBDMs1wzm8J599LOr/ixzeeae78bj6nuQmj0De8aZo3vuUBDdX8jnBgFPhtDefX7hEU+LWjncUIGmkOU0kGZgWcFXBJ5gxTsV3DdFRRYSkBo0VUVHGSbYkKxuJpUwAAIABJREFUzAstAv1OoN8GXabOzElqLCprPtbrkZL5dM+8duW3kQvOUvbDoffzY/LDsbfJqFPBfT44X2+6f74fnkt6HUJPC+GX++77tfD1bG5yqPLeLuLW7YKL7e/++y/1//m3z5MA0alXDv/Kor/riRcD7WpgXPsdKB3iaYAFfTD0gNiHygRbTNjDQj6vtKed8XJydrW4nQjzEZv5xLALeV0k9Jk8laKIK0tltbQ3G2s5F8cFVmRgmQNJiFQFs5or64U6mwijEZXndFGwSUx7Ht7rEWEg9fo8x4M4fomilyhxDaEXIPwWQt7hZIvlIUlGZQXxfGEYCGHI9gewbrzWjFdB2F4s+Zc79csH95//cfq//vnw8b03ytA4BEcpkSd4EkGjDF7NmcOG3S/x3QK52WCLMTwpgGrUritoNkUXc3y5pnYHfnfgp3NsNkU3a3q3YZZTbFkh+wW1XTK7FX3ccvcH6fFGvjsIuwWxGMNFepXFV3kKFSWRZGjXA6zeldVvdwO04yP2ADS612b3ujOEhgkWZXg5Zd5/HPzy1/T5xdwe8Jt76uWL/Pkn/eef+l8+O4/3ynHPbFbkakHMa3xaodsVu1tzp710Pkmng7DfMqcDe38rff5ofPlk//Bi3p/F5Rwbj8BJiS6n/LTiZxNpOTWWC2c6ccqRWeRGVTiHhbco7TJSU08IuuzAprsG0TPorkn2LMrr0KEvpLHSlHF6HbSKKc+97lkXqY9mIe51gH6nnYaUaVwxzHeicEUzF5KMOo4kiKSsMKyA0hzcdCjRHN70w1AMjpMIzeGCTKkGazic1eGtDmt1WKfL2R3WdGjVwFmhTdAXnNgybMLtsZ0+1x+KXiD3h7zdIZsmHEGG7A7rh6Yfmv2B4rqirtOyiMgi4tpMHGl5qkUB73tUErPVWK3G8mpp73eDxcyNAtaxYNfGhgM2DqXQ53yPGQ5Ib4B5A2ToIYGPlSN1lMmjXMwzIU24KCSTmBrl3HyuzudqUdBpio9GRJqi5Zg8HM2HD+qnr+6nr927Z/V4K53ulNWWG42hdNTe7IWH99bto3Y4i8c74XDLbk/UfEdlk3Yv/IPVf9XxX4Wji3IO12u8QZrtWTjcy6dH9fignB7V2/fGza1bjCmrc8mJr2j2e0WFFY1AsRaKASgGojjy64ggDrSR6xb8bef6D8IBoOs2ePU7vPnVnhhpN8taG7xqDmi+DeTgJELSGM0SLE99E3dBsF/18ZvXxg3smyHYt164po7UiOlLAmLqVNcVBj3RH0rNwVnPpboW7uiIrcEdgxg6/NARXZXSOVSgLhSuZSlI1yQHDjPscEFPiAZS7Ml+l+9ZlKNhtopaCtKEYbRMs23bbdcFe30oCIl8xFeVNpnoWSZ1O6QkXtPUW5q84Ji2wEG80OL4a1kFHBvvdsiOg3ddLOjTXRN09euOfjmw20kfKQKyDKnSx6sEHYfwNMX3E/a8EG6m3HHCHCfMfkwtc3w+wtcTblVLk4LJEzKLqW4HMvRLXbvouKA/JAKfDHwyCul+D/GHRBTSYUD5Q8IfEknMjnKxGElJzHoe2elgrkO4DmXZtGWzjbmQrBKqTpk263QEuyuYLtc4tDY8I6kQxV5wYkszsf5QdLpMoxKmW7jTZboDvj8U3QGnmgTNAwhxgeBXGAk0zgcUi+EUSNAAJ8Gqhdk90ov5uJDHc3m20RY7o14pxYzNxkRcwEHWGkRvRxUwW+HzNTFbo7MlNJm1i+pyOmPqKTupmbKk8hyPYzQIIN8HowgJQzAI21HcHhXwbEFudvx2z6136O5I7I7UYkNWU6ycYNM5v9wa22NntjJHE3k0kScLo16ao4kcZkwn4GQb5uRrQW2rFqLZqOliTo8cBGycS16AdwbtMMWyMZkX+Lgm04LrD1HdupaUK5a/IKm3BHlJ021No/p9NYwsbyh1enS3Tw98auBT3gDxBvDQQ4IQjxMiivGhD3c9wOm1Lbdl2C3DAa0ObrmEYROqgVoO5nSI3oDxfH4YCJ7P9wZMp0fpJmy7eKdHOR3CsBBVBw0LsV3c7FC6Q8gGwmltzgBEG9J6qDnEtD6o9VrGoO0OIT/G4pzIC2o0ooIM8NN2kAGNqEm1YBrZ6M1JWx2U+VZ8pcu4IkKGCg27ZOxTaYTXFXPYKrcn/eYg3x6Vx1vjw6PzfOec9+p2IcxH6Mi/invfF+G75fhXyPn0oP/43t1O8TqFFiNqnjGLnF+NlFkirCt1XevzUh6FdDzAiohZjNXd3FqNlYZwTlP5UPHzEH5aSP/rr/N//TH/u4P180r5297881r900JuOOfrhPthTH8syA8F2UDOfYnfZPAiZ2c5M47w1EezmCgKdlSwUUbHOTNMiH6ADUMiL8VqosQJ7bgt20VNG1UNWNJhQUd5DWMUlJJQWiYIAcVZmORhQSYUjVYUQpKwRrhTUnBBwGgapHCAJkCWgim0zRBtlmxxVEvk2oaKeD0+i7XfEs5mpu3n8m4m7mf8aSntZvxxqaynYpnS4xFfl3IaMh2XVBWg1yHLTB6n4iTj15W4q8X7nX5eS8cFf1wJv53D8fuIzL9GwFcY9IbCIQJHCYJgOVIQSUnBFBV2HWLQZUwN7dvsehpvM+E80W9qfZ2K61T8l7+efnoczTNhW2mrQt6M1eVIGgfUNOHWpTJNOL/Hei5vabTAYhgKgmAbQtow2YapC4x7x6otwyU7fcGweJpC262LNnoJYFdNZR/BQIxAKYpoCIcgsGYMAMNaOH7Ns6CmEIkDBToQWFAx5OpMn+T6KFbTQEoiOY2VPJLySBpFQpkIdS7PS2WasUWAR30k8rA05NJYCgNp4IkUfYkTFzDymsQvDIUIPX0UWVlg9CxKEwCZu+yYaB7yk5FYj7hJTs4LYjHGb7f8D4/Wy1k8zOBd3X7cU/slPh+D0zE0rchxQRYjvudhBPM9J16xUkvRMU4EIPQVQb6RFUhS2hIDSEzLVvHYU/NQD/visMsEfbbvEH0Hcw1Ily806Y2hvNPlt4rwfRnJT/v4eeO/X/cfa30f4E85/0OtfJkZfz74n+b9LnNpUNcU8EYgYQaHURRFEASCIAiCEAQhMJwkMJLAcAwiCZijIYGDJAHWVcx1qF6XtQzaMhhVJTkOIsn2N8KRZJbjKYrBKYYkKBxGoTYMQb/RGPiGNzCKIBiK4th/JZxvJjm/IxwYhRrC+XbZCA+gOPLbIZzfnXR+u/wt4XxTGmje4VuDO8XgnEjRHN6cdDI8xkskw2MMQymKZDmmYam8ROMMSnAIJ2I4fc1wAM1c4cgfaPR7Q2x7Fjm0qTzVQl+IPD4ecn0btqTLqINux/rt3PnlKf/bS3mu5VPBfd657xf6D1vrZSFvQ+CPB/P/+hz9eNQ/75WHKXU/xe+m5A8HZT+C/+0f1//vv71sczIyvsuci9gGygFe+mTSBcNOOxkiSQD7/avQa4XedZmi+7lwt9VuVvLtUnzcqh9v+y/n/v3OnRZ832np8utmd48ipijF5cJcr826YuIQCLy3cXDZ77fjGB+P+bqWyjGf5WyaMVnOJbkQJVKnR/uR2vdUXkRYDsMJACEuQPQNgLzGiEtRRjs9KYiNNLOWa3+56S837nyhjUoyyZDJjN6f1K8v1i9f+v/jH6p//Ft53MmhfxWHQDkiZjU3nbDzKXfYKg9n/elGPa7p5Rg4b8XzVjwf5Iez/nBr3N1ox4O02/K3Z2235RdzsgGMWYWu59RxK5wP4t1JfjirTzfqw1E+b/nDkt7OqDS4SqN2XTHbrbla23HGOn3Y6EDmADUHqN6DFRfQO+2Ohw5CfBjhwwherKTjSVtt6O2WfH5Wf/hsvnxQnh+1pwf17iyfDvxxzx/3/GpOVQU0HoHLGdkQzn7LbNfUcc/c30rnI3d/Fp/utPtbdbNkyhzJIqjIyEkpViO5yLU81dJIj3wt8rVoaFSpWaX2OLFSTxs6fEejXZ3uGEzXZB2NsFW051JxKI0yNY2F0GfqlPM7YNe4DHpAOED6TqvfaUdD3LUhQXgridcY/gbD33EcguFtlsMIGsBIAMF/TXCbOkAz7EGxmCBTmsmZLm91eKcnun3B7bGmQ6oGKqkQw18R9FtWuFZ0pDvg3R7rdBm3xzc6YDR3TbFXKHnJy6jpiE5XcbuK7Uq6yYkiSpLXqkYMfTWJdW/AdVwiDPm6dtJYGBfaYubWlR0MWdtEXBsLhnwSycGQ9frEoI/2uqDrXDvORbd7PcrkUSbnqZTGQhwxUUjHEZWlbDWWZjNlMhHHY3Y8ZuMYzTJsvzePd8zLF/vjj87Ng3S6k59e7PODVi+wsoYOZ+nmXqnmYFK8ma3hwy29P1PLA1XMAC/5zh2+6oWv4vJivICmG2x1pJcHan1itmdue+bWJ+ZwLz58NKcLspoSRU37MWLYV5aDWC7FCRBGXDfOB83yguAAgLZa8NVvCzi/JZym3+zbwvUNhL5JC7SAy+byW7266U9jOLIhHIJCURxqKjNN8yFGQs2oFUZCDfB8cwxreuEIGlEk1DLorssN+nzgi2mkRoE46NF9B2tmqAYuFXR5v8O5KqHzEIm9YanLRius5wh9V+zavGuyhkKoIirzsCIguoIaKqYrqCJCun5pGFemeW07190eGIR4ORZnc32xtKpK831aVa9Z5g3HvhOFlii0BBGmmRbNtGQRkkVIFFq6AvY7dDzkYo+OBkQ8wNIhnod4HuJFgI9TvIzgcYysxtR+xh9qZldR2zG5KYllji8Lej+XNzNlMuKKjJ6UYugztgmo8oVltLsu4tqQa0O9Dtq8Dgek7zHDAe17TBTwaSyNRkoY8q6L6hqoKpCqYYZJWxZnWZyqM4KECxKqaKRm0ZpFqyalGrhhU5bLaCbBCm2SuWT4lqQi3YFod1jdIjWTMB3a7fH9oTzwlc5A1G2GkxCcaqNE+9uToliMoAGcvmLEa81GegGVjKVipqZjNqu4YspXC6laCkVNRzkyiK6itFVU8HSJL1bEakOtd+R8hY7rdjWhRwUexaDnXff714NBazgEfB8MQziKoCiC4gQqx+hyxe0O4u7AH87k8UzvjtRsjY4qIB2BRYWPZ9zmYC+31nSt1ytjujana308l0e14GWi7IC08E5QW4aLWV3C7RO9Id0Z4F5EdQdwZ9BOC6qomTRH4xT2I7bTxzQDEOVrmrlAsdcY/o6krmQR6XX4KFT9oeB5dBAwYUgPfazfg7wBEvh4HFFpQscJ5QfYwEN069J02pYLmS6i24hmIpqJ6RbeG7DdPtPp0Z0e3e0zvQHb97jBkDcs1OmQ3T7jdhjdwP4/xt6rx5Isy9KLqsoIV1eYPnZMa3WFaX3taq1dh8yMVJXdVdWTxQExqG6MADjgvAxfCPCJv5YPFukd3T1DDLDhcDc44EAgrp3z7bX22rKCyAqiapisE4LaZqUGEK+BfAXVa95siE5D7jZ0t2mHqJ9RecWUI66s6KKg6jjppMTyIVmOwXDGjObseMEtd8p8I01XwitFIni2LXBN08C6Dt7ttKMIm03Y08E4HbTbs/Z0b71/7r576jzcGqe9up6AUdbKgzdVcjmv2ts5cbfn3j9oP37sb6bUKEWWQ2Y9EjZjdTvWF6UyLcX1RN9MjdlAqrOAtzPjtLR3U3U3VrYjsSacSdg6VPDffVv80/f5n0/WLzvtL0frl5X880L8y1b/h53xp7X680L8fsJ+N2E/z/lPc+7thL4f4MtKGBdMFuKB2wpDNC+YvOKigg5SEGZ0mNFxwQxGynCipSnrOC3dRFW9LWttUUMEHRd0ktNIRiE5DdISSXEYLWCCTKk6rapAkghBwmSFUBRKESmeQVkKEWlMZgieQniiyeHXAt0wJMy1YR7Jw9wYl3qt+08raT1VdjOxdqndruXdjDsu5e1cmVb8dCiPB3LQx3UNkcSbfheMB+ooF8c5VxPOaSnuZ8xuCg9L7rQT7g7qaS/vN4Lfb8v873HkFYm+AUSbwFGCwGhIcDwpKYSsIKaBWTrGwcvYlf/009OPd9H7Te9hYd1NreNY//XHzftjtCiV9VCfF3KdtTIIwDzn9xN9WYpeB3QNSpdJnkEBhVIAgxzJiQQjt3m9ZXQILxbjzOy5CscRrebVDfq6iV/UxmKMbBEUCiHgOIZhaJLEcaxVQw4AbYmnHFMoOkSktwKjVXrMJNfGuVEmSh7JRaqVuVZlWpUpVSqOcnE2UJYjfV4yw5hKXCwNyCqXBoUahaJlAxpeAfqSpC4Z+sY2QBYbw8zJQz3ocqaMytyVrbXyEE4rcTERlhN2NiR2c+rxxH94kN7dcQ8H8HCg3t4ytzuwXmDrObmY08MRGI74KKUl7crskrpDGB0gqG2M/D0BvuHEBmQuGeKSBzeGhIU9sUrNKjXTQAx60NHbHbPldfHQJbxu29YvDfUbU3s9z/XHbXQ3637c+U8TbWbdvBsIf72N/nqX/O9vx5/mfRV5pWCvqcYfGLwJCYSiKIIgcBzHUQzHEJLAaICzDEUDjKYRCNsc0+LZliwilgH6Pdax2I7NmyYryyTDIAyDSDK0bFmUGI6nGQ6wPAMghRForeF8SR34zRVWo0W9xBMnMRT/Z1vaC3XUD18Ip37+r36svXAkIOoLxJdFO3jrJWzga5sHRrS/cqx9QaO66t8kKPTF4FGf/XXuECdSNE1zHCfKgqSIvMjQPEVxGGDagGlDtsWwTZa+4sGFzFxbYqun4W5PcPuc3+f7HdrR0Y6Gpi69qrTDxPz+PvvTh+Gu4HYZ/XnXfZ4pn5bGL7fdTdj65db5j3+s/uFt78ej+sNB+uVO/+mk/MOH3g8n7R//WP6nP43fr8SHMXtb0buh8LAyH1bmomAGITZIsGFGFAkyKskyaU0r8mGvf7izn3dqTTj7qXCcy7uZOMqB12la2oVtXfd7aBASWc5MJ8pioVYl6fUv3O4fIv/SD/A0g4NKqIZiVnJhAryQ6oekH3NRJusW2fXkjisLMq3oAkGhOLhEyTcYdcEIbbvHZaUzmfvzVXA8Z4dzuD+7u5Oz3iqLNb87yg/P1ndvtR8+Wn/+Ofz2vTOukDB4MyjQyYjeb7Xj3thv1e1KuD9q3z533t+bxyX9sFNut9JpLZzWwmkrnbbSfiOsF8z5oNwe1cNWnE+o0QCdj8jtgj2shcOGuT0ID2f58SjdbrnTmrndCg8HdTakRiU1G4vbjbNadZJM6ri049KmT1sBNDygOJjaRTs+cEO65+GdbiNK0CxH86wxnaAPd/KHd8bTo3h/Eu+OwmnHHbfsw1l+92g9nNXtEi4mxHHLP99rz/fa/Uk877nbA39/Eu9vpcOO3a3Z3ZpfzdlhQSYhEgd4mXJlrpSZnoSa2xG7juB21cA1Mk8tQ2sQ2Zlvhl3FtYS6OhpjyqQqoYaK9bsgifgyVwaFvBrKZQTiPpr5RB5RaUBEHh77VBRAw2jpGgLoS5K84nmcIJuQIUi6/VvAevPlSl1/RiiIsQIQZFrWoG6zTl/sB3LfF0wHyBoqKm1earLCDS81FZ2wu6xh04ZN211WNyHLtwnqkqAu2+QNxWGsDASZllRG1lhRgQyHEtQVL2KdruAHSqfLGCbZ99jB0C5zJU+lMleq0sgS2esxPQd4PSbwWLdHeX0yDKjAxzvOjWW9cZw3cchliVhkcp4KaczVTfcoJLMUVgO+qtiqYssSeF4jipDt1jjc0Y/vpbef9Ltn+XDHHe/E/Zlf75nTvfzwVr99khZbbLJsrA/47TN7/44/vxU3t/R0i45WrckGWR7J9RlsbunxCh0tkekGX+yp5QEsD2B3x929U1c7enfijw/aaq/mFZ2VnB9zotIG8Iagbr78O1NtAiAo1W4T/8JP+7VFtn5x1TM2NfPUHZkaeJrt62b7+n84c/ii/NSFEs2acGrDbS3dYGTrRdWpFR6SRmuFR5FwU6e6Duu5fBLLVWmUuRKHXOwxYZ/2u5TfpYMO7dmgoxGmhADyEoJrnm2pMmmbrG3wugIlnoBUkyYbkGpKAmYZTMfmLANqCmmaN5bVcDqNXr/t+Wia0cMRP1+oi6UxnalpBi2rIUlvZPlKlm4E/lIQCACaFNVgGISFTUBeCly7a9N5og5SdZCJg4QrE7pMqCqnxgU9LMgiQoq4PSupzYTZTeFuBHYjsB/Ty4paDuFmJs6HXBGTZQYXU3VQqF0Hl4QLRbrS1YYsXkrChabcGFrbMtCOTfQ6lNuj3R7tu0zgsWHA93u0aWCK3BYlRJJxWSZlGRgWL6s0J+AMj9W+G0EhWBHhpbakYvVMDsM3GL5RP7E6jGHT9VZQq8M4Pe6LOtrhVBNyIgEYtB6++g1TEQq2KOaGla71DupnMBvx5UyISxDmZFQQ1YRbbJXFVhnOmHyAlkO0HKLFoFlWjckMW2/p9ZaeLfBqSGU5GgQN173y/WYYtuMYTxIiCFp1F6AcENMZ3O7E/VFcb9njHdifydUWHc6acf7Gj1770ZWfNKspM56Lk5U8WojlhM1HsBgz1YwPSkHttjnljWzemD3U6mM9n4py1otBmNH9APUidDyXp0s5ydC+d+V0KcshTJvQdJwXWiT1hsTfQHApcM2OQwc+77rAdckkpbOUDnzMc3HfI6IQxBEVR1QUkkFA+T7Z6bStDmJYiKo3ZbUpa23VQHULd33uC+T02E6XcTqwrk63fsKZFi3JKC+0BLEtySgrthihCYVrSriipEuoXnNGU7CacrdleqhX0OVUmi7VyUKphlyek0Hajgssq8hiBMox/VLVlCnHdDECr3iepKgGRV0LYltVWopy7XQaWUat18pur53OxuO98/zkPD3at2ftsJeez9pxxa7GxGZK7ObUYUnf74UPD9bHR3uSY5l3M83p9UjajvX91F5VWpVws4GyGhurSlmU0qpS1iNlWUnHmb4bS7uhcLdQ7xbKPMG3A/jHt+F/+C75u5P5x4P+55P180r+YS78ZW/8erL/enb+vNN/Wko/LMUfV9Lnlfh+xjwOydlQGOZs5GO9btP1kDink5INM9rxkX5MeSntJ3SUs/lATHLBdUlZbUpKU5AbgtoWdFzUAa9TnAYEg2UUAHiUFjBRJVWdVjVKknFJxhWVNDRalUmJwyWIKpDQGUpnCJlCJKqpskhXA4knDXNjWjnDXC1TYZDxs6G0moibCV8nDdyu5e2U38+l3UJdTbXlVB8WomM0ReGaZd44Fj4s5HEhTQp+O5EOM2leEvMSW1bEbs6c9+LDSb87aae9HAe4Lr+hyd9D8gpSKIGjGIZQABNlSjehbmKWiWlKkwHfTAfd/+u//e2v303ebzq3U/391rtfdP74fnycd+YDfT7Q65HEaSaOYm5Tqee5sx1qfZOwNVQTEJHFBJYQBahqnG6zionrDt4LYVpq5bAThLooku3W1UXr1VX7dy3smzZ2gRI3ONWmIVETDo6jKNLCsRaBt2iAaTLj983ERFzpqidfpV1qlCqjTB+k6iDVykwfFPqoMIa5OsykUS7OK3U50ldDfpSAmnBGpVSVWq8LWO6ahhc0vKLABQuvbQOkkT5IrMRTUl/t6KTCX1tqMwvo2VBYzYT1DE6H7dMevrsXH8/w+Y75/EH96Vvtu3fix2fp6V54flTu75TNVlhv1clKDVKQVnKYi14sGB2SYl8D5oIVbkj6NcQveHCji6jncFVqTitnkKpBD2jShaleB328yrk8AR3rytT+0LUv15V9u/R2A/27Y/R2rKXcq/uE/g/PxT99HP/nH7Y/bEID/70JrunWa4BcY80rGpDUl5xfDMdaONaiQe2HBIJA8DzK8ygvIKKEmBbtelLX4ftdqdMRNY3meZzjMEVlbUcRRMjxNMvTnMBClsZJDCFwHFAvJPPiK6vJ5GvC+Rpd/n8I50XAqfGGokmKJusz/usB3DppgATY10b2F8L5im1wEhD1b1I0znBAkBmGp+obSU04rEACACiKomjA8oyk8KImMCJNQYQTCU5ARQnTFdyQMF1oOTIW2Iymg15fcj3F0EhVarsOGMTKtNDfH5Pv7/PP52TYQzcJ/een9POu+3nX/fU5XnuNPx6d//L303//Mfz5rP/dvfHr+86v7zv/+FP8D287v9zpPx7VH/bqX556P5+Md1v7x6fox6fodqXNSmpR0aspt5zA40ZejOnNlH57a3731Ptw0t/ulW9vzYet8bA1jktlUsKg1zTUbyTxlSz93vOxJAWTibhcKqMKREEj8q7LFM1KoaikcijnAzFIoeOimtUU9RvVQh0XQr4hm1BzJE5mVEtBKQwl37Txb1DyDSu27B6XFHY17o2mvdmqP5mb47k6WUjjBTeZg+WGOd4qDwfw/kH68VPn6U6pyps8u55P4WLG3Z6sh7vObqOMSnI5gZ8e+z9/G3372D0uuO2EnhXoNEfWE/BwUD89db97761n8LyTzzt5PiKHJTKfUNsVt11x9yfp+V5792g8neTzhj2u2Lud/PZsH9bKeACzmMpSNgxZw8JUA7d60AzZTsxbAaN0Ca1Ldn2mH7BOD3OcVhQSWUZkSbsq2vst8/7J+Pa983Sn3h6EzYJaTvHznv/0rvvpXffpTj/v+ac79f2T+f7JfLpT747iYcNsl+DHz+HtUZ6NycmQnA5hVYA0IpMARAFbZvqwdJLAcCzO0rl+R4v8buoZRWiXkZP5duKacd8Iu5pny6ZEqyIhC21ZaOpKu98FWSKOKmM/M+aVNMrYcc5NBsK45IsEpiFd5lLHIW2L4IWWIGCGwbEcIYiQZjEKIi93KYL68omrPzWAwSGHswIu68Dpi16k+5FodShZQ78qvO5DGzZtd3jXV3uurOqAF1FexHAapViCYgmcRgkGoTiMgi2MvCbhDcsjmkF3+rzdZXWD6HSZONFm016eqXEkFrleDawklvs92HGojkM6Dua6ZJqyaQZdr+V0rjq9y36fiiIuz+WiUNKUj2PW98kHBR4RAAAgAElEQVReD3U9NE6oOKHihPADRDd/73QvpnPx9p1w/0F5+9l8+519fBRnW2qxp2uP2e5O2JyZ7R3c3oHVCV+d0c0d/vazfv9BOj1zxyf29Mwdn/jdPbM+g2J6lQ4vs9FVNW9N1thsS9SQc/sk7G/ZzZlfH6XVXtud+sOpKestyN2Q4Bolruq0NIrGcRrDAPr1K+6lEKz90rVBcaTOx0ewNkHhJMBeJOgXwqldavUbryall9D82vD28varzWx1A4ig0Hpup/5aO9wUCTU0suPQnstnqTIe2qPKKDKxTIUsYkOX8jqka+M9A+9omK0gvICwXIvjEEmiDIMzTVGWWJYhKRKhSIRlccPggsDKsm4Um66n1P4010ODkIgTKi/o4YifzuS68oLpdJuadqmqF7J8wXG/53mSolok2WQYDEIUEDcCh3QdPg7ULFaKTB5kfJnBQU6PK2Y+5QYFkUStJGiMCmI9hpsJsxmDzRjspuyyohYVvRixg4wM+60splZzfTQyOx2c51/z/GuBv6TB7wH1O459I0sNRW7qGmKZuGOTHYeuy7FJy8Q1FZVkVJQwQcA4DoMMJisML1B1Mgcr4LyMMwIC2CZkmyzf5gSE4VoM1+JFVFIIRaNklVQ0StWBYTFmHb+mA0khVBNKKs0KOAURnPrNiYA3CNAi4Q1grzn52uyhfgaSIUyGIBvAIMGDBK0m3PZoH+872702XwqzJTsc4XFyHUSvy6q13sLTUTjsubzA0gxJEiTLiMGAriq2KOgkIXq9mzhGy5KswwZ2e2m752cLanvEl9v2eHadDt644atO/5XTe2X1f+8nzawiqzlbTOiwQN2kGZVYMaG9nFG7TUF/I1tXin0tmZdmtxFmdD4UirEQZSApwHJrLrdmlKCm/Y2iopqO2w7tdFhFxQF9SRGvGfpK4G9si3B7VMdGet1WElNpSvp+M3SJyKvbHKTbx9w+5vXJOmSl2yUUrcGLV5xwKUjXktKU1ZbTBb0+5/miH0iuJ9gOragoL7RcT+r1BdthFJXk+DbDNjm+LUoYzd3UBcRrWrlmtAZvtkS7JXdbdoDHI366MbfH3nJrjidingM/RqIMzwagGMJiCLMBSAqyrijDwxR7xUCCYylBoEQRV1TccgjPo+IEzBfqZqPuD/rxpB+Oyv4gHw/y8SCeN/zzWXt3Zzwc5NOau90Kj0fl+WycVtJ8AAYRMkrArOBrleAw7a5G1jARRzG3HKirSpmk3DRlN0NpXYmbAXcYS7dzZT/i5ym5rZjnrfn3990/PfR+PpifZsK7EfP9QvrT3vr1tvfrbe/fnbt/Ptg/b7RPM+F5BB8r8DAE85GcJ6DbaTj2dd9FopROB1xSCX4G3QR4KZ2WUjXWByMtTXnPozQD5cVrwFzQ3A0QWoBv0xLOaYCWcCBitICxMinrQDNqwkElGe90hSyxs8ju6rwEEA3ivib4muBrnKeyfY0OOmwRqqPCnAysSaWVKZfH9LQSt3PlsJC3U347YXZT9rCQjktlt1DXM3020rKI7ZqoLDXqOZzIA+NCWo3VOnlpPaI3Y7CfMbVL7f6oPd6ZT/fWsOQU4Q+ScMWCGwJt0ICkKEIQoWawgLmyO5ShI12HNDU06gv/7//z3/7rX88TD/v2FDwsO+8O4dtjvBpZZSzOh5bfIVOXGUT8KBK2Q+M0s5/W/UEidXVMoC9FFtEVaJqi3ZG6nuzFopdwbgz9mIszNUnNfleSBUDxNw38DwjxGgdXCH5JgBbLUTQkWA5AhsTQJo61OJbiWEoRab9vRkbDV24iCxlFwrTQB4mUBkIRy2Wulbk2SOVBKg8zaVxI01KeV/JmLE5zOguwNCCGhTiqDN9jRbnBsFeC2Ob4Js82bAOUmT0ddMtY9zu8a0PXAZEHRgW/WSjHnXI+SOs5sV1hD3fw43vx3TP3eEt8esf95e86P31nfv5W//Beu7sTNjtmuRGWB2177i72nXykujHbC9iOBzUTq3f6SvRNR6XinjSI9VFmjDIjD0S/Q/YtpGc2+3bD77ZiD8tCPI+IPCImubYd2Y9L925iTntIpb1+W/L/+HHwtw/Vf/lp88sxs6nXKnlJNf4AsQZDorViw7EUpHGCaBBEg2VRWQaqCngeZbkWLyCihMkKYZiw15c0hXQsrtuVHEdQFJrjMI4nRYlmOYphKchSAFIUTZKAwCgSo8gv3xNoDSokIGgGMBx8kXpeVJ0XEPpXB3+NIl9by+onAFI088Wh8XKivzhAXuzsXws7L2NC9Z+rLxD/PKfLkQxPsQJgeApyeB2oStM0hJDlOV7kBIllJYYRaYYnANM2LNYPtNCT/Q7vO4xrAEf+YjFVVaCrlCpjhoqFXWaUap8fR98/VvOEq3r4OmVvh9L3e/enU/DL2TvncB/j3220X98Fh7T13Vb806P1l2fr1/edX+70vzw7TxPqT/f2L2fjx736uNI+Hjuf7713Z/sw5+cDclqRywncr/j9ij+thYed8vakfTwbn87Gx5P+7YP3/tx92FvbuTTIyK59qaq/U5U/+AE2HPHrtbFcKvOJMJuwk4oeZFg2kONcSAoxr5SkEDs+qVgtUWuy0jWntUWDEnXIqSyUIOAhycIm8U2LfI2AC4K+orkbQUF1h+r0YT+AUc6GKRWmWDGiijFRzcjNSTyu0NsdeL7ln+6l/ZYZj9DREJtP4WohbFbSfqtul9Jpq/30Mf27z/njXl8PqFmKjsLmJEP3M+7pYHx66H1+9k4raVYSZdIal/hiTC+mcLcWH26tx1vl/iTdn6THo3S7FWrCeXfrvH/wbvfdUSl0HdTQEcsGVodRTUrskGoXaD1a6VB6j+54TKcPLQdzXTIMiKpiNyt5MYVldjMeNI9b9rQXtytmOScWM3y1IPdb5vFe/fZj98M7++FOuTtLD7faaS/OJ8RsjG+W8LRX9xtpPRfmU25cMWUG8phOYy4K+CxWkkh3e7Klc5Yu9Bzd79tpaAV9PXSNMu0P8zANun7XcB1Nk4Ai4DKPKiJiani/C5JILHNlNzHmlTyvpNVYXYyVYc6VKTMsxCRi3T5UFQQyDZ5HTVO0bFVReZrFvmy/+WJOw2qVFSNQFG8heAMlbnDqBrBNTkIFBbc6dG1Rq00gqkHWPhynx3X7Us+V+57iBbrra7rJQLaFgDZKIwSLkyyKgmYTv0DBFSdh9YYDRSckFVF0zOkxbiB6oVTkWjUw80x1+0x9uXT7TODztkVEoZBlwmAgTWdaUbK9fqPTvdb1pm2jvR7puiAMYZYJacoGARWERJbDaiiUA8YPEKd74fqNvKSiwR/me/z5W+vTT/27d/piT0835OrInJ6Ux4/G07f6+S2/f6B3D+Ti2B6u3iyP2OMn+e1nfXdPz/fo7p4+vxX3D+xsh41X6GxLbG/Z+Q7k40Y+bsx3YLUnJkskHV4XY2R3Nh/fJeOFqZotmr0kwRVGXmNko0YOnCZw+l9o2l93bb5OUnkx4uIk9pIoUL/QasHtRQX6t/ViY3sRt+smTg02L+EEdSwBwwFFwkW+JYtItwPjSMoSMY2FNObymPF7mNfFkwBGfdrRWpbc6ptEvSG0tihzHKHInChAkkAIvE0SbUjjqsq6rp5l3XLQLwd9z6N8nwxDkGawHHDVkBsMYVnR4yk/X8qzuTKo2DihXA81rStJ+obnAEUiGNqo25QQoiJHagrVdfg4UspcyzMuS+myhJMJO58LwyETRa3Qv6lyfD3jV1NmWuBV3JoW+CQnyrAddK/9biMJiTKDRc6Ox5bvQ1G8oMhXNPi9wF8qckNVWizzhiL/QIPXuob5nhB4csdmTJ2ybKDppCghDNuk6QYATRqikCEgQ/y2v6hNswjgUZJtYvQ1gA2aadJMk6JvSHBNM01BwlWdVjSg6rRuMpoBZZUSZUKQcEHCBYXgJZIVcMCgLyNSGNmiYIvmWlC4FtSGl9KTtTFcim7aKoZsUoAwJcIUyyt6vhT3R/N859zddyZTOgivgvBiWKHLBVgt6cWcGg7pJEGCoFEU1Gql7nb2eCyEIdrpXPl+M03RvMDKATaekMsVu93z6z263qPzVWswucmr66xsJHnDja+CtOVGDdu7sL2LeIBP1sJwwUYlGo/4sGK9lLLclmxdiMY3qn1h9m6yIVfNxCgj05LenbrTpWo7l4r6O8hcywqm6aQkoyzX4NmGwDUF/sZQkTgUylxKAhC4SBrhRUokIRL0ca+LBn08Dek4ZHyX8vpk4MEwZKOI8zxaN9uyeqPqTcvBOj1SN7FuH0aJHISy04GKisoKpmqEadGWzVo2a5hQVYEsk7JMKgpF0FcY9RoHb4B4zagtzmhJDmp4pOHjnYgMB3w1Vxcba742pzN5OOSiDC+GcDQTBmM2yvB+0OwHTT9Gut5Nz2+4YesVACSgcRriPI9rOuj22CiRylKczbXlWt3u1N1e2WyF1YZZruFiRW2X4LBhjlv2sOHOe/HhrN4fteNGPm7U+ZCpUjDK2GkpTkt5URmbibOb9aeFOk3lzcg4TMxVKS8KYT+U9yNxW/E14WzH/CQl5gU4zuVv98bno/XtVn83E55H7KeZ9MvW+tOh8+8fw7/e+38+dr9faW/H3H0JbkvqtqQmlZTHdL/X7nSbfR8LUhjlbFiwfgb7Ee2GdJhyeakWhRJFXL9PaQbKCw2avaS5G1ps0wICZeKFcKCIszIu65SqA0XFRQkxHRgn1nwaz0ZR3FUdEUamPI+93NHLrp51lNjmow6XB9Iw18elWaZcHjODjJ2PxPVU2ky4zYQ5zPnDnD8u5eNS2c619cyYjbQ85vo2rshNWWpYBpoEcFxI80paj4TapXZeCXcb6XYrnXbC7V65P+vPD/ZsLBrKa0W64WETEE2OBQxLyQqnaBByN90+tC3c7dGOSbg2/K//6df//re3Ex+5HWu7Srlf9W43waTU80AMeowmNro6lvThwOdXpX6cOnezbpWKnkOYStvS6H5Xcl3d9bUg1ro+66dsUohpKWWFlmZG4KmOKfA6gsELHLwh6Ks2/poALY4n6zcOoHEUucGxpiBQisI4plCk/UkIK5cchex6qK/H9ihXs5DPI2lQ6GWuDFK5TIUq5Ue5OBtIi6GynQqzAmYBloXkeCDPp3aRa50eXbs2JRnl2YahEkmoDDOriLSgK3gO4zpU0CXyiJoO4X4j3J3F05G+PYPnR+bje/7je/79O/jpI/fjD8p3H4SP7/l3z8LtHVzvqPmamm+55UFbnzujpZaP5bSSw1Rw+kC3Md1EOxoR9fgq0SaFNS2txbAzq8xxoZQxm0cgj0ARg0EKhjkc5rDKqTLk5oV8mJjnibYOiY2H/rA2/4+fF3/7NPqPP6w+bwOL+r3JXDPYBUM1aRKReMrSuZ4jmxrLwiaGvSHIC8g0JBlnuRZkGhzf5gWEExBJIQyL0RTS1KFhMJpGiyJZE44gAo4H3JeZVwAg9RXh4F87Yep1nAwHOAHSDFl7ML5e2fmi9tT1dWvza38aRZM0AyBLszwNWar2oL8c7fUf+l8knJeOZo03nEhzIs0KX/KmaJpmGIblGU5gOQFCAUCRZAVcUmnL4fuu7PfFqC8krhg6sKtigoSLMiHLpKwQsogoYsvW0L5JLCrrPO8PelRuIxMfLCL6fmo8z6zPu/4xZzYReT8SPu/NRXD9YS38cmf++cn+5U5/O6PezcE2vv5+L39YssesfTsT3u/N7+/774/WdsIMk3aVNEYFspyA1ZhaT8Bhzt6vxOet9HYnv93Jzwf7YWvcbrTdQh6VlN+/se3Xtn2RpORoLCwW6mTCD0t6kFNliqVhy4tYP+b8mPEi2A0os4dLRoOVrhjlhlUQXiVZlaZFQDAUCsg2iSPUJQquUHCFUJco+Yagr1ixJemoYrS7HtkLMC9C0wGRD8nhnN7fafsFeljhd3vm7igcdmx9Eh/20nLOrhbCdi3vVvLt3vj+XfTp0VuUYBy16ppn2HHKvTuYH8/O+6P1sNOOC2EzYTZzbrvgN0t+txaPe/XuKD7eKo+3yt2O383pxRCbDbBZSU1KMMxh7BO22dK1tmGSmkmJKiE7QOsxahcqNlA7lNWDdheYNm5ZLT/A53Pl4a573KvjChsU17MJ+v6t9fyo357EzQrUkLNd0/stc9ixuw3crpjNEi5n9GxMrubscadsVtJ8yk7HzHwijCsui6kwoOKQ8V3G9zi3J3RsztShqbGmKVqWZOrQ0jmvp1WFPxmmRey6jmZrgiGzukwbCrB0yrVh7PGDVB2X5nqozgbSvJLXE3050UYFXyRskfBJxLt9qKkoy7VEkTRN0TBlSebquXOaJQAk6u5D/XH4QjhYE8GvceqGgi1GQHgZszq06UDdAopO1PYbRSdUg7Q7fKcn1oTj+mrPVRQNANhA6OYNfnmDvm4Rlwh12abeIOA1ybzhlZZiooZNqAaqGqjdBX2fcwO+FnA6DilLDZ67FIWGIrdVpRWFYp6paSqWpbxY2KOx7Plop3tdr4/0fdjr4d0u5nlEEFCej8UJSDO6nkWOUyzJ8LrKaWN5AHfv1KdP9t07fX8vrU/cYg/nO7C/F8/P8v4Brs/E6ozOD43x5nJzS969Fx4+SjXhLI/46kTN9/jmzGxv2cODdHpSVkemmqPFpFXN0ekKnS7xao5WM3K1V0/33nRl9gPIiQ3INkm6iVO1aRZHSQIliZe1xV8TDoK1/2eE87UD7X+FcP6Ve+1fRa79W8jhmCZNXTH0laog3Q7wXSb0mThkIo/0e1jkkXnMxS5wtJajtcIecD3J6bCSjNN0g2EwUYA8R5ME0m5do0iDIhGeJzWNdjp8ry/0+oLvA8+jPI8IQiJJQTlghiN+POWnc3G10dZbfTITihJGMdl325Z9xbEUSbSR9jWGNkiiDSiUZXFZBqbJhr5SFnqWCXFCZQU5mjCzBb9cq8UA+P5NHDanQ3q94KYVWYaNzLsqgmbs3rj2Rc+6jAN8PBDnM30yseOYN822JF0qcsPQEcvETQMD1DcY+grHXol8q2Mz/S7fdXjHYnWDVlRSEDAI2wC0AY3REGdYCkCiXhJNAIRgEJJtE0wLBVcUfQNgo8YbgroCsMGLWI03NecIEs7yCGRbkG2xPCKqZL2E94Vw2tgNgl8j+CVBX1HsBStfdEOiWkhfduCESM9vddxGz2/FKVaNmNlCWC6l1VqqhlQYNaLgKkuaVYlVA2RQtvMcD8NmELTKEqzXxm5nTydKmgDHuXTdZhyjdaJaNSRmc3q15k739PmeOd4y6wNY7+H2IGz24mzDV1OYDvBueG17b8ICGa/46UYczEAy5pMxHw+YfoIa/Sute+F4DTduRwWRj1g/xqKMXGyM4VTudBuGeSFImCBhHN+GTIMXWoZG2hZlmbjbo8tcmVRKHtOxh+UxVqZEFrWTgIw8MvLINKSTAPou5fVBPSUVx3ySCFHE9Vzg9DCnh3VdwnLIbh96Ad9zGd0gBLHJ8Te80FI1QtOBpoN6GEQUcVHEJYlghDZgG5BvcCoqmJhoo2qPsAJoh3Q3pv2CzcficCpXE6kccFlGuSGSFGAw5ssRF2Vkz2/1/FY/aL988woAkqIICmA8T9o2H8X6YGhPJuZkqtYyznYnr7fscg3mS2K+JHYrereit0tw2HDP98bH597Trb1fydu5NKv4YcoMU3aY8sNEHGfqrDQWlVPF0jAUVwPjOHWOY2M/VA8j5TiRtxW/H4mnuXaYKrMCzgq4GYvnKf+4kB8X8t2Yu62Yd1Pp89r4aWv/+db7u2Pv+435firdlfCYkoecOpX0qBTShPY9zHVxL6S+EE7OBxnnhnTPp72ASRIhSYTAg10H13ScFxqQu4F8C0rIC+EwCgllgpEITiEkjVR0QlYwUWoZNh0m+ngSjgdeYEu2SKWWus6jWdBZJO4i7Q88LerxiS8UmVqVRhbBIoHjSlhO5NWEX1T0oqJqDWc/F3czcTWRV1N9MbGqTIlcVlPbuob0OlSZCvOhVi8JXQ7gcSHcrsX7rXzeiLsVs1/xdyft3VNnMZV1+RuBu2Coa0A0BR6yHJBkVlYpQUZcn+t0cN9l+l3gaMT3H3b/93/+dCiY01A6jLTnQ/R0zCeFmfiCbZAq37Q1NHG5YSiuSv1u1j+N7TJiwh7Zswi/w0eBEYZmEOp+JDt9EKZcMZKLkZyXalkYeerEoWm6NKe1Id8g4WUbf03BlihTHE+yHMFyBEk2KaqhKLRpsm5PHg7cdSGuC/EwMR933mndn5RqHgllIg0H+qBQy1QoErZM4Kjg6304+7m0GLBFRGQhOSqF+dQeDDTX50yLsh1a03FRaGgy4vW4MtaLSEv6ctTjfQf4HTzx8fGAOmz5x3vp8YF7947/8IH98IH99C333Wfh0yf+3Tv402fpp8/Sd98KT0/MdodN5u1y2i5nxHQjjlbScK6UYynKeKdL6GZbN9G+SWa+MMr0YapVqTwutPnQWIz0SSmPCr7K2CpjhjkcFcwwh1VGFxEzyrjNWD1NlWPJ3JXw7297//Xvl//0efRPP84/rLoG9crmmyK8EVmMg5hlwNDXBkUnjQ3TIBh4QVLf0PBCEJsMe8WwN5zY4kWU5RFexGSV0lWqTovmOIRlUZZFa8IRRMgLkOVpyNJ12AAOKIwivz6Y615mTTi8yLwQztfDMy8ujq+R5qXN/NupTwBIQZZmOFhHCX05b0jk69DVr8nqq3bmlytdXS+XAIYDL3jDiTQnUnWWGoSAZSEnsCxP0yxBsQQtELxEGg5n2qztMF6PKyJtlBllIPsWUDRQ57mzXEvkW7qCOjrWM/CoC9aVOY64ccQtM2EWwuNQO4+N+6m1yYSpT0487FDAgfPm/Vr54db49WPw8515rrBt2lgEF9/vlA8LbuldPK/lb8/2j4/9T7f2ccFNS3SUtcZ5ez0Bde1nzN1SeN4ob7fqu636fDSf9tbjwbo/Wvu1OhnBsiQHA7oaMbOFtFwq4zFXZmQWY2mIRF7TDZk4l+Jc6gfQ8ahuQFs9StJbjNJk5DYjYVCmgPCFcBCKwmGTYFo4bLbJqxv0dQv7hmJueBmxejDK5KQQoxzmI7aaMrO1ePvcud3Qpw243cG7o3A+Coc9dzpKjw/WbiusFtxqwW2X0v3R+vFD8uG+P0nxyr2cRs1Fiqxy7DiGT2v5cSUdx/BxIz/v1Me9eruVTlvpfFBOR2W/E9dzcNoJp52wnpCzAbIYEssROS3I2L2JPcTvIabeqDOUFZ2QdcJ0GdvnLI9VO5TufFnDZ3fwrksUJXc69T59Sp8fu4s5NShvxsPm7Vm6v1NOR2G5JGYzdL2m1mtqPsemE3S5AMsFHA/JqsRmE2a3Uc9Ha72UxkN6MmRXc3k+kaKQcPtYFEDfh/0edGxgm7Rls5bFGQajaYwoYYpCdbtSmbnjKsoTt+eohsrpElMTjq1Dz+EST6oyfVxay4E8LcV5JW+mxnpmTAZikbBZxIY+0+vSuobxAiKKpKZxisrzAqyHNGpN4DezKIGTxG+bcOuVLA2SbkK+zYqo0xVcX+30RFHGIdvkBESQME5Aar+N5XB2h3e6gtMVFI2imQYUUYS6bOB/wJlLVm1xWpOVrmjhG0Z6I2lXinHDSa9p7nec8KbuvCaJ0O0SonAFqN9R5O8g/Y3A38hSq8j1LFV9j41jfj53ZjMziqlev+X7IIqYIKAdBzHNm06n7flYEBJBiEcxHoRoELWLAZgv5emcz0siHl5VS3S2B8sje3hUHj52bt9Zm1theWRPb9XHb83zO2l9Ry5OyOKELM6twyM8PbPnt/zhkVmdiHogp5q31id4elJqRprv6NGCLMZIXN4Mxq3ZipxvufGSmSyF2UqrplqYCqLS5gQEMG0C1PvBiDZOtLB/Tl75OiL/36ZNIhhap03Wb8X6bfZ1y+Z/hje1rZeg8FrirvtNFE0C+M/q+ktRNMnQDYq4BOSlwDV1DbFNrOvgvksFfTJ0iSLhR6VSRJzfIYMuVcZiXhpBKOsGVa8xEUUg8DSkCQxtUiTCMBjP46KEyQqmaphuYobRMoyWZbW6XSQIiaJkpzN5uVYnM269VXcHY7lWRxOuKGFtL+R4kqRabeSylnEoEmEZUpJo02T9QMlLIyulJGeKIZwshflG2h7t4ZT3ghvH+SZL2qsZPxtSkXsR9i/zqJWHbbdz6eivvV6ryrn5TB+N9CQRej3SttFOB+91QbdDOTbJMpcE/jsM+R1DXykSbmjAMqBtMppGyzLgeZyGKAW+LP6CLE1Q+BfapNoY3cJhG6MbCHVNUDd14eQ1Tl5TdJPlMVGmLEc0LF7RICfgALZI0KDoJs20BQUXFIITCcC0MfJlUdJVE3lN0FeMeCPqN50AzydcOeOiAW52LnX7jWm9cTpXrt+IUyzPybL8rXIsjVtRcBP615F/GfmXvn/j+zdRhFQVXK30zdqejOU8gx3nxnWbQdCK43aStvMCGY2JxZLZn6jDGe5PzObA7M/C7YN++2Dvb63Jks8q0vYuVOeV41+kQ6Ka04MZSMZsNuXzCRcUuBPcWN6FmzSTiiincLQQyxEzGPPLrT2aqkFIuB6qm1CQMIK6JMgLSUYDX8xSNUvkIpPnY3Mx0YY5m0dElZLDjCoiZJAyWUilIZXHTBaxkQcCD/6WsgiTRKgqtSgEzyPsbrvTb/dc2PeYvsd0erRh4YrWluS2JKOKiqsapWqULJO/4Q2lKLSoEpyE8jImmaTskLJDqj3SCqATwW5M9xLgZyDOYJSBMCJ8D+24LT8m0pLJBmyQkD0f6XrtfoC6IdYP0J6PvOI4joGAZShV4V1Xz4vuaOgMh8ZwJM1m8mar7A/y4STsj9zhAA8HeNqxxy27X8PTTni+sz699Z5uO/ulMh9yk4IfpmwZMbnPpC6TeWwR8GUoxT0m68FFrp5mnfuFcz83HxbGaSxvS2Y35M4L/bjQls7iCVAAACAASURBVBU3KdnlWFoPmeNEOE6E7QBuC/p+LH5YGZ839ndr6+NCfx5LtwWzS6lNQu5z+jRgq1zIY8b3iH4f6/tEmLBpKRVDNSlkP+b6Hu37MAqFOBSCHuxZhKbjgthm+AYrIoyEQRFlFJLXaV6nOQ3wKilolKxTik4oKqqoqGpSnT4fRlroqrZCawzqyczYteZh9zCI98N4FJphl4s9vsjUQWmUKTfI2HElrKbKasLPB2Ba4POSWA3BasSshvx8KCzG6nJqTwZGHkmGjlomHvrcdKhv585mqq+G/HIAV0Owm8LjgtvNmcWEWM/g+aC8f+5uV4apvpGECw5eszSqKoIosYrKqzqtmYTrs46DuT3K60NbQxcj9//8387vV+bz0rpfOM+H6P3DcDKwHZPqWNA2QNegykgZpdoi0+9m/XWupR4R9vCgQ4c9PvK0wFP7rtjpw45L+QkdF0ycwTjjy8Koym6V9/qJqHYIXmlRzFUb/wawTUUDvEjIKq0ZbP1/17JZp8P2u3yW6ouUOY7Vj7fxj++rx2MwKeUi4ccDdVRpg0KuDX5FDIY5Ox8Kq4l8XCrrMTfMqDyiBhlblUoUcaaN6yZm2cC0KE1FDRWr77WDVCsCM3HFqMfELlll9HrB3Z2lt8/y27fc99/LP/6kfPdZ+O4z9/MftR9+Vt59hH/8nv/lB+HnH8SPH9jbW3yxaY3mjXLaqmb4aMlNVvJwKkYpbXfbhtEwjIZrYrnPjVJlEPGpS+c+UyXcOBcnhTDKuCphqgSOMnZS8JOSHRfMeCBOK3E1kfdT8ThkHsbszyfrb5+Lf/pp9LefZu/Wjg5eWVJTYK91FZgmH7hcvV10OummqdjtEqbZrqNOOOGKExuSikkKIUg4L5GSypg6LYs4hE2KuqbpFsdhgghEiRYlRhAZToAMB/+HhFNXTTiQpXiRgSz1dR5AbRN/mZN5QZqv62V+5oVw6qzbr10c/4pw/g324P+yvrg4IEvVLrVayWEFsl6ZBxmS5QDL05AjKYgRDAJFXNIow2E1k9INInCFaeVspu4kN+IeY5hQklEaXtHUhSK3/T5fxEoRy36H3M36u7FzmDnHqTNL+e1Q2w+1WSROAr7oEL58UXbbifnm47Hzx2fv18/pjw+dhxm9zVvbvPXD2frxbO1z9Luz/d3Z/nSy3u6180rYjMFsgE0KZDOl1xOwHlHbCXOeC48r5XmlPq/U56P5sNPud9rdwTzt9O1aXq3k7VabLYTlWt1s9MVCngzZMiOzEI89xOxgfsx5EatZbVlvWH3C6lGC2uCVVk04jEQxMsNIHBR5wPMojeAMRkAMpdpN7KZN3jA8phh0WjrTVTie99JSyiq+nPCzlXL71P/0aDzfyo8n8eEs39/K55N4d6s+P1kP9+Z2w68W3G4tPt85f//94I/f5qeFPItbm5LYDchNgR+G4H7OnyfMKkNvZ9zbrfq4V48r/rgRH+/Mh3tzf5CXU/K8F49bfjZAJkXrsOTu98p5LU9KMCqYPAH9HqrrTVltaSZhdIDjsr1A6Hic7hCaiZkOafcou4OHCRxP5PNd7/2H8O7enM7JwbAxmrQnM7Se4p3M29MFstmD9Y4aTdqjCbLZcdudOBrTZUnOZuJ2a+22nf3GmI642Zg/bO3V0kxiyu0jSQzjmO31SLtO+Olz3R5vWrSmk4YJTIvudAXf15PEiQO731FsQ1QEUuYJiUMVAbNV4DlcFihVai5KaVqKNeTMR8qklMuUS0PG7VG2RSgSyguIIBCiADmepiHxZenTFy8TUq+l+q3+mXAI0ABsk+ZalsMHken6Gi9iBHUF2RYnIADeCBImq6SskpJCKDqhW0DWcFZoQqlFsFdAvDb6IK3UcqLnYzmreNtt9kK047cV4zXkXkHulSB/I2sXTg+T1EsAf0dQrwjqFUX/QZLbnS4TRkoQiXaH6vRAMdAGIy2IaS+kvJBOciHJub5PmE7TdG7sXsPpN53+TZgSSUGGKZZV5Hwjrw/adCUExUU2buYTJBk2qwWxPsur0//H2Hs8N5KnaZpRlRkRJCFca63dAXfAtdbQAAmCOkRGysqqru6antldW5vLHva4f/YekMmKye4ZG7PPaDQ3gCeauz+/7xVitULrNbY+MjfPwvUTu7nDlkdocwfvn5C7j/zZgXP3kb95YhcHuFqOqyXYrOH9HX+4F5oVljVA0SFpDc7Cd0k+anpisRXaFVe2XFZyfsxM5yQvjRkOxEgAwUAYhSAYHcPYCEJfe8D+YxXYHwjn/MnXe9dXW+7/1QLn3KDwKgamGPIVbM6L69fzo/MdlSbGJH5Fk0OBAyVxLPEDVR6ZOnBuiqsycdHoi0qrEul8vlaVRhyJ0wmpSLAsoopISDzBMziJgSwFSzwmi+g5A00SB4o8EoWBqowtC3IcxPOwKCaynDwL1RYrfrtXVhux7bmqobMCDyOEFxGcHEHIBYwMUAzAcJCiUV4gVJ2Z2Lwb8EHCphXXruXFXup3wmKn1Evei0DD+rPrXfYt1ddk5F6VCbSs6XXL5jHimFdT89Jz4Sxly0aNM37uE86cmHuUF3Cuz85cRjNgjh8S5AVBXtDM6CzPFiVEVWlZpjkeP4tEcBw94+JvZioUBNAxiI1BfAgQwzF+iWBXMHoJIRcQcgGjlxgxpBiQ5ZF/5gpKOMWAODnCyRFBjSluTPMAxQFnuxoAXwLwJYhcwdgVK0L6lLB9MsiZvBPKJZe2hO0MrMmFYb4zzHdT+8rzRmEIRhEUhmBTEYuOqQos9Ifz6dv59K3nvHfdq3OoQNNw67W6XultI+YZ7c5BzwPCEEwSKEnBNAPqBlut6c0e2R7w9Q5dbvHtgb05KTcnbXOttCsuymHd+VY03qjTP82iQVxBWYtGLZktf6OviX9puG9n0SCukH4nrG/U7bWxvbY2h0nVSkFAzGbwuTgYJ69w4r2sQHEktc2ka8yuUledvmqVJmerhGhzus3JJsbKhMojooipOufqXMgiNvHZJOLtCTIxAW+Ol6VYVrzrwdbkypmNZy75ewcOYU0xc4KZE8wwcUVFVQ1TNUJWMFFERRGVZVzTGFHFeBkRFFQycXlKihYq26g2x02fMD3UcKGpj8x9xA0RP0A8F5rOADdAg5gIYmLuI44LzTzYCzEvxNwAnXnwG5EXeI4RBcbQJdfV09iKIyUImCylm4bbbMXjrfJwLz89Sc/P4ssH4f7IP57Eh9vfSlqe76z7a/OwUuqUbDOuzYQiYOMZEdpEaBORQ6dzPrSp1GH6WDw25uNy8rS2ntbGqZMPJbOvmJte3ndinZJZiFYpvWq4fSfuWmGV0+uEPFbCh5XxeTv5bjP5tDKfWuVYcNuIWAbYKsS3CZXHTOwTMweyjLFlATMPz0qpWUyKSosSwfdY32OjgE8DIXTouYmdRZwMB7AixMooLaJnwhEMWjBoUSdFg5B1TNExTUc1HTXnnOWwE4e1J5ylEAaHzgQyNcR2bl4XwXUdFL7iTcjAY/NMLSqtytgsIouUWrbcfinuOnZZYn0GnwlnXbF9wS8qZdHodaYlPq8qgKHDvsssGv16bR+Wxq4Vdg27rvB9R74Szrojjgfx+cE83djz6djQxqoEqxJpT3XDVCZTRTNoY0LYM9IwgIkJzWxiZuF5qP77p+zn29mHjbUrxFUh3x/SPNElAbQM2p5wpoYXodrEWh+pjyt/FYqZj2U+mfps7PGBK3lz2ZnxE4d0Q8qNMNsHpzPA87AsVZpyWuVTJ+KVKcorI5R6O4LeEMxQVnGWh1Sdmti8aTGGSc7m3NxjZw4VBvwyIZ625t+/b//91/XH+6jO2DQk+lpparksuCKhs5jII6zOqGXNbjrheinue74v6Solq4zNM851SUUDJGWs6ahh4paJOxMq9MQyUetMr6JJ5suJy9Upv18rj3fmxxf94yfp8Zn48Rfx139RfviZ+/Ij8/Ov4l/+Jv/wM/fDB/CX79C//Ej99D318gE/nqDtNbQ+IP0O2x75w8lY7dSipP0Anc/gmQOFDlIn3LJS2kzIfDL1iDwgyog6400ZUVVMdzm3qqVNq2w7te/kZSeue2HXsdc1cd+SX/bivz3Z//0v5X//tft0mKjUG024ZJn31oSOkklTqX1rrJbmZj05q0GyjPMjUtauBOmSl4aSiogqxokYL5GSypk6JQkIQQww7JKiAI5DBJH8j4RDUDhC4AiBv8YAnJ/TrwIJlqdolsBJ5Nz8cG6kwck/4Mc/gecPCQGvKrU/6De+7ot4zUl7nf+UcP7ZoEfBr0mdFIvQHMrwGM3gDIufS/RwCsRZ8CwrNaa0oiO6gSWhtF3M9wu3jiXPQjUVliWAY68EfuhMiCo3FvWkzjTfxg+r+W4x3ffTTWOWPtVEbB0yoUnGU2quggrxJ1e9Cq3Bz0/RP34o//oh+HJrfjyoty116ugvR+OXR+dhyX1/az6thX2JbXPk0FD7jl4UaBWNlyW2KNBFjqxzdFfgh4q8Lsnrkjz0zKrE+hzpSrSrsbYmup5eb4R+ya024m6n7ff6diW3FZtHWOLDfsiWtV40+rmoPkyFOJccn5F0WFBgWoQZiWAlmpN5VhRonoMIBKEwhMIgHB4jAISDFE/IGhskVtX5aaE7HulGRFKyzUq5vp99eTJeTvLTUXw8Sfcn8fYo3p3kp0f96VG/PgjXB+HhpH33Mv/HX6q//5Q/XWvXDXZs8JsaO5boXUM89vTTgnns6ac197wT7tfstsN2K/L+Vr6/U3YHdr9ink76y4N+3DCHJfl0VD/emw8Hdb8Stktp2clFznoeYViQZiLaBLVswp7T0xmlmpCsjjUDMizImAD2HExL6nCjPzxPb05Sv0ab5bjfQKs9ur+l9rfUao+u9vDuiC+2cFZdVR2w2TO7a6lbsFXNLpbqZmutVtbN3lj10qqX9ntzvdKTmHDnUBiSQUBMp5BmABMbtWekNcU0A9IMWLdQ3cLNKWk7nOspnqfNprKpsSKH8jTEEGMWG0gMMFHxwBHyUF9kYp1weUDlAVFETBmzaUgFc9wyYEUe8+yIYQCGgSgSwXAIQQEQeY0qPid//IY3MHoWgo4hdHQmHJwaE8xIEMmpI09sieFgFB+wPCTKGMtDsorLKi4qMCuMGX7ES2NOHNHcFUL+meTeaVMob9X9nXv/IX78FD9/F+9OxvWdtblWi5YMItAPoChG4wRT9EtO/IYVvuWE9yT9LYK94cWB6wmzOef54sQmzAnm+qzr0zOXDBM2ztim1/qVWTaiH+G2C5j2QLPeTedXRUMvd1LV03EBFy2x3Im7o9Zs8H5P1WsiLEfz5MJLh256aXl/tsNvvOxd2g3rDdjux91hvLoF94/Y6QN3fGZOH7iHz/Lpg7C9pfod1u+wegVvbrjFjgrz4Sy8iAogzMfW/JsgGqc5UjR03QtVK2Wl4HikokMUO8DJEYydRWgQBONjCB+B2NdI+QfO+boQ+bUf7PWG9np/+98nnDPe/F45+j+o416HQEc0AYocqquErmKqBGoyYBlgV+pFwucx11Xqtre3vb1qrL4w81QIPHpqoboCqxIsshBHgQwOUuiYpyFFQBURkvgRz77n2bci/9bQUccmo1DIMilJOM9HnNl4Mr0MYygvsaajm46uW6Zq6DTHvGDMCmOMuAThtxBygaBDBB3iBEAziCDhoowqOmTNsaTm+r3W76V8QWYdW634pCJs79ILhm1HLXumTOGmwA4r6bg3Vq0YB6hrA/MZ6LloVgpRypxROYiZOBWTTIlTeeYyhomLEsDxY5oZEeQVSQ1YDlA1QZJZjicpGsNxFMN+23mCMDSGoTPhjJHhCLsaYVdj/BJGBhB8BUKXIHQJIwMMH5MURNGwYYqGKeqGICsMy2EECWL4GMVGGP0Opy8JZohRAxi7ApELELmC0AFGjiQNn4diWunVUms3WrdTm40YxajrAZPppW68Na33jjM4g0rgjs49Zm1FR97Qtd97zoU/u0xTNMuwsiT7Xlyv9NVS61qpLNgoxMIQThKsKLCiRLMcrhtsvWFu77njid9f05sDtb8Rb++N66O+3EllR4UZNPEujNlby30/iwZBDiY1nC6YYs2WSyaqETu6svy3s+gyLICiJ+sVszno++O0W6lxxjoOpCiXLA9yAsTwI5oZSDLozpk8U+tSa0ulL+W24M+hKauSW5Vcn9F5hOURVmfMspEXjVplYhaxWcTaE2hiAvMZnOVMUbJhhLj+KIhANyDnPjHzcGdOTB1sYuNnyFFUWFFRRUUl+TeJmizjqkpKGiEoqKhiyoRWbEqe4oqD6S6hOLBiA/J0rDtjew66ARpGWBzhboB7IXE+bXFcxHERN8DDhA5i6nzxjcgLAs9KImtqojOR5o7o2PTUgsMAKwpqs+Jvj+Ljo/zyIn34KH78JH541r58nvzwxfn8YfryaD3dTe9uzOuNUcRkVwqLSqkSIZpTgUMENhXYVDhlwymd2HQ5Zxcht03560K4Kfm7TjyUzK6kdzXfZ3Q4G7vTUejBq1bcLdXdQlmV3CKldwV/2yoPvf79fv5lN/u4mty16i5l+wBvXKSew7FPBXN8NoF0daCqV7YNJ5nUL+2qMfJMjUIhDoU8kopQTmacb5FnwmF5kJNgTsEYCWMUnNNIXqcEg5YM6nfCQXQDMyfYNBSMGatbpGXQtk7bMjUXqVBhi4myTuebYp7MhJmFhz6XFVpeqmXKxAGahEhfM4eVdFxLu47e1MT1gj0s+F0rLEqhL+Wu1ItY9h1aFAbnPpymkHcLa7/Q95146PjrBXva8Ods1sOG3q+Y6x1/upGvd7ozGVgGqCuoKpETS9UN+Uw4uoWbE1TXx5oytCdY4gtVYvxya//tMbhr5dYnogm6au0kVAyNNC3Gd1VTJcvY7DNznZk/nKqb0mxSpsv5OhXTQAxcKfSVIJSDSAgS1ovx6XxsTK8cB4pjvszMIrWMOSGaEK+MMPodgL6h+ZFq4AwHKDpmz3nbYSY24Yd8GPNBwCQJt6+YTzfTf/zU/fuvy5c7r4jJyEObgq8roSy4IqXyBC8StCnIRUWtW3bXcbuOWzVcV7JtKVSlGIasNcVkFVB1SDew6YT0ZlwciGWiVqlWBGbua2UkL2v1uDdeHq0PH9QPH4X99eD+CXz5hDx9gB6egYeP0MsX4uMP1C+f4b/+iP/9Z/qXH6mPH5Hb03i7Hyy3o90Rv32QTg/6ZifVNZ0mZBTigY8mLtpm3KqWu5wvQjIPiMzHUw/LAyL1sMRFMx+vYvq3utJGaVq+67hlz65aclchty32acf9fKv+nz/F/8fPxYeDqbFvdPmSZt9NHLZo3MPW2qyN9Uo/i3Q3W73tpKSgzelY1geCMhRkiJMQmoMZnhBkRleJ8w6HIAZnwuEF4msfzlmlRlA4ShIoSZxrGc7zmlhKMui5b/tcRfd1P8P/GHSGfi0q+08559VZ+4f5Wr/+9Zy/+9Xf/KeMDcGBs64aI899iAjNoQyL0wxGMjDJwDQHMxLCa9iZcDQTs6Z4niqb3l7WZjInbXUkC0NNBgwVmlpoEoldM6kzzZ0SkUtvertO5SqRypj3bTR2yXCGz3RqZhAGP2LRP02VYWCNf/pQ/Jef+y8P7vO1+fOz+/nW+nxjPm+VH++dD3vty9E4dXQfAl0w3pb4oWc2NdEk4KYhNzWxLsltQe5LaleQmwRbRUgdjdP5RWi/jdyLNBpmybgo4bajmo5qe2a9Fvd7fb/Ru5rLIyLx0bLWF+vpYj0taiXJhaLR694qGtOwcVnHOAmhBITiCYqnCYZGSQKhKJgkIYIYo/AYhkAUQUgUZzBRoW1XNm1GUoHpHE9LqVvrh5N7u+auV8xxw9we+OOBP+zZm2v+4V493UrXB+7+Tvn4PP38bP/82fv+eX5c8Q9L5ow3Twvm00b4bif9fGv846P368P087Vyu6A2NbJdEtcHbrtnugVaZ8D1hnu+M15O+stJ//Rgfbw3H6+1dcesOnbVS4teyXPenqOKMZZ0wJlTfsj7IW/PcHMCT2zUnqOOi5j2IC2Jw8l4/GSfXtT9Hbe7Iw8P9P6e2t2R+3vq5om9feFvntjNLd5t4bQZlj1aL+iioYuGrzu1XZhNZ22WStcJbct3nVBXfBITfoAEITZ3Icsa6dZw4oDmFJS1K1kfmDakGKAxPXMXO/cl11MmE14RCYnHBAY+E45IAaaMe1Mh8ZQ6ZFKPCGzYtYDAQVKfDF1iNoFUecRzlzR5SVEjkhxjKADBIxj+2qt21n+iKI6hOIb8FuwOIDiA4COUGGLkCKeHGA7yAiVKDM0gFA2LMqEZrKKRE5ufOoI5pSUV4sQRJ44Y/pKg3/LqhWKNvJhs1+r2ONnfmdcP1t3L9PRsPnycPjxb17fqZi+st+JyLXQL1g1Qew67AR4mrDmBCeobhrtwZuzUpj1fdGbs+bF4rueLEskLsbziu6XWrdRmIde9ULZcVpFxji224s29tblW0hr202HZ47tb5fCgHu717a3SbdmsRaMSjkowrqBqhWcdmHXjZgutjtjyCHeHcbsfbE/Y9SNz+iCcPgjXD9z2llldk8sDudzTu1up39JBNnL8yyAF/GQ8mb/zA8QPkCAm8opveq2oNMdlRAXEySsEuwLgwRgcASAMQtgYwkcg8bqceYWcM9v8p5ADQP9sNP7fwZszuL5msbyyzSvYjIDhCBgOx4PzL2NwRBOwyOFTUwo8LfQ1b8aFHp+nyqI280gIZmTis32pb7rporSqWAl81J4CujpQ5ZHEj1hySKKXJDpQBNxQyIlOT01iYiKGNtTUC1V5q8rIzGGyVG2bSV3rWcaFEe4HkOuPwhhKMjgvsbplmo5NMtSZX5HMBYz9GYD/BCHvEOwKgq9gZIBiI17CeRkRVNCcoWnDL6+Nfi+lHR5UZLHgiwWblGhWoP2C2a6Fdc+WKbzuueuttl0obcUXCR2FpOeilj0yp0NjMrJswHExL6T8kPVDfu6xU4c0TFzTcUEEz508HA+KEsMLNMMSBIGhKAoh8FlOMILgV8IZIsMBfDVEL8f4b3gzBt6D0OUZzwgSJEhQEElRokSJ4gWCZhAMHyPoEEYGGP0twV6Q7IBghih5BWO/DU6NRRVzfD4ptWphNGut2+r9XitKOopRZza0JheTycVsNvR9MAmRyAf6ht0spbakkgBMAjCL4DSE2patKqos6abhFr2yXKhtI1UlnyZkHOFZRjQNU9dkmkFFCS9XzOOzevcgXx+57YE9HKXjydxfa92aD1PEDQHbHzrhYBYNnfDKS8dRCdc7od4J1ZpJO9TLR7PkwsuuwnIUFkBUwsudtLuZVK0UxJTjIILwHsHe09yQl0COH3LCla6B8zkR+lSdC1XKVDHdpMyqFLaNvK2kVc7mMXI+gF7U4qKWypQ7bxcjjwx8PAywJCaynCwqMi+xNEfijE0LPiulOONdn546mGEhuolIyliSQVGCzmGADAPwPCxJmKjigoJJGq7ZrD5ntRmlu6QV0LKNSBNAtIbqdDhxxnMfCSMsiYlXmJn72Cvh+BF5Hi8k3iiCqAi8KnK6wpsaP7VYZ0LNbCyJybaidxv+7iQ/PUkvz/zLM/fhA/vhWfnhi/3LT95P33tfPs1fHpzjXlu1YuKjbS6uGqNKpHBG+lPSn5LehAgmTGQzqcNkNlXYWOcR24Q55OxNxe5yaltQm5ItY9ydjub2KAnwRSvs1tphrW86aVmwq5zdZOwmZY6VdGqU+067bZVDKSxjqgvwxkPzkD3LAe0JZOoj20azTOoW06a28kxNIjGPpCpW60hN53xkUZqOCyLM8iAvo7yKszJ+JpzzT0EjBB0XVURSId1ErClueqxqE6pJmBbzG+HIdKjxmSktY2eZ2uGUdUwsDPi8VJNCrnMuT8gyIxcNu1sI+57bttSrD2ffietGXjXasrGqVA3nrCyNFHlsT7AyFdatvuu1Qy8dl9Jxxd/vxOcb9eWkP9zKp4N0sxeud3zfsLryraYMFRHiGViROUGkVY2TFFzWYM2ATBNUpCvLgNvC3PTzn4/Tv9y5m5hcJWzqUk2ue3PRmYmTCR+HpqEQRWT02WSTW3/7sHro3Tqhu5wvY953aGdC+a6UpHpWaEFKRwUVJKjtAo4D+T6dxUqemPoMV6aIYsKsNCC5S80iHVeQNVS38LkvOHPanKBewMQZn6ZsUQi3vfC01b48uD88R8etmYVo4EJ5QpYFW+RMmZFFSlQZ3hT4oiZXLb1tmX3Pr1u+K9mm4OtKyjLJ9Vl7RpkT7Ew4/pyNAzELpTyS45lSBHqXG6tG2yzE6x1/d8c9vzD768H28G57+HZ/enfzcHnzMLh9Gj1+gv/2I/xvv5D/5W/M336hvv+M3j+MDsfB5np4cyJOT8LNSVqumKLAsozIEzL2sSxAziK0OqGLkCgjsgiJzMeKkEw9LJ4j8RzJfPx36ZqY11TTscueWTbEuoKPHfqyo384iv/2afb3T979Slb5N5Y55MUr06HCwtpv1N1a2WyU7VbebuXVRmw6Ni2pKKVsF1NNSFBBRoBIBqY5nJNZRUJFHmYYgKJGNA0yDHR2QNEMRjP4ufHzrPk+E84rNnxNOL/vSTCaw8+FdOeeTYyEvs4SeJ3Xp/V/VK/9IUHoVaT+h5qIr1Y98O8OHPSfWurzF881stgYJcCvCAclKegcmMNLuKiTkklKGqqYqKyB1hTLErGvjCoRIgd3TcgyYGeKnycK2LrU0oCbaEAacH1lzCeobUCejc8sJPaYcE55E9HWaYUDaOSbiQI6BvDpIfn1h+bzvXe/1//2Jfvrd+lfP8bHjn/aandL6fvj5GklHQpim2PXLX2z5A49s66J+712v1XvNsr9Sr5fSrcNv8vIVYTm3lVkv42cd1k4bEqkrbG2IxZLul+yTUctFtx2q25XaluxeURkIT7zcC+k/IieefjEFW/JMwAAIABJREFUgc0pOJ3jM5+ZzijFwFkRoliI5nCSIzAah3EMIRkIp8YIPoIxACUgDAdRBEBBGBsLMsXLCC0MLAdPCrlo1HqhdSm0rJDDkr7Z8octs14Ruy19upVOt9LNNX9/p9zfytcb7m4vPh3V2zX33Y18bNBTg/54q/71wfr5Vvv3D/P/978s/q+fkx/v9NOCuFkRtwf2+sAsVmhZj9Lgsi2g7YK63fKnnXCe+4O07qimwIsUy1IqjHDLBmR9IBkjz6OSRMgyKQzZ+RxzXdwLCS/EwhTr1vzx0Tx9MK6fxP0De3zhH75IhydqeYTXJ/Thi/ThZ/3+O/HmmTu+iFk3DsuRl46jgkgrLi2lrNKLxqwqpmm4sqSTBIsjPEupLKfjhAhCdOZDboD6ET6dAbLx3nRGUU4HmRBkghfx9pyezpjZXDAtRhIQicdEFuFpSKQAhYVNGZ+ZrG+LpU+dCcebgOEMzUM68kjbgGRxwNDvSPw9SQ4JAoChIQSPUBT+6o0ZOuMNRuAYgaM49rrVPCdEYeQIowYYDhEkQtEoyxG8QIgSJauUrBLOXPJCxY/UmcdbNqFbqKQCjHDh+LDjw36K5y1dLZlqQdRLvN+SVQcsNtjuhrk5SXcP6t29vtuLbUf0a61sxH5l7m/8otJ48Qonv5FkUJJha0JrOi6IY1mBZBUwLDRKZMeF/BhLCjqvuXYp7W4mN3f2zZ3drrh+w2+ulf1J7TZMXIJlj+5P8u6kLg/C8iDtTvr2Vuu2/GIvHu71x8/z9VGoVvDimjg8MrsHot4O4vabajXcnojjM7c5kv0OWezxxZ5oVtjmhtvcCP2WTSs0yqG4QKIcdqNRmrJBQMx9LIiZNJeDSNAtnOFHBDVEsfNSBQQhDIKJMUSeCecMOV8bcr4mnBEwHgHjryBn+Idb3P+acL7qMv5n7P4ZZl4J57U9GYDGDIHKAu1MlMi3osAIPTmLtb6xq1QN59REAyx17E2xzBcyX4jn7Gw6NJR3ivCtKlyqwlBiRgoHGSKeekYWGHmol4laJlIW0aGLuM5YFpGpRUehXBZGVWlVpdSN2PXy2TEVxlBWoN2CX66lvCTs2SXJvEOJP8PYnzHiEicHCHYFIwMYG9IczMuIbCDmDPUKKlvw2ZIOaiRq6Kih45rIGqrq6cWS3az4zYpvCmzR0KuOXzbCopXaUogjyrFBin3D8G9E5VvdGk5nkONizpywZ/jMpZ05PZtzzow/u4zOKTskhRIkgmEIgkAgDL1m4AxB6HygM0bBV8IBiCEEXwHgxZlwUGx0xhucACgaphmEZhCSgs7bGxQb4QRAC5esNODkMSOMv4YcigM4CVYtbOpSs5D0UiosqKSh64bLcjIIYc8DfB+MIiRN8SIlyoxcL+TtQmlLqkyxvmbWvbBo2KZhsgwLAigIoCylqpIrcjZNqDjCwwBNU7xt2bomo3icpOO2I/bXzGZH9kus7tB+RW920mLFZxXpReA8GM8jIMiQIIfcZBzkYNpgzV6stlyxpNIOjRswqoGoGkfV+HyasNiK++O0qIUgpuZzjOPewti3DD8SFVCUAEEaaipgT5C5g5Ypl0dkEZJtxu5a5brTdrW8yvk6J8oUK2K8SukyoWMX92dY6BJpyOQZlyaU78FhCJY1UVRYEI3cAI0z9tx24AakYUGyOpSUkaKBsgKJEsRyI5oZ0cyI4yBRRFkRZgRIUFB1yuhzVp/ThstMI06dYYoNSZORMhmY06E9B10P9lwoiJkwYYOY8SN67hOOi9lz1J6jMw+f+4QbkG80SdZlSZcFTeYMlbNN1p/zScQ3Bb/qheO18vigvDzJL8/88zP99ETd3tDPj8p3nyZfPjmfPzgPt9ay5RIf9h2wTvlFpZWx6Nv43MRcC5+bWDoXy0BuI6Xxhdaj1zF7apTnlbFNiXWCbwtqW3FVQgQzMA7Qvpbqil+v9Jv9dL8yVrW0zLguIOsZmprjeoauIuZQSIdK3pfSNhdWOd/mcpvLVSaGPjV3cNcli0JZLu26Ms+EU8RKk+pNrBVz4Uw4ooRwAiQomKARnEKc2YaSUEbBeRXnVJSXIVEBNQO2prjqkKpDmjYztVnbZB2F9jUun6qZKS0iu48n3oS2DTQKhaxSo0xcNHLfiItW2CzEVcMsCnRRoNuG3NTEtmV2rbDt1N3C2q/mi3pSxIquQboGzWziTDj7hX5cqXcbdddSxxX7eJA/3BkvD/rTST83ftYFqcnfnFVqPANLIsPxpKpxnAAJMqBowGQCK9KVqUPrbna7T77s9E8bvbLHt52+KNQyUQwNn9q8abJBYMg8ErtyGahdqPzlqb+t7dSHi5CM5sREgzQZcqZsnGh5qfsJldZs0bBBgs/moOuScSDmiW66pOmSU5fWJqhsIPNQTHJjOmOmMyaIpZlL6yY48/AoZbKcqWrh2PGHmjl0/HEtr1s+DZDABZIQK3KmKKgyI8sMr3OsLYm+IpYNdVjwh4Wwarg6o4qELnI+TUU/5ONUcea0YeITi3AdOnC52ONjj/csvgj0RWktKqXOiaYEdjvk8Yl6+UQcju9Xhz8dH6+ePkMPH6HHT/CH7/Efni//8gX4+y/E339lfv2F+uEH4sv39HffC/fPzOOLfHsnLpZkWeJ1QVY5k8VEnZJdwXQFU6dknZJ9wfcF32bsspLajCsjqgjJMmKalG8zoc2EvKbanlks2WWHr2vwpkWeNuSXa/4vz9bPT9NDz6j8m5kDSdpQn2J2IPUtvVpwu4203UmrNd/2TFkTaUl0KzUuuOmclA2EFc8bDJxXOJGHBA5iWZBhAJoGKQo4b+FJCiEplKDQM94QFI5RJEaRXy9GviYcnIIpFmN4gmKx8xrnt16838OjX92xf9CR/26J/u1Zc34D+MMx51nz9tp187uv+j8nnNf6PAgdnSHnTDhnldpZUYDgA5IBJY1Qp4wyoSUNZaURJw50E45Drs6lIuJSl8p8MvaYxGc9G59ogDvFiljMI2E+QROfLWJR5t7z1DeWOrYNKPHZyKUjz7RNTmZBGv3WUiFLGd1f+9+/5C933s1S+fVL9q8/Vn/7kvUpusmJZYJ9ORgvG+VhIdx27E3HHHrm0DO7jn25nXw4Tl5urA8H63mj33XiPqfWAZLM3kf229S9bAtks6S2a2694TZbfrOT+iW7WHCbjbJdqU3JlAlVJpTnEZ5HeCHlhZQ9R3VrbNqIG3ITh1R0hBFAioUYnuAEmuFonKYQkgVQcghhYwSHCRqjWBgnxjA0HF9SLEJxAE5faibihpzj4ZMZUkfjRYFeL7nbvbjfsIseXS3xm2v26VG9PfI31/x6gRfJ1bJCno7qpzvzl0frriceF+S/vjj/9Tv/b3fmf/vk/X//9+H/+Xvz84N5tyQfDtzLg3q6FRYrtGhGy4boSrgtoL6A6mSUB5dNOt60+O1ebgrMmw2m00vDvJS1C8UY6jY4tcDAI+OQ8TzCtmHHgeZzxPHAfq1sb7TdSe33VLEE6s1490DcfyfcfRZWt8jmDnv+Uf38q3X7kdvdUzfPQrvFgmJoB5degkQ5GyR8mEpZaaQpXtdsUVDnN5Kq5NpOKkq2KNmsYqtOrHspSHBzNvQSbLk3r+/j9bWb1upkRmgmYk5p02I0heBZUGBgkUUUFtUFzJLJqUbNdKYK6CKkU4+I51ge0k0mnFsBZHFAU28J7N3XhIPj6BgcnJtVQBiA0d8kN6+c81tDFAn9Rjjk6OzeoWjsvMnheJzhYJaHJjbvR2pamGlhRqnihcJkRigGOHVBwxmYsys3GWc1Vi/xxZ7Y3jIz/01aXi632N2D/PmL/d3387t7fbmidjd2u1RWW+vuMVmsHFEejsE3CPpnDH/HciOaGRDkBS+MZAUyJ1icKnFOxTkVpoQfI2lJLTbq/mgdTuZqLxctUXbk9ijvbpV2TXYb6uZBWx6ktMHSBltdy5ujVi2ZckGtb5TrByPr4Fn8TdoNNydqc4cVqws3fxNV365u0MM9226gtBlUS7BZI3kLLnZMv2XbNV31VNlRRUtmNR7nWF2rcczOPHzmkjOXNicYKwxR/IJixjgBwCgAwtBXhEO9emxeCedMNX8gnK8gZ/j1Le61KvR/Rjj/kW2G48FgdPW1Mm0Mjs5xbRACYtCYIRFVoicGb+q0oWJzm8liJXLZmYWowiVPfaOwl1MVci3ctXBLfysLbwTmjSK8M+SxpSDeVMgDa1H6fel2xXRRT5at0VVinpChB9oTzpuLUSjHkRSGbBQxecE2rRjFaBhDQQTmJbHayLuDXjW0M79ihAuCPtfBjVgeImkAJcYoMQaRC4IZ8gogWmN1NrSC8TQeWuFl2nNujs0TMC7xqqfbnul6erVgNwt+3XN9zbQF01Z8nXOei6rKe4x6Q3NvFP29PQf9iAxixgupuUfNXHrusX4g+YFkWhTLAThxSVIDCB6B0BAARgAAjEFgDECvhAMg6NeEM8KuAGIII4P/GeGQFHQWpyHoEMVGJAUxLCpqY0kHJR3mZYjmgbNWDcaueBllRYgVAV4ZCdpAMi/V6aXljpuWLysmzYg0xfOcLEu6rtm2YpedeNga+5XWV1xfcdcb4+5mcrPTswxz3aFhvDWMtzNnHIXYWRsSBqjnQnGMNg1TVUQQDoPwqijhtoeqBkzzQZwNixrpFkzdUmGKxDkRZXhSEdWCKxd02uBFT/Y7od7x+YpOWiRu4KSFkg5ImnFUjZsNmdRovxE2BzNKqZmH2jZMkm8I+pKXQFmDJfW3t8eZjcwcqMr4PCLzgFjk3KHXbnp9V8vLjFs0dJXhWYimARbO4bkFzCaA56CxTxQ5n8TkdHrpOJdJBsXZ2Jy+EZVvLXt0XqeYU5CX3lHMNyT9rW4imo7KCsQLAMOOGXZ83uEQzIhgRowASiapOrTqkNqMsgLG8EhthsjTsTIZ6NbQnA4n0+F0MvBCKoiZKOXChPVCynExcwpq5mg6QxwXm/vEG2fCWDpm6Kg5wUwbMaagHcBRSVcLbn2Qb0/q3Um+Pwovt+LHW/7lhj2337yc9Kcb/XGv367kZUZlMzCajPuQ3uXaKlbqGV9MmXzCZBbdBeQqYTcZv8y4bSUdV+ZxaW1add0ofSV2pdAUYpGwsU9EIZln3Lplr9fq9Vpf1VKTc3XK5yEbzEh3SgQzOgvFujT6drroJquFvV3Py5ape65suSgjHReZzhAvYNJcTTI1SuQokZNMzQotzdUw5l2fnk4wRR5xwhUvgZKCCzLByiQnM5zMsDLJS7ggoZKKaAY8sVB7ijs2GYViFMoTi9BVzLZoz5E8RwocIQu01JdnFu7oSOzSdSo2mdQX/LIS16246aRtL65bflnTi4rZdEJfsutG3nbautH2/XTbWpnHisqYl4a6CSextOjsVTtZNcam1ftCWDXCbiEd99rDyXi410+30uGGbwvemyKOiU5MimVhFIcIhqV4CaVYkudZiWEFlJdAa4rVtXpznK+Wel0Jfacsej2OqLmDujPMmaITEzF1yNRgy8RnDhMFapaYRTaZzdTJhFc1QpQgUQIsEw18riiUOGazhC8yscylqpCrVD6/LDou4kd0EDP2DLemmDOno0TOcrOspl7An52prk+f/wvTgm8arWm0c65AErGhT4U+FYdMErFpzOWpUGRiVcivs6i4VSOsO6Wt+CQmfR/3QipM2LlHOXPinCQxnxPOFPVsPPaYaE6lPl3GbFfyy5bbrYSHk/bdR/v5UfnwrHz+pH73WTvP91+MH743f/gkf/cifH5mf/oi/u0X9S8/ih+fsNvD8OEWPh2QbQ+22aiOoS6lFhnfp8K6pNYltUjJNsIWKbmu+FXJtQndp9yiFM/+nNxnojkRu2Qe8n3Bnz05m1ZZ1dK6FfdL9bg1P9y7tzujL+nEGwXOZTQf5CFYJci2hXcdsmnRdYOsO2K3ZjZLpmvI9VqsGnoejE370vbBICOcEJGtC064Ium3BPmOZkYsC1I0TNEowxLnShmSQUkGxlkQZ8c4N8K5EU5A50GxEYxeovglSY84AVI0wrBYa8orGk0zCIoBOAHRDIaRI5wakwxIsdBvec0MTNBfoRH5T2kZikNX6OAKHQywIUCBKI/hIoHyGMTAAAWeB2JgmEVgFgFpaESMQXIEUWOYghAagUkUxNERggwg6BIAxigM4vAYGwHEEGVHhAgQIoBLFCoQhETxGicaAq/SokJrGsNQI03CA0fKfa309TJQ21BfJFZiELFFBjriKqBvQImL5wGR+JhjDQ39QhS/5flvRfnKsKCZzwSJGM54lRvI9NvIAjofWfrjhxb/x8vk+x39ZUv9t+9nT0vyp8fJp6PeRFDqDg4N8dPT9IcHa9/Auxq6XeKHFl5mg/sNdVoRpxX5uOU/3mjPe/VQM10IpfHIm7+bWn92Z+/bmry9th5O89ONfdgau7V2szfuT5Pjtbbo6DKHqgIOQzhLqSjGg4CIUm4esNMZ5SeKaGDShBKnNG+RlI7iCoQqIKZCGD+AyAsAe48SQ5wCEXQIQgMIHGDYCILektSlbiJTBzOnY9sFoowsImTdsvu12Dd4kY/bBtjvydOJPZ3o4w12vYP3q/GuH96u4O9O/L98sv71fvbTTvmy4X89Kb8+SD+cqJ/uqX/5Tv7Hz8a//WzdH7BVNbw/cKedUGdIlcK329lhOdl22qaTVg3X5ngeAYk/XFTUbqHUCWOKA4MH0plaelNXk+ZTeTaRpgavKYQqY5ZBBr6Y5upi5bQLvezFrKHyjiwXRLulFgd2/0HbfZB2H5nrz/jtD/jNF3j7AVjdAcV66OYXs2gY5mRS8n5CzQLMjYg4RZIMDWPI9QdBNM5LLC/RMB4XNbLcsIejtLsWuiVWNmC7QNc7+v4H7/Y7d3HSghrXZ5eS/k42LjUD4MUrRYcUHeEkkNcwbcZpM47TsSSmfZfwXSLLpLaZlIUxn7GygkkSxnEIQYIoBqIYiGEIhmEYho0QYIyCYxQEMAjAIAiHYQKBCeR3aROMETBFY7xAczxF0RhBIjSDc/xvSYksz4gyp+qS6egTV7d91Ym1WaLaMT8JGdOnkpKternf6quDtjsZN4/m4U5aXVPVEtwdyc01urlG71+E54/yw7Pw/FF+ejGfnifXN1pREDMH0LQBQ7+DwT9h+AVFjShqRJJDmh2fRcgzj08q6vyOFZVg2kKLA7k6Us0Wiur3STtoNuj6KCz2fFJj8wiYR1CQg1EJ5x1WLcmkAb3sIq3Hix21uxXibGjP/5wW4HYv7/dq3/NVRcXluF7iqwO3OnCLHdOuyWqB5S3cbajFjjlf7zbU+WLWQOcjoayii4ZPcm7qEIIMUMwIQi4gePh7nAMIwsAIHg9B4DUl8p8mHBAGQPi3V+ff7TevH3slnP9YenNGnRFwNQKufqfWEYKOUQzAcAjHUQzDEAQDQXg8BsdjEAAAABgB4AAAL8bg2xHw5+H4DY6McWhAwEMaAwQalVhcpCAOH7PYSGHhiUSex1EZV2dnKm0LgEFfSfCbCfNt5xHbhNqEyE2Gvyz4jyvxoWMOGXYoqLtO3BdsNYPSgEt8Npwznk1OTczSEdPATAOTVUC3UNul/JQve73emGkvzjOC5y5kafR7rg8pyijNjjHiCicH5/ZMQQRFCTAs1Pe4OBKLUF6Uk003XTVGX4l9xS0atq+Z3Uq+2Zr7ldkVSuaLoS3YCi1T4LlthmRQWeOnM81xDXMqyhot66RmMZOZ4Hiy5bCShpLsAMK+PVv/x9DFCHw/At+PwMsxdDWGrq5G7waji+H4cgwOvm41gLExCI/OFzECJ2mKoEicJGAUglEAIwGSHRPMFc68Z8RLxYSySi5bLavUmU8JyhXB/JlmvxWVC90aa9qlYV5OpgNJfkNRb2T5TRiO8wYvOqxeks2K6DbEcouvdvh6TxwfuKcPyule7Jdw04GHPXt3kk+3StuaUcRZFqTrQ8dBgoCIIsoP0CQls5xOMyIIYXt2ac8uz7S5WBtpwXohFmVk0bBFQ0cZ6sdQWhJ1z/VrpVnIacFGKZUWfN2p6RLPVli2wuIejJpRUF3G7TBbAEkzLBZguUSyBopLMEgB27tUrT+p+puJ/X5qX2n6O924cBwoCKgwpLNMShIhDNk8F5fLSV3LWcb1C7VbMHmJ+uHQmV/Ys/dT52IyvTStS9sZeT4SRVQcs75PzueE42COg0naUDUB04amc9T2EGsGapMr2XivTYaycSlpV4ox1ixYMxFFRxQd4aUhzV3Q3NVr5Zc5JR2Xm3m8G/BeKNgupU8g1QSMKWi7WJiTfooHGRHmpJdgE3dszoYTdzwL4VkIOwH0xptxjk07Njlz6ZlPOR7uJnjacNWC21wrpzvjdCsd98xpT9/t6IcdeX+Qno7q01E9baXrnt/WTBthqQMULrpO+etK36RK43LFlMkndGqSjYcvIrpPmD5hNqV4szRuV5Ndr287bdnIi1rqKrnK+DSkkpiuSnHVMPulvF9py0aqM7ZKuDRkfIc4E04cCmWu1aVRl1pVaXWtVx1btlxaMl6ITWfQxIGdOeEFXBCJXsC7PucFXBiLUSKEMR9EnD3FVWXM8pecCIgyJsgEp1CCygkqx6s0L+G8iAgyJKuAroGmAdtTIvB53+NMA5NFyNRwZ8LYFj0z6WguRHNhZuEzE47mVBYwiUd0OdcX/KIUVo2warhVwy1rdlmz65bvS3bdittOXdXqrptsGjPzWEEasPyFpgJRwC9qc9tPNp2x6/Vtp+6X6s1GubvWH+/Mxwfj/k65PYptwbsT0DagqUULAkbRGMOxFCfCBI3TDMWTFAsx/Eg34aKQ9vtZ18plwfWdtlqaaczNbMSeILoKTCzU0GFNhTUVNnXCnjBzR5w7omFwqkoKIsxyI44f6hrkuUyailkmFJlYl0pTqXWpVKmcR0Lis/Yc9ULKCxh7hk9sfO6xYaREsVrVth9IE5uYOsTMJc+QE2d8not5LmYJn0RsFNBRQJ/x5jxpzGUJn2dckfNlIVSluGqETSe9Eo7nYb5P+hE99yhrihgW5DiYNye9ORnMyMil61QsY7ZM6LbgNgvxuFef7o2PL8bLk/r8KD3cs3cn+u5EPz3yHz/IX77TPz8LHx/Zj4/0D5/5v/6s/PqT9N0H8uEWvLsBn07k/TW5X2D7njlt9LvtdN9qtyvptJZvFsKmolcFuW34bSOuK76JqTbj+kJoUj73mdglU58uIq7LuWUlbjt128ubTtp00n6pHrf6w830sFK6gsoCIPFGeQi2Ob6oqF2H7BfYfkHseny/Ym72wmErLHtmv1f7pRDnmBfBcUnXSzlrBTfBBWlAMe8I8h3DDnkeZnmEZhCGxWmWOMeRkQx8LgdA6SHKDHACQjEAQYcYMaRZiBeRc7uzNeWcuTRzFXMi8CJGkCBOQBSN4tSYoIE/EM65ppBiMYrF/lB980oyMIvgIkHK1CvkgDQEUCBIQ2fCOWPPK+HAFAyTKIAhIwQaQNAVOAYwBCIhkAAgakwIIKuhrIYyOk8pDK2yvMZxKkvyKMmADAMpEmabbOr//3y9aY/beJav6aqyHYsk7vu+i5REUqS4i6tE7YpQ7GE7vGQ6syqzqru6Z+5cXFxggPns84JOt7t7MMBBgEHpTUAQ4v/wnPP8jCI085mWTuXUFjNHKqZiMRXTCR1YaDjCUp9KAzL0sJFxMbIGoxGgDfuScilpA3NMTGfCdMRZCuQY8DLmbxrltuFftsI/Hs2vV8JPB+7/+Oy87IXfX9zPd6NtRa1L+n4j/vpu+vVpcr/h77fsw4471Mgq6x9q5NhgNy3zfJA/3pgvJ+t+rR4rrl3QeQb70wt/epln2HalnI7jm6vJbq0va3FRcbuNfNxr7YLNEjCcXU4ml94Uth3QtmEvoG2PGY7wsStIQ1IZM6rDqw4vjGnawAgdIXSkIxwAewuTPYKGOprt0mNh+AwnzgWpJ6s9WTsbO2BSclmALAt6u+RXC7ptiN2Wur7mTid2t0MPe+Rqj5726GmL3G3xd0fm8530Pz+nfz2ZX3bS3x6Mf/s4+v298tMD8+We/PsX7R8/m08narcEH0/i7ZXUVmRb0V2Tc1Xxx7VydzV8OA3vr7Xbo3K9k28Pw+1CCR3Ms7C5r1bhOHWN7vmROxbHFjMy6cmY9j0+jMUw4cOEDjIqnONxic8XVLVmmh1THKjiiFcnuL0Hdu+h68/o7c/Uw09CsQW8+YWfQmWrFAvNmeHDCWD7iDV+O/V7YQxFCZzOsaqhy5pKc3i9E65vtecP9odPzuM76+pG3h6ZzYG+frFPH53j86TaCG4M6eMLbXhpWIA1xicOPXZYzSRFFRF0XDRJ0SQnI9iZoDOPiWMxCqWpyw51QpQQUUQ7xS1OQBgOoSiMYRiGYR3Y/EdhnQ/qmwWkU66TFMpyJMuRJIUyLN5ZpHACxgiYYnBBYlVdknRBHvKKyUgWJZqoYEKiBYkWlBTiaj+6exc9f0ofX8Lrx/Fiy8TFIC57yw2W1wMv/HOSXyxX6GZHHq+52zvj+qQvlmwQIJPxwLJgTQU5pkcQlxTVJ8keip7h5IUoo9aEtaf8LMXnDVuuuLQm8hZfXTHrE9PscTf5yzh4FZW9w712vLfiEp/4/WmEmO4b030z8t7Y4dtJ8GYS/CUpgdWBvbpXywbxw/M4A9u1sN9ry6WY55QXXyQltNyxxzvt6l7fneTNlbg+Cu2eWx+F7bW0uRKXO7ZsiXmDphW8aPmypvOab1ZavTSCSDIsQpAQFL9E0AGMAn+0moEBAgxg6AfCAf9DMwAhAAj/sHsD/uGBgP4L3vwY6AmjAAj3u6bcfyccHEcxDEMQDIIQEEBBEAZBEAD6AHgJgGcD8PUA/PMA/DMG93Hkm29AoNHOZsFilzzRVxjQEFBLJlydjiZSNJF8kxsLA4u7MMg/e/L5LuEeF8pTK/10HP50pf90pb+IWK3OAAAgAElEQVRrxeucOubMTS12hDMdIa6FToawqYKqcMkzZzxzxnOXmgEbJmpOcNujolwqWj1rlGlG6RpkmOh4wrhTwfEka8x3JiFBQhWN0AxKGxKmRTou780E3+NnNl+mRluNq7mSBGQc4GmEzhO8KdnVQl5WShpy7oi0VFzlYQ7vgUgPQvsYCXEipZvicCSrBivIBC+jsk4aI9ayheGYk3WM5vsYdYbgfRjr9M1nffBtHzzvIKcHnP1IODAKfVOA/kA4KI4RFNmNgALQAEIGBA1xEiIosKhB+gizfXaxHrdbu93aeaN6EWU50MiGJi7kR3icUHnB5iXtB+Bo9Ho8fjML+kmBzWuyG/4slmjdIssNtjlQhxvm5k46XnPtGmvX+NVRuDoKq5bIMsnzSNMEhsOBbcNdNq47heOEihMqCFHHHZjWmTl643r9KEHLRptF5MSFpgEaz6m0YOI5EaZYkKDxnEgLJspoL8CnM2IW0clcmlVwvMTnGzrfUsUGn6/g+QrO10jewtkCjCsgyoGsxooFnZa4Fw3CGAljxPOhiT1wXCgIqCjiuoSr6ZSaTLAw5JtmmOdKHLN1rTVLNi+JMIa8Wd+Z9ibOhTU6N4ZnQ/NiNAJsG3YczLZxxyE6ibHtUbZHuTPKj9gw48KMmyXUNMT9mPYiahrQ04C1PcYcE6qByhosqQArXDD8uaJD1oS2JrRu4toQmc4EP5RmsTQN+MmUHDno2MVsj5j40MSH3BCdpaSfEBMfstzBaAro4wtjcmk6/Ve+J3pTburzs1D0Qs4NaT+l4pJLK3a5lQ5X+nEv71fscUVfr6lTS15v+Iej/nDUr1tpU9DLlKgCLPfQKqC2uXJdmdtUa3y+cNjcZrIxVc7IKqCqgKpDus3EQ2Nct9Z+OVxX6nfCyRM+nlFpyBS5tKyYzVLaLtW2kouUyyI28mnfJp0JOXVof8rOfD4KpTgWk0SK426vkZtFpOvj9hTvztnWGHc9znaZiUM5U8absWEsxpkYZ6JjU5oKsNwlKwwECRVkQtAY2RAFleNVuiMcSUVUDTGHyMjCXIcOA9H3+KGByBJgqJhlkEMNdy028ZV5pAYuO7PJxGfmIZv4nVCObzK+yfhFzrUlt6r4dS2sKn6RMx3htIW8bYbrcphMaU54y/NvVLXnT+mm0LYL89CaV+1wV8v7RjosheNGvDnIN1fS9ZG7OrB5SJnqW1U41xVY4CCSQggKh3ECJSmCoWmWICmIYvqKBoYhv1xaZSFnKb+oh5vVJEtk28aHBiwKl4YOqwokCaDIQ6KEdIGyikLIMimKKMuCNHPJcpeaCroOHUXCfC6XudpUxqIe1uUwj+XIY32b7pDSdsmxTU4c2vOlWaB4vjLPJ12K7WhCThyqc0HOIjYMed9nptMuCpfsGjjfIScK6TRksojNE77MxGr+rRu2qpUq58OAmE6x6ZSY+owfcNYYHQ5B28ajgE8DoXs6Vc+FPGbSgMgTvK3Z4046HcXrI/dwJ5+umO0GbpeD9Qq8viKfn6RPL+bjib2/oh9OVAc5X16494/4/Qm8OQ4+PvOf3sl3R+7uIH5+cr88z+731v1efjgoNxth3zC7mj4shWMr7RupSegm6wiHy2Z06OId5BQx2WnQN428rjtgE/etclxrm4Zv5mQeIXmE1HN83bCHtbRbEIeWOrTUZknsWuawFfcbYbXk9nutXcvzikkLplqp6+NodbCKVjVHiKwOBKmnqLBuUIr2XTNAdvIAkkExBkLpAUoPULpHM1jXqedFzDDZLgd97PCuL8/CYRhbrqdpBstyGElBFI3+SDg0h3ZFsQhBI9+TCr970nASISQSFwlcJEiZYjSW0VhaZUiZwgS869t0hIPyWAc5PxIOTKId4fQRqAeDEIGgDIrQMM5DnIbLI1oZM/xQpFWGUmhWYRiJwFkQpwY0PVBlbGIxia+V8bBKzCJQ85lS+kqbDttUrwIpc+nYpbKASWd06BGTMTibkUkiTH1GM2FJBcwxNQ1lx2Rck4ocdp0pj5vR5+vRbw+Tf/9g/+1W+Xol/Psn99NJ+ccn7+ONebdT3t2Mv9zbv72Evzy7H2/Mz3fm81HclfAqGyziy20B3a7Yd0ft5WS9P1oPG/1mKbcLOs/QwO9NnfPAA/KUahtpt9Z3a72cM2mE1wWz28jrlp+niOe+1bU3pnWham9U9Wxs45ZNKDqiDgnRIGSL0Sa86gjihGWGOKkhuAJRMoByPZi8QOlB12qjaJTjSQi+gOEzgrxguUuWP+OkN7aPNBu9M3msG3bd0Icte3crPz6q9/fiYY/dnMjHO/b9A//uln++Yh535P0G/39+b/7lcfLlKP/Le+t//x7+z786vzzzT0fw0yP514/ypyfx3Z3w+Z35fG9sl3RbkU1OtBW9XbLHLXtz5O9P4uOd+HSnPN9rDzfqYS2UCRFPsWRK54Gcz5TAE3yXc21qZGFDA7Ys2HGw6Yywp7Djw24I+wkS5mhS4fMFlS/JfE8WR7y4Asury/rmbPV4efyI3n/hiy0QlmDWUOvjqF7p4ymiDM8sB5j6vXSOLlpud1CvTsPT3fBwra627O4oHk/S7YP+/GH84fPk+cW6vpM2B7q5Ytd3yv7J2N3p9UZICyqeM3kueR45tklzhGtDjJchgu9RIshrmCyejy0k8PlgJnQBOJIA8gLEcRDHIQyLkhSCYiAMgwgCIQgEEQhEICAOAxgEYhCAggMEGCD9LhESJxEUAzEcohmcZnCcgEkK6R5S4ARM0RjDkSxPcSJFCyQjEayMUiKI8ee4eEarl/wQ8EImr/X1wV4drGolpxUdZrAX9+o1dTwpRY0a1qux86eiRNYbdreX9gd52XJxDDs2MB6D9oQcWaSm4BwH8TxK0yCKn2PEhSAh1oS1p+I0wtKKLZZ81pD5klzs6fZI1ztslp8N3Vdeer6/1Q93phuCgvZKMd96CTCNe3468LPeNDlz47dhflG08PFeWq7JKO3Pol5R47u9sl5LeU548UWQ9es1dXWvXz8YqwNfrchmQy+2TAc5qwO/2DLVqjti4s2SmxdEWjDVUmnaYTrXRzajaARO9jG8g5Bv7rI+PPiRcL63cf67OfrHyOP/wjb/Ra3WtXG+4w2EDDAcxHAIxUAUhREE6QRqEIh9J5wBcNEfnPUHbzrIgcBLFBnQBMyQEENCLAmwZJ8newJxIVE9hb40+L4/xHNPLHwpsWlfBXwVmEpniQkc5/xzq37cqn9/cv7l0fntYfLlYDwshIdGfljq14W8mBHeGJ3ZuD/B7CGsiT2eekPhfyaJ1wLfE+W+qkPDMTYN2HAuegltTWFB6knKwBjiE5ebzhTXl80Rp2iEKKOijAoyJKmINaH9mTz1eXOEe2O2iIfLcjSPpOkEtke9qd2fTQfzhKwLrs7F0KNMFRSocwp5jQF/HkAXA+gCQvsEjXAiIcgUJxI0B5MMyAiQqOLqkFKHlKThrAhR3ICgIYwEIPRyAJ31gDc94KyDnN7g/DvhdBlEXRun6639cBPtCoQBBANpDlUMyhixlsP4sTyvRzeP8d1zev8uOT3OdqfxYquVCz5v6MVGOFzpx2uj3XDzEk1SME6AMALcoB9mSFYRSYnM0l4Qn6dFr1pCqx2xO9DbPdWusc2OOh7Ydokn8cVsRto2PBz2hsPeZAJNPcSdwrYDZnO2WwiceqDt9B13EEbYPGeyQnJ93Bz3J1PQj/AgwWcx4kewH8FeiDg+PLKB4ag3HA2sCTxxsXHU93I4belyzy0OXL2nqh1ebbDlgSrXaFQOwnmvWOLtXlhsuXlNVg03L6ggRN0p5PloFHFBwLkuObIwc4hoKuA4RFHoaSrOZvR8LpdL9vtEaJCg0wAeu4A57kvqa1k7U/RLVR8YJjS2yVkoJpnmR7zj02MXc3wySNmkEKM5O0soZ4Z7ERUkfJhKQSJ7gej6oj3lrQkpKgOGP5dUwBwT5phQDVhSgcmUtj3G8Wl3xjg+aXvE2MXGU0QfXRrj3sgFvYjwY9L2EcsBRi6oWRfd/VdTl3U9zpvxXihMA9YJqGlMzRIqyIispJslt1py2xV3vRav1ty+obY1fbvTno7mzVrZFMwyJZYJtUyYJmK2hXysjW2uLWNxEUlNKNaB0IRsHTDVjC4DepHwm0LZNvq20Ze51ORiM5eruZSGTBeSWmZiXVJtI6wW8rKWy4zvmv6uTbg25djUZEyMLOzb4FPIz0I+Shk/JFwf9wI6iAQ/4EYTQtUha0yMJsTEoVyPnoV8lArJXEjzjnBAhr2g2EuGA1kB52RG0gVGpBiR4kRClDHVwE2LdB3G97hgJnQxz5aJqQpg6phl4IaKeGO2TI1FYaWBMLPx2COLmK8yvsmkOhW/c05bCptG3C6kZcE2c7ojnGUurSu1LdTIxSXpXBbfmlpv5mJNJu1r/aodXi/1TcFsCnpbUYcFfb1hr/fs9Z652tFZgKnCKwZ7JdBvKOIMx3sYDkEQQNIUxZA0gxMkSNE9VYFmPl+Xw7LU0lRsGmu1stNEtSekocM8d8kLAMsBFN2jqD7LwjyP8iLGC4QkEaKIcxzEsIOOcOwJOZuxPxJOmetpIEzH5EiHVX1gmIg5wswRPrFZf6b6M9WdKlFsOa5oWrQ1ov7o5DB+wAUB53m0beO2jXouEfh018lJEy6L2CSgk4BOQyZP+GouNYWyqsRVJS4KMU/YjnA8j5z6TJzKU5+bTqko4OepUmZylcp1pqQBloV4FqF5gjQlvl5SmxXeLuD9Fm8XYD5/k8avi/n5ZoXcnrjnR+X+ir+/Yh+umec79uWJe3lm3j3gDzfQ4y3y60/q10/qzQE77cif3o9//TR7Ppl3e/ZmSx9b4rDET2v2/qicNtKmYjYVu6r4thTqlMtmZOBgMxud2WgWYFVKt6WwroW25BY505bcuubWNbeq2CYnqgyrMmxRkNslf9zIh5Y6ruhtQzY50uRI21CrJbeo6fVaapZCUXLziqtbtd2b7d5sNnqY8PYUt8ao7TLuVBiN+Q5yWA7r3GgEjRA0RNAQzoI4CwoiKcqEotFDi/u+newF6nSmBLERpaYfGNZYEGWC4WCKhkkG7AiHYqHvhENzaOchoFiMZgmaJRiO5ARakFhOZVmFYRWGU9nvxSoMLVEEj2MsijIIxqI4hxE8jnMYTA4QCkBICKUQhIRhAoFwGMSgAQIgJIzRCMZAJA+LOqlPuKEjUAqNCTjCwYSAUgLC8IggobpBDXXCHtGxJ+exVsZaFWt1ojeptirMNh/WiTyfcemMnsdcFrHBjJxOiSji4lR2fV4bYoIC6xbj+OrE5F2L9UZU6lDHUv16N/0fPyX/+6/Z7/fG1xvp92fr3Z7/cmfuG+p2p/zyEv31Jfn1Q/TxzvlwO/r0ML7dik0yqOP+3D9bZvBVy97v1butdt3K+5rfFnyaIVEMhiEYhmAQQFGEFTnfLrXd1ioLIYqwNMUXC65thbIi4wQyhmemdSFKf2LZP6n6wDBRUQEFBeY1TNAIwSC5IcnoOKkgmAyhEsBqKCmBOA+QPEzyKE7BXTdgAJxjRI8XEVlDeflSVM+9iFofxp/up3d7Y1uz64a+OYof3pkfP1jv3mkP9/z7d9LnF+2nF+3LO+3zg/x0pG9a7H/+HP9yY7zs2L896f/rb/7/9Zv99R17v+vfbC9fHulfP2t/+3n068/Oy/Nwv6bLbNDW0H5N7DfYsu4V2V+a6u1+O7g9ET9/MZ7uhf2aaCu8nuN5hM0DsoiYbu925mO2A44ng4k9cKfQNEAdH5wGsBfDsxQN5kiYo2GOBnO4ODDlkSyvkPLqMj++qU5v10/g9Qcm34DVlm4PynI3TEth4sHGuDe0e0WN10tqvRNOd8PnD/a7F+fm3tjs2eWaLBowK/t1ixxv+Lsn9fpO3ByocovWe6K9ZvZ38vHOOF4bV6fR7Y0XR5Rh9DnutSBdyhrIyQOa7zPCgGffWgY6m/JTl7VMQpURSYB5HmYYiGVRlsMoGsVwCEYGHeR0rZvveAOgAwAdgHC/+1qRFIKgAwwHaQajGYwgYRi5RLE+SSGCSKuaoKgCwxMoAVIsQosoIyG0BBHCBSGdM1pPtCBePrdsxAsZNyBMpz+0L0bOxcS7WB/U2/txWVOq/mrinC2X4narLZdiWVJxDLvuYGIDjkO4DmMaZJfHJ8s0LxAUA1LMQFZxa8xPXGE8hbwYD+dkMEfiEitWRLUhihWS1AM3futnvWYrLPeyn2CqdSYbb6MCni+IZsu1R36xp/MWzhoga4DNNbvc4HHWc7zXYTJoV+xqLeQF7ieXXnyRVvDmStyd5GpFZjVSrchiiZct0VWxxKsVudgyqwPf5Yp6IRIkZJzx3owfjkhZxQlqgBMQjP6HwWyAAMAP42f/GXXA/37zv5tUvikff0jI+d7G+YFwIAyHEASCYRiCIAhCvldHOP3B+XfCAaA3INRD0AGBQwQBUHifpQeKgFgqbinQRIMnGuhqQDxGFxG3zbttZGmfSW1IbWLivhYfG+79kvvryfjHw/jv95Ov19bn/fDTfvTx4D62o30qJh6Zh2wZiVnA+RNiqAAyd8HR5xj8iiRes/y5ooGjCWF7lDGCWfEtRv6ZZM4EGTDHlBfIQWy4vjyyOUlFGL6PU2c0dzEckX6oOJ6gGrChYs6YCTzBcyl7jLgO5HtIECBZRjW1vGqNYq7YY0Jgzwn0zwj4CoAvO8iBsUHnzCQZGKcGKNEjaIARIEHBJI3oYlJ4GWEFnGRgBO8PoLPLwdvLwdsecDYAL38gnAEIA90niGDw9+nBP1wOHbV2w4oAQUOciMk6YYxoL1LyZrw+jLdX9vFuevvs3X+Y3r23T4/68V7a3/K3j8rhxM+rQZhcFCVS1USaQZZ9HiRosWDmNeknfcd77YV/iecX1RJabfDNjlxt8HaNrVqsLAbB7C/+DLMdcGheGMNza9Sb2IDjQo4LphmTpHScUGFEBCEeJ9Q858pKTOaC6+MjG7CnsBdi0wCeTL+FTbkzxLL72vBcUt9K6rms9hStr7uXo3AQ5Oi8pcsNU23pYoMXK2x9zS4PVNHCaQXmC6TZ0PWaymqkari8YJOUDkJiNiPDkI0iIQzE8YgYGogs9ccjPEu1LpXV95l4TiQ5Oa+4ciGWCzkruxM4JWtnknouyheScqnqoDXGpz4fxorj08MxIuuXmjmYeOgsYfyYdANsOAEmHtr1cNwZ54dSEGuzSJ0GvDFCeflSUHqyDigGqA4h3ULUIaCZoDGCRw5qe4TtYyMXHk6A4RjSLWA4hmyPmAb0ZIp37R3LRrp3vpo41NTn/ICbBqw7oxyfdGa4M0PDOR1lZJqSVU5vW/G004+tuMjwOkKOC/F+Z5xWyrZk13N2W/DbQlzP+WOjn1rzWBv7UjvWxvXCvGqs1VxqYq4KmSpkFgm/mIvLXFqVSp1JdSZ1hJME9MzF4hlVzaWypKqKXSykRaMUuRCF9HRKuC4ZBqI3460xrmiAZkBjl3BnjOPTndzTmsBTn+lM6mObkpSBrAL6EO5YKIi5MGGjlIlSxnVoTQUp+oygLilmQLEILZC8wpEcQXI4w2OChKo6aY2oqcsGMyGOxSxTolAaWZiuQaMhNhoShor4NlNlw0VhhVNmpPVdC5xH9KKQlnNtkakd5HybUFoo+1Zp5nSdUZtG3i6UxVxY5lKTCYGNGsrFeNj3J0ji4U3CbgvxqpauG3Gfk/scP1T4qSXv9uzTtfh44h9PfJkQuviKQl+x5CsS+xOJn5MkiCIDkkAoEiUJmCQHHDMY6kQSKu3CXixG87laldaimcSRMp4wxhDnBYDjQZoFCGpAkN1u+rcDsSQRgoB1hMOwPVnqm0PEcYgkkfJMrgqtKox5qgQuPdJhTexxwrmkDBQN1HR0NGannur5mm3LrqtaI043qKFJdZBju8wsFLNMSRIpDPkg4H4cUcsTvjt9ZhGdx0yZck0uLkt5XUttJS4KsUi5JGa/fQNjMcm0JFbSRO3c7WUi1ZnUlto8hNuK3q/E/Yrfr+njlj5uqd0a3bTwourn6dssfl3Oz9sa2q3ww4a83Qt3B/7hWni+5T888h+f+U/vmU/vma+fhX/+ffTXn7WrLbBrBy+P8i+fxh8etPd33MMVedpit3viw5386cm8O4jLHNk1zLrmVhXfzNkiopMZEXlYNCWKGG/m9LoWNo24qvhlQS8LelWxbUWvaqat6EVB1nO0ybF1Q+9a7rQVTlths6DKFJwnYJWjTUU1Fd00bFEx85yZV1zRSMVS7qqutTTlw5ANYzGMFdsRNJ0UZYzlEYb9phDo+i00h7ICLimkYfITR7ZdeWRz5pgZO6zjCWOHdX1xFuleoI4mQhfbynDfCOcPzkEoFukI57uZgBNoTqB5kRFlTlaFH6mGkemuOuahRBLnsI5tSIEgBYLgcZQGURpEKRil4A5yEBKFCQTEAIxGcQbFGIjgIEEjtDFr2DwpEwgHQ9QAZQGSh3kZNUzGnUreVAg8IZwJsS/EHht7bDKlU4/5ZiKJxSRg05DJUj5NuCBgXBefOMRwhEsqxAiD7nmhbvKmxo40ylIQz0DWifDznfe/fi3/79/Lvz0Yv95pX66lQwEdayKc/OWwFL58CH5+ij7eercb7WatPh6Gu5qe+718dpm4b+sY2jfMaSUfF+K24FcZ06ZsksLzHGsadr1Wlku5KNiyENqltlkPm1pOU7KDnLKk6oauG3rqwVMPUZS3FPVKlHuaAUsqIqqYrJO8itMyRooIJoK4BHVFSiAhApQEsyrBSARKwSAGQDgIwJcMj5kTYezwqgFLWs/xyXKpf7mb3m7UXU1frbnne+PLy+TlvfH4IDw/SR/eqx/fax+flC/vtK8frM8P6tOR/Xqrv9uwjy3x6Yb7xyfzX342vr5jn0/Q9e7i+Rb9+ln+7evop0/Gh2ft+sg2Fbhue9dH+OoAVcWrMHhVFq/u7+Bfvsr/9k/780fx5hq/PlCnA7dfsd3XoVkwiyW7bLnlim+WbFGRcQr7MTgNB14EeAnoJaCfIF15MezXYNSC8z1YXQ/q02X7MDh8wO8+C9lqsLmRN1fDuGDtGezFuJ8QY29Q1HCUXobJRb3Ebu61x3fW9Z202pF1i8Tz825ka3Mkbh7FqztucyT290yzR4s12B7I441wfVKvT8Pbk3Xcma4DCfyfDAOYhaIXiNoQY4Uez1wYKmKP6JFFDnXC0EhVxr4TDs0gJIV0STgICqAoPEDBAQoCKPhHWOG3nkCXdUvRKE5AJAXxAiGKJMdhKHqB4wOaQUSJ0nRRUXmawxEcIGiIYiFahClxQAgXhHBGyue0eknzr8culpXqvFZmCTXxoZHTMycXWUm3a3kWIJL8aurBm7XZLvU4oiaTc8s6M61L20Z9j5u6vKqSLAtzHCYKNC8QNIPQLCTKmDqkNJNUhhf66NJ0+mOv56fQfEFUG6pc41E5iEowmIOzDI4LsljKaSl4EWVNX88yoNpQ62t+cxI2J257YrcndnPNrHZEWvTs6Z9c/808h4oSi+KBn5y74Zsgu6xW+OrALrZUt7RTrfCyxfIFktVQWoHFEl3u6O21cLodNUtuFmOOD09cZGihkgrxIkxQAwwHIWTwXWX2/0M4f5i7/z/qO+F0ePNDrtd/IpwOckC4300kwjAIQd3iDdxVRzggOADASwC8GABvAfAMgN6AcB9GAQQdoFifIPqSANsjOplJRSwvc2VdSMuEWSXUVS282w8/39hf7/1fH2Yfj6OXnf75oL5fMo81/mUrfNkKX3bSl5325TD6evJ+OQXvN+6p0GMbyX2yiYVFplaxEk951yQsFaWJNzTxhiLfsMy5pAwME1V1kOXPWKHHSwNtiNlTPkz0ZG7G2TCItbHDyhpMMmckc6YNMdcXJy4nazCGvKGIM469kMRLywJ9nwgjYhZgQYgXpbDemKuVFceioUMs85YkXoNIr1ukAZFeJ5XBKRCnvhnSSQZkeISXUVHFJY2QNIKXSJpDMRLoJtM6wukD33s4ve9iug5yvqcSfSfb7tVvnxR8DqHnCHFOcQPNJL1IcWa4FxFJyTRb8XCv3bzXbt9LN+/49TVyfU9vr9CsukiLXrsm2xWbZtDIGSQ5vd7rm6OWN1QQX/rh2yg7LxdgN/a5O9CLFqlroCwGRd6PE8qfoeNJ3xieGcOz0bjnuKA/Q2cB1onO/Rk2C/AgJGYB7s8wP6Q6CbIfEmFKeSE2cgbG6GwaoI4PW5OBbvZk7UJSLiWlL6sDfdIz3YEdQrM5ltTkvCWLFZG3aLXB2gPVHqhqjc4XYFHDeQUl836aUdmcnudcmrFRxEWRkM+N5cLpHtDIEjCy8CzVZ74wNGDLRM1Jz/HheM6UC7lp9XqpFbU6L1VzDOlDUNEASenLKtBpuiYObYxgSeux4mtRPR+58CxhgpT2Y9KLqFnCTAPanKC6hZhjYmQz5pgaOeRwjOkWoluQYgxE9VLW+8YIVIyeOux/46KQ9CLKmeETD3VnnGUTxgi1bGLsUpZNdBe2x0ym9NilXjlTygu5Wcy5M8r2CGeGOzPc9pFkzqUZkyZ0OWc2C+VqM9xWUhGgxQzaFMz1Uj3U0ibntgV/qKWrhXbV6ne70cNhcrMZndbW3W7ycHDu9/am0OpULGO+k+d2gqlmLteZtMiVttSaQskiNpiiaUgtSrksqbJk6kZcLNWyksKQnk4JZ0qlcz1O1cmU7sBu7BK2Rw1tVFZ7knKp6gPbpaNEjRJ14tCyCnDChaIBowk2nVGziO5CT2cx4U1ZQ4cZ9oKkeyTdJxmY5HBGpL8TDi8isooPTcKx6anLRBHXqUstEzV0aGIRE4sYanAayE1uVpnm2ZilXkzHQB4zy1Ja5EYz1+tMqTOpycVlKa0bebtUy4wsM3LdyJuFUs/5es6XKefb0Eg/D1ykjJkmYZuIWKfksWRPFcP3jyUAACAASURBVLvL4P0cuqqQuzXx7sh9uOHf3fLPN9xyToyUVzz5SqBfscQrFn/Dkj0S65HYgMIBCgdosidx0MRiqtQ6rGft0slSrcjNqhyFgTKxedNiBQnlRYzlMJKBSQbtjFsYjSMkyvMoxyEsC9JMn2YuRaGva+BohAQBl0TiPFXmqRKHwnRMDhVA5s5J+jXH9yQZlBVE08nRSJhMpPFYHo0kXadVlewgx7TIic36gVjXZtNYdW0WhT5PpW7xJk/4jnDymMljpkjYKuM6Z8N2oaxqaVGIZcZnKZ+mYpYp80yPQimO5DzTF8WwztUi5suYXebSqqburtSXp8m7h+HzvfbhyfjwrD3dS3cn5vpA7DfYfoMdt9RxS+/X5LYldw1zaJnrDXt7YO+v6Oc75uM79ssL94+/Gf/nP+3fflFvjoP9+uLdPf3zR+Xze/m3n/WfPgjv7+n3d+zPH7SvH82Ha2GZA+sKbytyWdCLnFnkXD3nq4yvMr6TTOxbad9K65prS6YtmXXDthW9WXDbJbtu6EWBNzm2LIl1Q5720s1BPayFRYEXGVznxKKmFzVTVWxR0HnBlhWf13xW8mnB5bVY1VJeCPOcz3MlSqSJQ2s6KisYL37byel8AN9oRKQECe2G06wJq+gYLw1kDTQszLCwkU3ZU96eitaE1QxKlDFeRCgW+gFy4I5wGB4TZEZUWFFhBYnlBJrlKZaneJFhFJJVKValaJkgRYwUMUrCGYXkNJpRSErCuzvdBSGgOAtjDIQxEEYjfxTasQ3FE5SAYQyAswNOwWSTUiya02hCgFEWwNkBJUC8jBgW5U4Fe0LZE9K1Cd/BQ5eMpkTskYlHZhE/j4U0ZIIZGYV0mvJJwvkh481YyyZEBSTZS5zuUSzEyiSvsBKLSxyqCZA7xNaZ8uXG++en9H/8lPz9afzb0+h+RRXT103Ym2iv2oq+PQyvV+ZxaSwzdpFSu4ZfzsnU62f+ILTP8wBcFdR+IewbaVOK60JYF0JRElVFbzby1ZW13Rr5nEtiqsiFupLrSppnbBAgsxmYJEhZUs2CSVJmnvOTCcSJr2V1YJioauCqTuoWK+o0LaKEABMCTMsIo6C0hiHsOcr1aBkRhwyvMziHwRSMUgiEg6LOuv7Q8VVtiIlq37KRKBUeN9pVzV817NOV9tN7+9N76+FWOOyxu1v2/o67vaZPR/LdnfDrx/FfP02+PGovV9LzjnnckS8n9tf38u9ftN9/Un79Ir67R5/u0M8f+M8f5XdP/If38ssH7eaafXjAPn3mXj5S+8NZs3h1vH7z8y/Mv/279a//tL78JNzf47c35P0dd3sSjntmu6LqBbTeEqdb8fG98fh+eDjxRQ178YUbnrnhhR1cOmHfDUE/wYKMiHLKr+BwCc33cH0NtffQ5gk+fCBPL/x8Ba2u5WYj2zNwaPdmKZ4vhKSklhs8nl944V+KBjjdS+8+Wk8fhndP6vqA1yuwWPTbHXr7JDx/1O6excMNtb8jqk1/Xr9dbMDdkdzvqf2OvT4oX17CTSuHPpom3Ho9Wa8dPxBEuc/Rl5qMmDqhKaiuEmOLG5lcpxlgGIQgQYKESQohKZQgEZyAgT/wBsJBmPjWDcBIiGKxP7TvqCCShsGZpqDrLM/DHIcwDESz0HfdLUFDKNFDiR5OX2LsBSFckOI5KZ6R4llaSsvtaHtlN2sjLthZiocp0Q30L5ZyFJMTGyhL5XTtb9f2PJVU7bWs/EXXe45D+J44ngiyTDIMQuAQzWAMi5MURFADpguUkxFBOeOV16L22nQuo5yo1lyz5aoNFVfQfEHMMkgbvdbHZ0FKx7kwmeJj/21UwPWWbnZUvcVXV8z1o3z/wbh6kPbXbN3CUXY+i87ipB8n/TC6TCswLgZR3k9KYN7A1QpvNuRiS62PXLtnmg1ZLNF5A+cLpNmQqwP7/iU4Xg+LRujMQ6oOcmKf4YBuD+f7YReEAQAFQRT5g2r+08hZJ035MRwZxaHOjP9f8Oa7HPL7lBoA9TrZQOcb6GYRO8KBIKjLwQGA7jcIhkEYGcBIH4J7AHgGgGddBw9EegjaYxjANMhoJi2K4aY2brfW09G6W0tXFXW3ZD4cpJ/u9L89T//+7P1ya3096X+7NT6u6PscetfgDwX8UGBPNfthrf90cH46zp5X7k1pJjacOkgxo1Zz5VCPdo2zmFtFZDgmM5RRlrrAkb8w9JmuIeMRNbQwfUQMJ9TE5b4vQsxiKYik7jAmqn2aOxPkvm7ikg6T3DmCvkHQv8DIK4z4Ey+eGRagmxei8hfNPBs7YJyx81L2A05S+hjxJxh91f2x3TYOjA3+8HyCGAl0qEPQAM3BrIAKMiEqpCAzDE/gFAyh/T543q3f/FGXPxBON14IfxcVfhfZdeY6ksZQAgSRHoicAchrhDgXFHTkiLOYmyVMkFFJRRQrrNmj7RFqr/qLw+X+BtrfYO0O3hzo65O6WgthCOrmRZhSm8PocBotNmKaw0F8GcTnizW2PzI3d9LViV+u0LoGFg28XuFVw2U5OQuhsX0+NN9ao3N3CoQR0Qnrpx4y9RB/hnk+atuwZQ3sKTp2YNfHkzk3L8Uoox0fHjmDyRR0PMTxsImLmSPkWzyxiRoTaOiAIw9yIywqyXzJlCu6XJNR3q/W6PqKWe7JagnnNZCV/Xh+YTv9qQeHERn+0UtIE23V+t5UMA1S4AbmEE8Tw/dETQVVBejEd66Pp7lY1GpR63mlzQvdm7Fjm9QMSJT7otyXFUjTUd3ABOWCFd8ywl9E9dxyIC+igpQOUjrMuCBlbY9Qh4BigOaYsCa0NsQkbaAOgZGDOz5t2Yhi9CT9TLN6Ixe2fcSPyTBj4pyLcy6as2HGBLEydmjdRA0LM8fEcIR3F67POx43duhXjk/6ETtLGNvHxlPE9jHHwyYuFMXUPOOKXKhzsa3kbaOtSrlJ2GVC7Uqhw5tVxuxK4bTW73bm49F+d5o+XTm3W+t6ZdxszOuteVjpq8KoYqmMxOVcWxZ6nUlVKjZzufvZEU4aUjMXSUNqWSlFRRUVUzdiu9LrRglixvEI16ODRA5TxZ1x+gg1bcKL+WnEmQ6mGZCiAaoOjm0qjJU4MaaeaI0oWQWGFmq7pB8yHeEECRlldDATLRPjBYDhAJqFSAYmWIziSYonKZ5gBVyUCc2gRmPWm3JhIMUxn2VSGPLjMWqZ6NRmPIcdm3g9N+v5MPa5iQnaw0Hs40XCzCOqyYbNXK8zrYOcRSEtS6mtxDwmy5TuCKfKuCrjioT1JuBEvyhDat8ou1JoY3ydoFcled/QVzl0KqH7JfK0JT+e2E+3/MuJfXdNH5ZcaJ87xp9d62KkXhjS5VACFA6QWVCiQYEc8GRP4YCJQc1DfVXbTT2OIyVL9bIYd4QzNBleRDgepzm8YxuCJUmWIRgao2iWRVkWZlmYYQcs15clYGgg4xHu+0wU8EkkJpEY+Kw7IoYKoPAXJPWWFwBJhgURFgREUShdZw1DsCxZ11lVpXWd1g1KNwhrxLhToSj0prHadtI0VpaIXRtnHnNpyMwjeh7RZcx0MbpNxjdzdr0Ql6VQZVwW0XHIhSEfhVIUyjNfmPl8EslNbrSltpiLTcw1CXtc0U8n9eXBeHenfHjQfn6xvn40Xx7l9/fi043wcM09nsR3t+rzjXa7F44rdtdwx5a/3vDXG/pqg98csKdb8uWZ+u0X9V//bvz2q/z+Cb0/ge8f8S8v7JcX7vdf1F+/iJ+e6ff35Msj+/Ik3B2pdQ2tK7it8LaiVxW7rqV1o64bdVWrm4bfLcXDSt4uhLZkmjnZ5fysambXcseNuF/xq5paFOiyxFY1sWu56518tZe3rdDWzLJh2gW3qJmioPOcygu2bsSqFuI5E8+ZvBbnOZMXbFVLdaNkmWS7pDnCTYvUdFJScF7EGBbtFma6kf1uQ9QwGW1ICDLACheC3Jd1QDPh4Qgf2dTIZswxoxmUpGCChHbzaSQDEjTwI+GICiupnKRygsSyPNWp22iW6HimgxmcR3Ae+U44rEp1L3UX3RsI7odisa5IHmVlUtAYTiEIDsDZASPDgo6LBsGqBCWhlICwMiooKC9DkgoZJtrtbLg2FvlkFtFFwhYJk8d0GFBxxEQh7ftEEFBJwkUp5wW0H/FjhxY1iOIGODXAWZgWSFZiBJZgiAFP9iYqsoiEh7X1043z26P9759n//LBOeRwZL1apFBon28avszIwEa7KKTEwxY5t8iZeQjPQzhwLtMZWKV4W3LrWlrX0qqU20IqKzLPiaqi21YqS873kKkLxRGVz/mqFIucjyIsCKA0RfOcmOdYNucWSy2OWd0cDC10bFPDET20WN1iZY1mJIwWUUbCWBXjNJxVMYLvkUKf1zDJZHmdIXgcZVCcwxEakXTBnuojR1R0RNXBqc8Utf5ysB5X8uNG+Xhjfnm2nm/l445Yr8DbG+bmRO+2yHoJ3B2Zrx9Hv32Zfnk2X26ld9fs44F6POIvd/TXj9JvP6u//6p9eCLubqEP7+nPn6X37/lfvlp//3368UX922/qv/7T+u135f0Lcv/Yf/mEff2V/for+/kL/fKRenoiTif06ohdX5HXR/awo7ZH+HiD3z2xz5/kd5/Uu2dxfUDnCyCYn/vJpRNe2EHPDcEgI7JaKJfqfMvMd1R+wKoraHkHrx7g1QO6vsWrHZ4tCT9Bxt7AcntejFZrfnczfHrR9yd6sYE3R+L0INy/Ux4/aM8ftf2JXO2RxQbcHLGbR/7pRX3+qD1+kLa3yHLXa/fA8Qa/usZXLbCoB9sW//hsP9yMDhtt0+qbtdm2oyDgZLXH0ZeGio2GlK4Shka6tjTzdNtWJYmgaRjF+igGdGk2DEuQFAoTyB/1H3iDkRBJQSyH8SImSYRhcI6jeJ7uOIppsYbBKArB8zBFARjRw/ABTvYxso8Q5whxRnE9cYgMXWrkMyOfOd5Nr+7dzZWVVrQXw2GONmthe6Xvrszbe2e90YtS2Gyt6ytvs5os6uFkApkmYJrQZEyOxqyiECyLMjTWCdw4niQZmGRATkJknVAMvHu8qlk9L8brtbS+0uoNn1Ro1uBZQ05jQDH/zKt/Us1L3QJk/TLMoeVeOD7om5NQbbBmR+xv+dOTdPtOubrjtke63eLVEp4XQF6CVY0td/TqwFYrPMr7Ud4vW6xssSjvt3umq2ZDds2cYomWLXa4MjY7ZbFWy4UcJuzQQjvCgZAzCP522P0mG8CgHwkHwcBOkd9FrKLEACXALo/rD51At5DznwiHoLrng9j3Bs6PE1N94AKGABgCEAj+hjkACPQHg14fAgcIDGIoiGMQjoEoMoCgcwB424d7PehyAF2gRE+QEMdms0RdlGpbSDdb7f3V8N1BfljTjyvscYU8LuGPB+mnk/rlSvz1pPz9Qf+yo+7y3kMOPBTwbQbdZPhDLX5Yj1827sNiclOOFjGde3jmok3IH+rR3Sa8amebepp6mjfmNQFhiEuRG1hDypnw9pgbuaztC9OZ4PjsyMHHDup4hBeQeaWECT+yEVG9FJSeqAwYsYdSrwnqkqAuMfItRv6ZFc9l/VI2zlnplT66NO2BGxCzhBm7GCO8GcCvLgavvk/0/ZgN0M0d4BSMEgME72MkQNAQzaGcSPASzfAEQSMIDgDwZde9ueyfdXjzB+H8R0LrAOx3/RwQBroeTreBQ9IYRnah0gMEv8TIPi+j5kQo6nFW6mHGeTE8TS5m+Zu0eZOvXq9PwO4Eb6+R3TV1dSNfn4ZNw3seKMivHQ+pW3VzMBdrOS+JOAPjrLfo1m+uucMVu9rgTQ0tGnjVYquNtGj5vCSDCLbdy7F9PvXAMMKyORuEuDuFHRfq/lX5PuG6qBeQnUVgXoplo6QF50e4O0McDwliKpkLUSJ1VnTdwIwhLhugYgLGBLIDPC7YYsmXK7Za0XExqNbo6kiv9+Ryg9UtPK/6QfJmaL4dmufWqDeZQKMRZJmoN+XyuWUNKUkASfytKiNxaMw8RVUgRQYx6hUvvx05aJDw8VyKMrlbpAlTZeIykgrQ3BnFnvPSQNZgbYhJRl8y+vKwp40AawpPZpgdoJMZ4oSEHeDGBBL1nmYhbiC4gWSMSVEbSEZfG0GWi1ouqk8G2vhy6Az8lIoKNmvErJHikg/mTDBnooLzI92yOXVIaCZpjGjNJBUDVwzcnLDmhLVs7tXEQ72I8iJq7MDmGBg7oONC48nAdaAsohelvCzlbm9k2+j7Wr9aKKdWOzbyes62KX1s5IfD6N3JeX/jfridPlxPDit104jdbn0zp/9fst6ruXF03dLMXbvSSHTw3luCJAzhPQl6K5KSKC9lZlVW1XanT/dMd4y7mZieH94XqJ27TnfEe4FQQLoQQuL3YK13rUmuFZFYROK0UOcjfZIr41SaFnIeMqOEn+TSKBNCFx2aQOiiVSF8J5zpUhtN5N8Jx6P6NuH4rOnShoXbPpuOtaiQBy7RN4luD9UNZGDSfiAnaTeMVNcTjT5m2qTrM98taknB5GM2CqVBnxREkOEAhoMJGsFotCYckiNYgZRVyuizQ1dKE70sjDQVikKOY8G2ccskQk8IPcExqXHWTXyhrwEy/2GgNRMfjz3U7F6OE22caKNEHiXiKOHHGVflXJUzeYQXMbGoxOVEKRO6TJg8opx+21Q+VjF5WmiHibCI0UUEHEr4bkrczZCHBfayIb6e2F/O4rd76est/3rNPB7VZYnOMmQ5oscRkTpoZBNuDzcV2JAghW0J5IVIXXZF0DfpPJDLXA88LgnlIu+FgTwwWU2jKAbE8A6CAwgGohRGMDTJ8yTPExxH0zDDICwLsyzIC4CqQP0e5tiU61KBx0QBFwWc77J2D+vKgMI3CfKCFwBJRlkWJMkWTYOCQEgSZRiiqrKKQikKoSiEJKOajg9M1gvYPFcmk95opAcBbZvI0EEij4g9LPHxPCCKkBxHRBWT9UxHzCilkhD3HdSxUMcibYuyTNJzuaFFh0O2yuTN1NiM1VnGVCGxnaLHFXVYErsZer0h3+7lzw/K3YE+rJD9HNnPsdOavttLd3vltOJ3U+buqvdw7D8cjdu9eNxQxw12PhJPd+TbE/3tK/fLT/yXV+LpHnq6h14ekbdn7PMT9vkJezrD1/vWcdM+bsHDBt7O4c0UXU6x5YRaVuxqIiwn0nKiLCp5MWZWE2414eYjepxiRQyNUqTKsUVFbxfcYSPtV8JqSs9G6GyELip8nGOrGXe1UXYraT0XFjNuNmHGBZVleJpiRUGPK74csXGCJylVjvg0xfKSnEzF2VwtSt7zSNPG7SHTNXBVIwQJpVno93ocCiVpTJAQQUJEBRYVWJABQW7XoqhqQHofqV+l6D1S0TFBQjgBIhnwfyKc33tpeIIVSE6kGI6kGLz+4RSDkzxKCRgt4gSHYAyE0iDJo4xEsDLJSER9UV+TPIoxUJ3PVqcX1BcUC1EsJKmU0qVEFac4AKebNA/wMsLLCMnDOAtSAsSruKhinAiwQkuQWqaNuy4RR3SRc5ORMMrZNMIiF/J9IgypIMRdD3EDLEyYIK7tuKQxwAUFxukmhF6CSAvCQZRCeI7E4CYC/Cgzl7GJr1L2vFQ+H43//Vv2j1d3kXQ8/d26YkYJulnIrt0W6T/bBugOIN+Gxhk7G/GjjCgSLBi2Yx/MY3Sc0ZOCnRR8lXPjjBtVZJxCYQymOR6EyMBsWHYnTsgkpYqSK0omSYkkw+rGtCDqJCk1m2tZKQ5sxLRJe8j0TKbbYxSN5GWU4RGGRxgJYWWUFmGSB3kFEBRY0HGpSzEKXi8+YSwGkSCnUNpAULqkqIBGHy1Lbb/3/v01+eXGfr3SXw7q45V4WBKbGbRegOdb7uaaWa+g6bi13+Bfnnrf3qyXO+3uQJ822GbaWo4vtovm+YS8PlKvL8ztDXS1b768ML/9pn/7pv3j34b/+b9Er2/KX/6q/v0f3d/+Ir19Jj9/oX75jfvylb65bd+ewecX6vmZPR3xzRrcbfDjFXs6cE+f2fsX6vYRv3nCz8/03Qt3+8Qd7pl82opHTTdt2GFzGIFRQZdTebrqFRsuXZLxAsw3nckRWpyRxS22vCYmO8qOW7r50fQ6dgBafruc03evw59+s++e5f01tb7C5huoWjQny9ZqDy93ULVopqP36ej9ZNm6uiEf35TP33o3j/T1A/Xwwr+8iscjkqV/Ctx3afTjeo5eX4nXB20140c5HUekZUGS9IGjmz2dsAdsV8O7GukNlSwx43ggSQRJdupKeIpGeYFiOYIgYYREERKFiX/WQ9UnbKSJ4R2KAXkelmW83+f9QA8jww/0gclaNm9agt6lOA5C0QsA+tgBP5B0GyEuEeKCk0DbF4q5Ndv5i6uwmFHTjTDdCMWMSMZIMSPmW351Jd0+WU8v/tXRqCbCuKpb1ek84/NcqTMSugYpSRhBtFGkgxOwogqaLkkqxwo4wyOyTvYsfuDwXsTVtvhsLKwP/fXByCaEFTTiEepnoB10ek5T7V1K+oXSbXUHsBO1Zlv++tG8utOnW2q8Quc7Yn2kTg/S7kRvD8zVNb89sLMFOl8S+4Mw21Dbk7jYMekYyCfQ5ihsjkI5Q7IKLGdIbVqrlZzaruaHnTiFywk/WahpIfQGGCu0KKbdBt53gMsO2PzuQ/sD4bRBuF3DDIy1ajUMRC5A5AJEGgDcBOBmbTlrA/9hA6cWcHASISj0u4DTbF9cNj9eNn/XFjrtJgi0IbBTt4kCnVaredm4/AR0GhDYwlCAwCEcAxGkCYIX7faHy87FRftjA/yIEi1JwYYOl0RC7QU4LqSnK+XtKL9dsc9b/Hba2mXvHxbY65Z+3ZK/Xgv/+an7y4G9H7fvyvbTDL0t4GOKXhfc3US/m1k3E+s0tvYjqfKwoNeOB8g0lvYTZ1M589yMHdnrC32VVASkqxBWjzP7nK5igyHrBLwXCbZH9UyoP2gNXSiOiEkljcZCnFADG1ENQOmCnNwiuctG5x2A/BklP5Hcpah1Bi4xjOhhTMYjISy4qOTjUrJ8ihY/tqB3F+13tdL1x9UmBANRAsQpuK5lq3//ENquvdYMT9S11DDWAaBWzZOXzYs/EM5/aGj9XwkHgFowCrSBRgu46EANEGmASANCmyQDSyplOdLAZroDWO1d6tZ7K3yfTZrTLXB1R20O6HQFTRf4YiUsFkqWMrYFceKHgQ2VlbTc9uZrZTJjRxN8NEFHE7iaQrMFuljhswVajYGyaJVFZ7kWl2txOmezAnP9lmlf2sOm50NRTDhDsGtcGr2G4yBRRCcJG0V0kvNhQsUZU4zFciLGOe2GqOPDfkRkpVjNjGKkDz1W68KiBIgSUDeWyjowcNAwo/MJV07/1fO73JKLDb7Y4LMVmo2arv/DwGzo3U+a/qnXa/f7oNGFLZMMA1nkAQK7ANp/4phO4GneUFFlRBYhlHzHy5d9G/MiLkgELxKGAef4bJgofYtk+EsY+zOC/0ixl5IKaQZm+ZTlU3ZA2gFp+mjfhbt2W7dapo8OPETtd3i1ofURNxItjxdU0LBwUesw0idO+ST3GprZ7LuAE6FBTiVjLp+KyZjzUtIKEDvEhzFpuYrWY0QVV7qU1mNkneRllJMQRoA4CRFV/F0+EoqxGGeMNYRMqzN0oKED2f32cNCJXLRKufVE2y96VzNjW2nrkbKrxKupfJyr9ZxW+u22d7cfPN26VyttVjKTkq5rXNMQLhIsDUTfJl0TT3xulCrjTC1TsUzFLGKqQppXWpXzkYt6Fhh72DjjkgypCaeohDhjvJAc+qTj08OAGzik1kf0AToYUm7MhbkUFXLfJHQDUTXE6BGuJ8aJEUa664meX5fhyEkupoWQ5Gyc01FGuUPWcwVnKBp9TpBwgkbq/WaYQDAarQmnN+A9Xyny3qQyRyM1CFjLwmyLdIeM57CuzXgOOxsNnD4uc58MtemZsGeBngWGQ7hM1FGqjVKlTMUi4cqUrUp+OhbzhIh8OPLRccHNK6VMed9BTaMd9juLjN2Phasxe56LDwvucUF/3rMvK+w/Pem/nsVfz/zfnpV/ezX+8bl3XsH3O/71pH++6b8ce3e77nnTu14aV5PuMpPnqTIORK+PGWLbENtuD089IY/EIlbSWI58MQzkwFN6fZbnYYqGSQYlKLQmHFoUKUFASKYmHIoCSLIliLA5oDyX8z3OtkhvSHlDamhTrkN7Fj3QEZlroNgHgmzQTJumO7VdWxAIWaZlme52hX5f1jSG4yCOB/Uu5QxFPxTysjud9kcjPQyZoY25FuxacOxhqYflAVHF5Dxna36uQmw2ZouYcG2grze7WsfQIaOLGF3M6lNDi058YZIr+2n3uOwdZsp+LNQZAFcL/GbLPF2Lr2fl+VZ4OLHzojlJL1Zj8O5KeDv3nk7d261yvZaerq2XW/t6I+/m9GnDnLbkaYc+nemHW/TzM/3rz8Jv3/ifv9Bvz9jbM/b5BX+5hw+bDzdXzbdH8vmM3x7Q/Qqsso+j5KIqgPmYWE3Z9VRcTqQaciY5NS3oaUGOEjQLwLr0Zpyhqym7nnHbBbdb8tsFt5rS8zExLZHllFvPhdWMr0ZkmWPjgqpKelxQYQjVnWJZRqYZmWZkrd5Mp3xRkGlKlCUzrsS84MKQGXp0EEnOkFdUnKBaGN6hGYxmMJyABQkRZZSXQJpr0VyDl1qi2ublptIFuwO0b5HGgDQGtDGgtS4lyijDIwQNIHgTRC4gtIlTICvgokLzEl2/S8MIuPanMRxJ0hjOgjgLYgxQD86CBAcRHMQpBC2iBAeRPMxIGCvjjIRRAsIKOEFDCN5G8CbJgKyAchLCirDlKpYrdwcsJ8Ek264HoxokD7MyrhmcYfKqQUkqohmY4zJxKqWpkGX8eCROKmlcMKEHmL2PkvrBdMA4Y5KcHfqo6YBDHw9T3vFpY4DzUgejGgjeRIkOjDqyeQAAIABJREFUTsEkjRE4RJKgzMM49G5oQOeNtYiwaQD8fGs+77VdiRdep0rQ1VSejATfgSn0naG0fQf3HTR00XHBzSdiVbKjnMxiNI2QMqPKjMpiMk+oqhDWO3EyY/ISy0t8PGHLERuEiGm1bQcIIzROcNfvOG4jjIGsQPMRUot1dVak5RBDj7UdzhjQtcLGcCDNgzQPMgJE8wDFdQS5rffwnsXqfUbUSU6jKZFEGQTAOxDRxqkOzXYYtqGpwLTqff28+H++Tf7vX6t/ew4e1sJpRtxt2Zs9vV6AL4/K26v++CCdDsz9jfzL1+EvX93n++52Bd8c6astMi4+TMYf727Jbz+p374p374p//7v9tsb9+tf9P/2f8S//Nb98lX9+Vv39Qv77Tfl22/Sy2fq8QV/+UzdPWLbq8bpBjrdIPcP3Ocv+stL9/pa2O+YwxV38wg/faEeP5OnB+T8Qnz+VX75Sbq6o44P/ObEjld4PEK9BPYS3E/oIGX8CkuXZL7Byy08u0Z3T8ziFs8W7eWJ9wvIsC8sHwhzrJjRq4N892Y/fVEe3qTFDkhH7+cb4OqG3J3weq7v2btn8XBLjeeNvPp4PNN/+/fgy6/d3/5uvXwVb87Y7S223wJ5+i4cvpuVl/MKnI6gMoPGJTEasZ4LC+KfJL7ZVRF7QHd1VJFg35XL3B4OVUnCSLIDwQ0YaaIYgBMQRaMsR3wvvUFxqO7hxQmApCCKAQUB0TSqa9Bdgzb7jO/KaWzYFmNbzKBHazquaoSiECwLwugniukQVJNgGpIOu5E4nlurfbg9Rasjvz4Jm2txeWDKBRyNmlHZSKv27lp6++rf3PXHE2pUUVGEmmYj8FEv4O0h0x9QepcSBIyiIJrBRYl1XWfoWaZjqF1eUDClT/uZMd2G06VVzQezlbm+spZ7YzTn8yk1WjDFjErGuJ8iTgiZLjRw0L6N9W1sGHdM/9LPwPGSHi2xsGxkk/bqQK+P1HQFlZPOdInsjtzVkV+uqVEFpVV7c+K21/xsS6yP7PaaX+yp+Y5cHZhyDoXFZVQ2xkukXjCIR80wBl2/5YZwUjBpIVgORbGXzfY7EP4EI+3abFZ7lhpAs9Fp16nBHbDZBi8htIlTHYxqQtgngmlD2Kc2+AGALwG4WXvPOmC7FhwgpIMRcP1Oh6DQOte7PnDXkPPp8v1F40OzfdFsXDQbF+1Wo0YaGGqDQKPTvui0LzCszfO4ojCaxskyzbIojnfacPOy86kFfCSolqphjk0nETcphFlGXc25+w33sKG/HNnf7qS3PXos3q/CH9921Jcd+e3I/uWG+9tZ+PudeB61bsvOdQFdpeg2JtYxt0nlq6J/HDvziBq7eNgD/C5QuMy6HCyKQeHpka0EpuT0uL5OD7qM3ecdS3Qs0YulMJWDRPBCcuhCrgvEIVBkaJbAswkznYppRnshaXuU0gUR8s8t8B2EvaeFptpDBkPK8pj+EO9akBNSQcb7KefG3MAlcOb9h8a7y87vhPMvJeefXsHve03f4+nqeyD0X0XS/1TMLmvCabQuG61mPc12q10HC0Dg9yWcNtD61+P7l0z0u3ZXb5b2B4rR5/QernQ7Su+T6TfSMTTbEvtboZrDcdZOc6QomTRhvSHlWKTabWlGc+ij1VxZ7YzZgs9LLMk7WQkuVuT+IKy3TDVFxiNwVEKjEsoKtJrS0zlbTZlyTGYF5oegaTVr0tC7nwZm2xlCjoMMh6jvE/lIKCupnIhFJYymUjnhgwQzzKbjw1nJTxf9ctw1bZIXmwzb4AWAFVqs0BLkdncAuxEZ53Sc42EGhXl7saZ2R26xIZZrfLunJzPIcd8NXWDoApbdMXoNWb5QlY7nctXY6hsUjn5iqJbAgaGv56nJ0m1JgBnhQlBa5pBKSz0tdcdnBw459PlawMHIHzHyA8M3JRWqe2z+eVAX/ZQLcjYeCUFOmz5c88nAxWSjo/bg7xqOYkC80qLFj4J22XdhP6PCgvZzPKmY32fMRSU7jPHeEFIHLV7CBZkQFVJUSEEmOBGjud9fktIczPDIu2quTBZqNZGylI4jokjpMqEzH09cdBRQi1zcTfTD1LiadDelsszE/Zg7zaTbjX6/793tjNtd92arX2+0q5U2H7Flio9zcpSTaYTEARQHkDdkzD7WN5ChTaUBX8RSEUujTKoKZTZW55U2LcUiptOAyCNqlLJ+2IlTtCiZouTSjPEjauiTjkt930DSB6jp0m7M+angp4JuIIoGKhrYNXBnyIeRHsXdGnL8UIwSOc2VrJTTQogzJsqoMJDDQHY9uTfgRYnCKRjEAAAFa8KhOZwXCEUjLZvP0u5sOhyN9CBgLZOwLdJzOX/IBa4Y+fK07HsWbSiA3UNChwhs1LehyEVrihvn8igTypQfZVxV8rNKqkq+SOk0JPOYHufiKJNin3b6aOnhu0o+zZTTVHjcyK878WXD/Hxgfz4w//aofDvSv9xyf3uU//ok//VFP6/guy37cpI/3+qvR+1ppz5utfu1djOT79bG/XpwWvSWmZjYmGcAbg8OLbyI+DIWslBIfCEOpNCTzD4jiDDDQCyHsQJJ8TQj8JwiUYKAUBTL4DyPcxzCcZCi4o7FB77ke7xjU4HHxaFYTzjkBjoiMhcI+h4nLim6VRMOy6KiSNb/tbtdodsVdJ1VVVLTya5B9weMHwppro0qoyy1MGTc+mg4RGrCKQNskhCLjF6V9DqnVhm5mPBFSnoO2NebmtLSZECTIU1GDA01ddw3qTLkV6V8NVWPU/Gq4vcT9GqKnRbk7Zq+27L3e+ZuR5+31HGB7ifIaUG+HLWvZ/Pl2LtdKqeZeN4bj6fBcSWuKnwzRVcTaDVpX+/R6z18f4O8PBAvD8TjHXx/23k4A88P8PMdcth8ut63ns/44w1+e0APG3g+ai1G4KQExxlcJnAZY6OUGmd0lXN1J9K0oMsYS30o8Tp5CFUZXm/jrGfcdiFs5uxyQk0KdJzB44KaT/j5hC8zIvLB0ANCD6hDt763JhcFPRqxk4kwm0lVxZYlledEWTJFzsYJGUV0mgpxKlkOLSsIw3YopkMzCMOiLEdoXVo3aEUjeAnkxLaodCQVEJSWrAPdPtYziW7/dx+UohGcAFMsRNAASrQQ/F9ugVrDIWgEJcCacOptHIrBa7Cpc9tQuvMdcmqe+SPh0CJK8jDDYzSH1koRwdThObCoYpYruqFqe5JqEIzQobgOzQM0Dwgypehc35ItVzH6rKQisgb3Bpg9JH2fSjNmPBImE6EoSN8HBoNPavfCGkJRSic5GyZUEJNpwY2nmhcxA4eUVIhimzjZxMk2QYIECasaJ4q4JMAY+M5U2/uZvhvx92vt1wfv6411nAojH8l8vMr5LOLMPsIxH80+Fod86NNhQBY5Nx4JRUGPRnSW4UmC5jmVZWQU4lGI5xmz3PDLDb/eibsrbbvXxhPWtC85/h3Dvuv23jtuyx5eWs6nKO1UM3K1FcYzMR+zboj2zHa3D9QJxZIMyhqqaISiEaKMcgLE8qAgQ5KK6HqnDjbUDELr0bLBMgqJMCBEdSCiiVFNhm3x3KWhQ/Nx76eX2f/3t8X/+5fZf32Lfjpp92vmbkef98zNnnx9Ur98Nt5ejIc7+fW59+s3/9uX4cOtvlmhd2f+8UG6uabOt/SXz9qXr+rdA/n1Z+XzV2F/aD88kb/9tff1Z+Xrr9rrT9JP3+S3L/zbF/6nb/LPvyjPr8zhBC1XzXH1cTprbDbI6cReXwuno3A6SjfXymz9YXts7W9a6+Pl4Q56/SZ8+U15+Cpd3dHLKyKbQl4K2EHHCREvpoKEc0ssnOLJEhvtsPkNsXmgl2dquifmV3xQIP1hYxiBaUWUc3q+567u1PMzf/8q7q6x+bZzOJPnZ/50T5/u6asb8vqevX3kdyc8G3/w4nfjeePmgXv+qr5+VU5nYrtvX18jxytwXP4p8d+tZ83VHFhMoKoEyxxOUmg4bOnGj2YfcywyDsUwEB2bjkIlS3qWLfb6LMfVrSwNGGlCcKsOSQNh4LsagBIgirURtIVgDZJscTwoK5iqYZoKd3XUHFDukB/08Z6BaiosCm1BBCUZ5XiQIBsk3cLJBk5d8ApgeWxe9RZbf30Idmfh9CTfvKhX98JkC+Xz5njVWR3I/S13c69srpj5ip6vWGd4wTDvZPldt4fKCiSIoCAgLAuTFELRGMcxqq7IqiDIDC/hok72hnxYGuXCnizM6dJa793TXXi8c5d7fbzkyjldzul4hNlBpz9s9exOz4INE+kOYDeGwgIZL7nVQZ1umaQC0qo93WCzLT5dIosNvjuymytmMoPTvJVkzbC4nG7wGmCmG7yezYm7ftTWR3a8RMo5VK3QaoXmUyAsLr2gPfSaXoQkBRMmjNaFCPoTgn2CkAsErbdrYBAGOmC7TouuZRkIbYNIA8GbFAfQPECybYJpIcQFhH1CiRZKdOqDNYoj3/1pBIXWvl+SxjACRjDwe93nHwkHBdsI0ILaDahzCQMNBLxEwEsE/CTxmK7QZk90bc1zdNfWzJ5oaCwr4DDW6oAfEOyC4ztdDXQGcOQihQ8vS/wwIa5n+MuO/vUsfj1Sd5PWsWz+fM19OdDfjvRvN9w/7qX/7bX7ZUNcF+1t0JxYF6XVmrjEIpLmgVr5SmrDqQ2HPcDVAFeH4wETWfzQYEJLHvb5nkzKPKwISK9LO5bou2qQSGmpFmM1zWh/2HatT5H7qUxb0xG0W7K7lTQds0lKuQEl620YfwdiP6DUB05uGRYxDHk3EkyP1E3YCZkwl8JcCjNlGPKs1GxB7wD03R+TG76jyz9j0IBae6nTveupxbR6Wp3LZrtx2by4aHxqthvf8abRbDdbnVYbaHfADgi0gc4fMgaa9eOuG6sxEkJx6HveN4pDqiaoGqfqlKzBst42rLYfw3lFTld8GANG/4PRu7QsyHVIz2H9oaB2G5rRtF24qITpUhpP6CSDo7TjBp/yApzOiGqCFSVUZFAad6KgmWTweELNl/x8KcwW/GTGZgXhBYAk/0lWfjB6l3VqszOE/ADLcjYbceVEHM/E8Uys5lI54d0QVo0P5hAIE6oYy2Es6AbMcBc0c8kLgKyhahfVe2jPwk0HtV14GABeDERpZ7FmdgdhuSbmS2yzo+dLLE4vXL/jBcDQBfqDlqpe6HrHHbJF3hv0aIpo1FQTBd0sGQgcqMoYxX1kxUu9j3iREKay47PWkHE8rk55xsgfceo9w18KMqB2UWNAmiHtZkJQim7GDVPazRg7wXs+1PdRKyIMF5UHoG7jw0RyU7XnsrwO0HKTki4Fo933Ub9kwjHrl2Q9wYiKKi6q+GFKd4eI2GvRIk4JGMEhOAvXXnechQkOITiktpO8W666601vs+6t5tpqqm5n+n6mb8fKMuE2uXiotOuZcT3TD5WyKvh5ymwK6jgVHrbd55P5dBzc7rqHpbye8uMUS0M49sE0QvIEiyLY9yHPAwd9XJMBRWz3uvDQpkKfT2NxnKnTkTYdKdORMi3FKufLhCliOo/IIOgkCVqUTL1CHUW055H2kNQNWOtCWg/uWbjtMW7IDgPG9EjdgHUD7vZQo48NTNp2hKEreb4yMGnLZl2fD2MpSsQo5YOY9iMqTfQk6rqeavQ5QSRxCq7TaSEcRimMZFCKhlke6hp0HOrTiZNnmuey5oCwTNId8oErxoGWJ71JPoiGomfRscdnAR8NycBGE48c53JVKFUhVYU0yrhxwU1GwqySZpU0HUl5TAdDLPKoIpbSQHT6+DRmDjOtJpznnfz5Snrd0l/31F9u+b8/CF+vsF/P7F8fpK/X9Ndb/ryCb1fE0xX3ehJfrsTHLfe45e5X7M2Mfjt0v57MrzfO4663GfGFj8Y2FFlgGdFFSGU+lXh0FvBpIDompcqIIMKKQikqKyqsoIqiJjECj1AEy+ACT4kiKUmE3qUci3eHvG1Rjk3FoVjm+rg0yqybBpLZRUW6geEfCfKCZtosC3IcJAiYLNOqyvZ6kq7zikJpGtXv86Yl9Pq03iW8gI8SOc21LJODgHYdPHTxLCTzgCgDbBwR85TalsxVxR8q7mrMrhdyVbKhh/R7bU1pKWJbESFFhAwNrwln5HPrUjrNlNuFfF4q6wLdjbHjjLpe1kPerKh6TgvydsU9H/S368HDtnucCtuSOa7k+0P3eiNvpuSqQqdFq8outnPwag2edtD5hJxP0O0RvD0CD7fI8z3+dEYP68b1rv10SzxcE3cn6mZPbmbIeoJMS2SUQqMErTKyyplxRpcJPSu5WclNcqaI8MSDYxfIQ2ScEvMRvazYzUzYLaTtQlhN2dmIrHJslJOLqbCaS1XJJiEa+b//HQUBHARwGCJRhCYJnufUaMRWFZ/n1PeJItT3kCgmxpWU51LfRAWpxQsAL0A0C3ACqqhsb8D3TaHbYyQV4SVQVEBR6XBiU1IBzUC6fUIzCLWLqzopKXidNPDdpVanTmMkgFMgyaAYCSE4gBEwxeC1hkMxeJ1JgJHt/1gVCn0fmoNZAeVEjBVQmoMZFq0DrFkeopgOwwGSihgD2hpyfqT4kVInk3IiUKtPgszIGtszFctRjT4nyqgoAaoOdXuQ6xJ5wU2mck04YQi5blPRPxmDljWEHA9xfHjoo2FCpQUXpazjUloX4vgWRTcIoonjLRxvaV1WkFCWaxPoDz2lOY6oRUZ/vra/3XmvR2tXibmHRQ4We6xrM4YGi0LTtsgkEcOQ8Tw8isksZ9KMzEsyTtEwhqMEiWIsCJEwwpOUmsyxxZrZXomHa327V4sRYfR/pJh3svrOHl7GKRwloBc2wqQ5nmKrLbPcaqMp54awYTZ7JmC7uGmTtSdBVhBZQQQRZNgWzTXqDxVrAJt9qGcguoEYA9owOV7FEaqN0h2MapJ0i+eaItcwdXA1Nn59mf73vy7+r8/pv53tn3byeUZsR51tBeyX8POD/Paqf37tvT73Pr8OfvriPD/0j3thuYRvbvjHR/XxUX77rP3yq/nyRd2fkLsn9voe3xw65yfq5oE43EKvPwnnJ+L5lTndIDdn7Nuv+l//Pnh+EbY7aLnqhOG7LPtYL+DOZ8h2wxyupONB3h7bxzN8PMPrY2t307l7pd5+kV5+0fZncrZFo1HT9D/1hw3TA4ch4UWMN8K9MRrNkfGemJ3I6QmbHonVNTda0U7c6VqfnBBIK6KYEeUCrTbo42fx7Zt2/8of74ibR/Z4Ry12wHzb+U44+2uinF548bso/7FatJ8+q49vyv6Ebbadhwfq6Yk5HjqbVeP2Gr0+4scDfthTizmapO2hf+G4l+YAMLpN20Q8j7Rt3Pe4NFH9QLYdQRRRGL0EwAsQugTARrtz0e7Uvqk2jAIoBqAYgKAtCLkAwfc43mDYjqwgdeW80UUGfdy2KHOAD/qYrkGy1NZU2OhRXYNUVFzTSUGGWKEjKmDPJIJULqeDycra3DDXz8rdZ+3wwE/34HjT3lzj51fpcM+tr4jpEtke2P1Rdr0LmnkniO9UDeH4Dkk1SbpNMwhJIQSJEBTK8hRBIwjeRqgmLQFSD1VNTDVRN2TDlB/P9e3R2d/Ys42SjDEvBfwMtIKGbn5U+x/1QbNng30bGTj4MILzCbe66u5ueou9XMyxdAykVTsqG/m4vdpRp7O82lFB9Mke/hAll/GoWczAbNJJxq18CsSjZlq110f24fPg+lHb3QjrI7u8omsESqv20Gvaw0s3hOOctoYIzX6E0B8w4hJGLxG0g+IQgsEQAtatm20IbLYbINxGcADGWhjV5CRY1jFZxzgJpPk2zQOMAFEsghIgikMEhX8PT8NJhKSxWsCpYwZq9aYmnIvGh4vGh1bnEocBFGpBnUuo8wkBPxHYJccAIg8ZOtU3GNsUvKESeHo9vquZtiJIOIZd4sQlzzVVuW2oTVO7DM126QOLFNoV0O2C/HwlvO2Y8xR8WKF/fVB+OrE/nejfbrh/PMj/5zf77/fq65Y+5NDYuswGrYlPzWJp5EvxgIn6YGbjqYN7XcSSwYEMWTpu65Q7EPoqydMdCrukyaYiwY7FR3E3TqXRRF8su9MxmwSd0H1fRB8XZWszAU9b+rQXVjNuXFBBiGtGm6B+QMgfcOa9oLYHQyrMlLjQhiHfswkvFpNSjws9SBU3EgUVBNA/Qfif/+j3q5/OP/edOgAEtoFO7TprtlvNdqvVBurtpn9OoxZwLhqf6htqvPkj4dTf3uq0W53m73Y4pAWhbZQAf4ccAobR7+tYEM1gvEDIKqXqpGZghokNfbL2iZlWR5I+SNInwwAdi/QcNnBFzbjUew1zCIQpno2oNEeDqONHTdN5H4TNJAWSFEhSKEvgKOgM7Qs/7OQlPp1zi5W4XEvLtVJNuTTHXQ+sC3CKkotiwnYAZwhGMREkSFqSoylXzYXpShjPWT+G9f4HxwejjEoLwQ0oRQMo5iNJfWK5pqJj3T7Vt8iBRRgDsGe2bQ8IYzBOoeWGvTqKyzU1maGLFblYkaMKCmMwTuEoQVwPNq2OacK+x2Wp1u8RHNPiWUCVsTg0kqinSKihU7zS4pWWYkCmSw9D3gk406VNl1F7CCM2cOYDyX1ipSYntwS1I+mg7qB2zPqF4GacHZNWRAxCpOdDZohbEdHzMMWEdBt3YtGJZWPIkEIb5y8J4UIw2oOA8EsmGDF+SdoJYsWwk+JeQYcjYZiyuoNyepPgEJQGQbzVRi7byCWIt1AarCHnd8JZrbTNprvfGIdN73rdu133z8veeWGcxtLNRDnPtLu5fjvXThP5aiRsCnZdoIcpe79VH4/G/ZV+XMmbCTsrqSyCIg/wnFbggmGIhCHieaAzBLs6Kgptjr2QpXa/h7kOnUTCqNDKVBzn8qSUq5yvNZzEx9IAT1OkKMiq4ieVNCqFOKIdB+v34a4O6QZs9FHLobyAd0PWHBLdAdw3UcuhHJexh0yvT2o6qmqYqmFdg+z1SdvhXJ8PIjGIeD9ivJBOYi30VcsWtS7L8ThOIiAGdWCoA0MwgRAUWjsEJBl1HTHPjDAQLZM0uljPwK0B69pC5Ol5PBgl/dTXUl8pYrWMlMRjY5dKfWaUCeNcrAphnPOjnB3lbA05k1KcjeU8Zu0eYvewxBejodhX0ZFHrktpU7DbgnpYC2978XmNv2zx326Zv93zX4/E35+kX++F8xx82GLnFXK9wB631MsV+7KjH9fE04p4WGC3E+hpRb3txS8n7fWo3SzFVUlNYnQUweMALz00ceDERjKfKmMhHNL9LmrohNFjul1OVhhRYUWZY0QWZwiSgFkGFwRCFHFNo8w+Yw4oo4tYJhmH4qjoVmV/XPTySBn2aU0AWK7J8Z36baIkYbJMKgpVE46mMZJEKApRqze9Pt01cMdlhh7rBXwYcp5HDm0s8ogyYaY5P8/ZZc5sS+YwEW7m0s1cup7x25U6q4Q0JK0BrKuAKoGqBGsSZuq0Y5ChRZceu8yFYyXcLuT7pbzJ8U2O70fUcUKfV9z9RnjY8vcb7qpCryr8OCVvF/x5KZ2mwiaj5iG6m9MPJ/3xunu7F08bblXB06K1ncPHDXZ7IB5u6Kcz+3zHvNyzn5+5r6/CwzVx3AB3B+L1jn+6YZ9uhYdrab8givAyDVp5BE4Lcj0VV1O5ypk0wIuQrIMTipBMXDR2odRHigj/XgW7GHN1xtq0IKsMz3OqqvjJRBiN2KKgi4JOUyIMkSTBowj9TjtRhGYxnsV4EuJJiKYRlqZEfUMU4kXJ5QXX6wEs/1GU26IE0Eyb4yDDYHWDM/qC1qVrr5ogQ4IMsEKLlzqKjug9Uu3iWpfSDUbRaF7E/tc9nDppoO4SrTWc3zdwaAwnkT+mS+NU5zvefEedmnBYAWV4hOZgioYZFuUElBcRQUIUHetbtONxA5tyPM52WWNAql38n9CFMSzBcoQks6rGiTLBcADHd2QVMPqo71NlKU1nyrjis4JIUyxNMdPqmFZnYLb7g1Z/0Kz7VYYunBdcGFKWhWkqIApNjmnR5CWJX1IcQNItir6QhIbVbTtGM7U7d2v9+WpwPVerkAoHsG8R0VB0TE6VMU5oGH106LHWEKszPeOczkZM3TztRVA9foyGKR7n5GSNzbbEYscsdtx0zeYTzE8A22/EBTKa0bMNN12zozlezpBqhc62xHwjFhPKDUHL7fgRkY+kNFdcn+OEBstfMmyDYRuc0JCUjqpD3R4auWjoYJ6NmSbaN4meyUgajjFtgmkzHCDJsCYDCns5UFq7cfcfXxb//Zfq32+stzn7NKNvxug8+jQO/zwtLu5uuIc7+fFeeXjQHu71861Wd3KXk858ja32+OZA3j0qX7+Zr1/04w11uCFu7qmHF/71J2mxbZTTP5+fiKsbcLtvrjYXhxP09kX89ovx+qbcnunjiZhOW8slvFyi1RgYj8D5DFstycWcvLlnbh/Y05nYHIHVVftwRh/euOdv6vlV3F4z+Qx0k5YddNwYC1ImyoRwwngjPJyi4x013uPpspOtoPmBLRa0E4OG3XBCIJsQ4xU5XqHjNfTwJrx90x7ehNM9ebqnV1dQPvmQVx9rwrl/kW4fxc0Bn66AybIz30BPn42nz8bhmt4d0ccn7vWVf3wkX1+Yr1+E52f25Vn68rV7/6TOl1icNcOkORx2ZPlPkviD3r3QtEvLQpJETDJtYNIcD4LwBwD6CCNNBO1AcBuEWrUPB4RaENyCkTaMNGH4AoI+4MQlx3d6Bu4O2cAXAp8PfT70ecfCHQsf9LF+D7MtKvAlz1csmx+YrN4lRAWUVKhnEmEqj+b92cbZ34nXz8r1s7I8kvm8mc0a0y20uSa3N9R8g0yXyOaK2V7xRQkN3U9+0Bi6gqKiJN0iqBZFwySF1A46ksZQAgSwSwD/iDAfcf4TJrxH+R+VbscwIT+hJyttfejPd3IyxpyoYYeXVtAw/YZhN7TBpdpcKm3+AAAgAElEQVRrdgdgz0JtH0lG7HStzjbKbCtVKy6fIH56OXB/GAZ/Hk3B/VFcrCk//Oh6H4sSqlZIOQfD4iIqL/NpJ8g/eemHaoWsj8zmxG6vue01tz4y8x0xXsL5tBPGoBe0gwTLRtzQx1n+AkJ/QPELCLmoXWo13nTAdp0WXRMOSoAo0SLZjqShhkUNhrQ+wBQDlXVM0giGR1AChFEAI9Dv0Wr1oRzBwNqcBkCteuu9PnzXezgdsAm2PwKtD0DrR6jzgcAuZBGyBmwYyP0eYXSxfo+wLWZoC0Nb8oZK6Ouuq+k6LQmwpqBmj3T6uNUFTK0Z29A4QFcZsR9R5wX/tJUeV+xpjD6uid/ulS9H9uuR+fma+8u9/N++Of946v561u+WzDyCRi409qlJJGae4A2ofEgXLpM5jNcnBjJkSNBAwW2D7WmUxEEkfonCH1DsA8d3BiYdJ3qeS9VYmU/E6YicZJ1Z3thP2+cNdJy3zlvsdkfv5mRV4GmE2Rakqg2a/5ER3ovq5cDBw1RMCsWPRXNIhYmSlYYfKabDGgOa5lot4F0bfFd7xmpiJCgcI1AYhUAYqhdpWm2g2erU0FJzy/cFp39+rVGb02oK+uOdtejTbHV+p6M/EE49MNapc/AQDAZhqEYcGL2kGFDRyN6AG9ic6bCOy3qB0DdxTWuL4oWiNPt92LFIxyKtAT5wOuYQcHzQj9EwRaMECqJOEHWiBExSKEmhOIbSFBvldBbj/hBw/U6couWYrqbcbCEu18piJVdTbjLjp3NhuVaWK2005jwfsuyWM+zUjaLZmCinVLVgqwWbjrBh2A5TNBsxxVgME8bow5xwSTEff5dxFKTbQwcWYQ2xoY9GMZbmeFagm614PKmLJV2O4GqMTCdYNUbiDMgKNC/xOMHDCI8ius6q1VRY4Doc0+pqZBL1Ql/varjZZ3o2YVi4YeE9m7A8Zhjylsf0bELugqzUoPhPjHjJyU1WarBSg1daUh/oeYSbcW7GWRExCLBBiJgR6maMk1A14SgDpOuQqklwGoixLYxtEEJD6AI9D3MSyklxO0EGIWh47a7b6QewFVFmSKsmyqptlIJhAuwgrSZ42YIaANpGSAijEYLFSA4nOfzdYiqtpvJ2rp5Wxs2qd17o55l2P9MepsrjTH2cqY8L9WGu3M6km6l4nPD7Cj/N6fOaP+/k67Wwn3PrillUdFUQWYz6Q8C2W0MHrBPQXQ/RdFQQOwzbqFO5zAEe+nyZq1HAjDJpNlarnI89zLfByEXyiJyMqemYnVVC3fjpe3iv21GkhqZ0dA3s91B3yNSyjOszAwsb2MjQo8NY8EOhbxKSDDJsi6Ibmo53DbI/oGrI8QLeDwU/FDxXsE1O71KChNMMghEwhMMAAjeBDoCCOIlQNEwxoCDCvS45dDhzQOkaIouQKiNdjezrtDMQQ1dP/W7i6amvFZFeRmrmi6nP5aGQpXSeMWXBFTlbG1SylC5ytsi5aqykMT/oof0u6g8l15I0CUtsZBoz05hYJNjNgnna8Y9r7GWLfjngv91xv57Z//RZ++mGWecfj9PO7RI+L7HnPfPlyL5dUS9b/G2Dvqzgh1nnftp+XCGve+p5z92tmdOc3s/o3ZSax+jYA1OzEQ2ahY9XKZeHjGcRQ4se1gWREsbyCCvgrEDSHE4SMENjPI8LAqaq5KDHDvqkrkGDPh64fJ5oRarniZaHWmDzpo7rXUzvYnqXqP3iuk6rKq0olK6zqkpLEiaIsCDCsoIYPcK0mIFD9k3ctEnPo12Xciw0dPFRym6m2m6q7CfSaSadl8rdSr5bSLczYTWXpmM+CYjvhKPLuKGSpk47XTowqdwhpgG1TsmrkjpN6NNE3JfsrqRPU+Fho74eus9Xyv1GOEyIw4Q4VNR+RO1Kep0RUx8eOZ3lGLk/Km/3/bd74+WsH9f0cgztFtj1jrk7cq/36k8v3W9vvV++GPXcHejrLf50w3++115u1Zez/nit7RdMZH/y7YvQaeYhMi3YacmVCR17qG+C8RAtQqqM6Mwn4iGSuGjqYWVEFRGeBWjqI4kHpj6UBXAeIllKZymdxGQU4mlCFQWdJPhw2MlzKo2w0IMCF4x8OA6QJETjAEkCIvLRJMTLjKpxKEnwOuG+128KwgdZbcnq7yDaNWhZYbQuq2i0IKGChEgqUos5DN+WVKQGCd1gjL6gG5ysMBQL1Q3TNeHQHMpLpKjQFIsRNPLPqHGk/rCHkA5Ot74PwbRJtlNviZBsh+KAemnk++oII0B14i3DwaKMGQPa8QQ3ELxQrPPsu31MM5C+RduuOLA5RSNYlmZYouYcioYJosmwHUkG+ybuBWyeC+VIyHImTvA0x4sRleVsktJBiNeFA36AhiEShfikksqCrwuFrQHa68KaDMhCh2SbNN9muIt+H/YdtK989PuX27FwtzZWBR9b8NBAQpuP/a49kGWBZPlLRQOMPtwzIdOBg5gsJ/x0KRUVk1dkUmJhBgcJEmVYUhBJQSz25OpAb07c8oqebajJiqo3vycrZrJi5lt2cxT2t+LuRlgfmeUVNVkxeUUEKehFUFJQo4mcFoLjEaLcoNmPBPUjz130e6jnsp7LOjaVe0gZUWXCRB5lW2RvgCs6wooAw7cVFbVM2u5hGncxED5djbX/+m3z//88/tuu+zwi3pbs2467nqHrUXMz7Zyv2esjezqxNzfi8cCvV9SkQkcllFbtfArk085kAR9uhJev/afPxvHMPrzKd8/i7RN3fmZH8/f55IebJ3x9bM3WHw634P0L9fBKP38Rvv7S/fLNeH5TH56Vxxf9fK/uD2xtnJgt0MkMXqyR2RKazNvVojlZNVdXwO0T8/Kt+/Zr/+ZJmW6JtEKjEo1LJimFpBT8MeXkiF+hxRovNmg0a8dzoNrQ1YYPS9wOQD9FRgtmeeA2N9zmhjrdk+dn9nhH7G/Q0z29OSKTVXOxBffXxO2j+PimPb5p5yfldCccz/zxzN+99v4HW+/R5EaCpmlGJpOMCAjXWmto13At4O7QIgKhBVWSKSors7przdpsDrOH/et7AItT3TZm3wEn3AD4g1c9fx4fH8TNHt8f8cM1dDxC7z8wnz7zz8/U+4/Cb383f/vDuXtWyiUSFu0ohvv9H3X9bDg+H41broelqRyn6mBE8AKAYOcIdnnqjMaJbwcj30ZRYKSFEwBNgwwD8ALUMzDXEdPEKPJ+kelJJEeBaE0w28Rtk7QtZupLSdyLQt12ZN0gFBUVZEBSgcGYDBK1WZm76+D6yTg+97a3YrFEw1k7qjrxrBWVl7MVOpvDZQNnJRRn4KwiF0uhmXNR2u+PGJrtElSbYkCK/jaoBaEdhAJwtkvwbZx/hwlvSOUn1ninGO3eGHAColyou5vR1cNoeZCzhvQSIKnwYsFGBTV2IbV/ofZbvRE0cTF7SnoRFWRM3vDVWswqyo06btRy/LdR2lms2eWGK0o0L5DFktve8PUGD/LLpOou9lS5RKKyPVuhQX6Z1kC9wZcH+oQ3SdUN8ss4xaYhNI2JbCYmuTQ2KUEGKKYDIecw0oFR4P8UB8NdAIEBqItgp4biLitCxpA2Pd4JpLHD9iekPqDUHiXIBEEjGAETFH4qhDjJODiJoDgEwp0OcPmdcL4b1bpgC0YBsPMGBt6i8FuKuBR5YDSkolCtq3EYyK7D2RbjOrzriOaEtSaC76rjPtfXiVGfDh25THp5oIYW4w7RxMargNnl0s1ce1wZz2vjfq4ccvqmwT7fSB/27Odr7ucj//WG/4+Pw98etA9X4u2CXSZY7iKxS0QuF7pC4AjLYlCGSmhxVp8YaVhfwfoK0VNJTcI4posTFzjxjiDfMnyrN8SnkZqlYhrRSYDOYnA9g+836Icj8fWe/HyDfb6j3x+Z6xW1KLA8JqIp4bnE0AJ7444x6g4miOmSp46o3hC3XNHxVWNAcQLE8iCKX7Q6Zx3ghw5wCUDtkwOQpAmCwjECR3GsCwKdLtjpgu0O1GqD7Q7U7kCdLnzK23xvhe6Cnf+j0vxPHIK7APKNdkDgm8MNOVVHtDrgBYi0URzCSQwjcATFYYSAEQLG3rBCtzekTUeyHHU0EQdDrj+gRQkS+DbPXchSezCAHYtwbMwyoTClooyOcyrKyCjHkwxLczzJsMVKnM+FsmTTlM4zfl4pdSFnEetP0SjBk+zbz9N3yMkKOs2psuIWK2W+FLOCnIaQNwXcqBNkUFQgUYGkFV7MqbwhoxzzYzjOqWwmxploe5TeAwWpxQmXHN8VxK6qQ6MJ6QVsknJJSscpUczo3V67ue2v1sLJMpclcJbA06idFmhekkmGpxlTzuSi0NJEl8S2IoMC1x0P2SQaOJY07NPmmJ+4rOlxI5vujfGhRbmh5ATi0Ca0ISTqbV69PJWnCVpL0FpyrysNgJ6NmyHjJLwZUiMfn4S4nVB+LjgJeyIcdYSqI0zsIbTcoUWYkWFeQ9QRNvSoSUBOQnw0RUZTyLC7yrglD9snKJL6MKeBGI2gFAwTIIQDEA4gJITRCM6gJIeTHE7xxNliJs0LYV1KV41+22jHUr4txaeZ/Nqor4362sgvtfTUSI9z4XEu3C+E2xVzv+EetvztRjiuuMOS28/53VJaz8W65KZT1JwApgX6U2Ia0V5A9we0oqKC2JVkUNegQR9zbDaNlTiU6kJf1r06l0IX90wo9ok6FZqSaUquzvkqE7KI9W18aHRV4UKVO7oKDPuo63BJrGWZliRKEAgjE7Y9ahrxfiBMLFozYI5v00yL47unFmNVw4wePhhSY5M2bdaaCIMeJSsYw8EUjeIkgpAojGMnwiEolGFxTkBFCTlRja5ikgAKHCjykCyiioAaCj3ui/5E9Sfq1FJDR008NfWVbKrkgfo9KZHnbJrSSUIlCZUmbJpwWSIHPj8eEMMeZQ6FyUDQZSqcYHXEz2N2GRO3c/5lJ7xuyZ+v6U8H/I9n/m+Pwl8f1NcDtYh+OlTgzQJ9WBEfD8zXW/HrDfvLkfrtSP56xL8ckI8b4NMO/nTAPx7o1wP9dOAer8Tno3Ks2U1KFHY7Hl8WHrrI+DoVY4+OfSHwJMvkFBVnWZDlEU4kOJHgOerkUjtpOOZYtE1xPKIHfcyz+STUklCLAzWd6qEju2POtNmJyY0n7HjCjyficCgYBqOqpKqSmkYpCsELEMO2BbHb6xOWww0nVG+ADseE6zKex34nnP3SOC70u6X2uDFedv2Xjf64VO7m/KIWq4KPfHIyQgwN1GSkp5JDg7WHgj8WU1soPXYe0JuYvM7J2xn1tBzeN73bSr2fqy+b3od9/3VrPK3lDwfjw8F4WsvXJbuJyVWINx5SWkCTd+8O/IeH3qenwefn4d1eWFfotsGv18zdXni9008tUr9+Mn/5OPn6YfhwEO523MuN+v5OfzwoT0ft8Vrf1myd4FmAhA4YOmDiY3nEFDGbR4wzhAILz6ZsHnCpz0QOHjl47BLZlDql3UIbDR34pO1kAVHkQpZyYUB6LhpMiSRmopByXSiOydBHPRv0bDDwkGiKhT46deEs4k/hrrqU5pVUlnyWUXnO5gX3rZtlAPYGqKKBigobPVxWOE3nNZ2XVUpWiW9ZDg3lREBWcb1H6z2mNxAGQ6XXl1RN+HfCoVjkVDOg90Waw08TsSSNnX7pT9FPnG7jdJtgOgTTIdnud7A58Qwvo6wIMwLECNCp7UQQSV7EJIXsDVjbU6aR7gWy7fOnJS+1B6kGPLa405a23qM1TRNFnuMYjiVpGiaIDsN2ZQXpD3HTpvyQi2ImCMlpgMUpkZdMXemzUi5yMUu5LOWKgqsqsWnk9UJb1GpViEXCZ5EYT7mpzbgT0jDpoUXLOuC6VBaxZv8icaBtKd4s+8tUjE1qOmFCR506/VFfFXial9qi2tH64NBE3ZBOK7FaqfOtttir850yWwnxjAwLPJ6RacXGJT1bwasr6nAv7W6FxZ6uVuR8y62vpNVBrNdMvaa2N8L1o7K/E5stVizAakUXcyIu0SBFw5SIMtZyUa3XEpVzmv6BIM4k6cJx6NP3oefRhYfOY3ZRyGUsBj5rW8xgRKgGKqnQYEj5juBNyD5/PhZ+ui60//V18/99jv/a6Z8r9re9+tfj4Jdb7eXAPl6zT/fizTV3fc3e3kr7K75qsDSD8gLJGihroHwOV2t8fyc9fOjfvRq7W+6Xv9zXz735BqxW7Wp1uTp0nz7yu1vw6r7z4Sv35W/yyyf26QPz5Xfjt7+Pv/w2/PmX4acvw48/D95/Gtw/KbsDu1wTqw1Zz/GsANO8U86BegXON+Dhjnz6rD591vZ3fLnCwgIJcizIKC+i7ClpJsQkRp0CiRd4tsHSNZqu8HLNxhXlJujEA60pGBZItaFWR3pzR969sHcv7P4W293gN0/s7gafb8DNFbY7UrdP4tMH4+FVu32S7560+2f97kl7+my/fHauH9XlDp+vgFn1tln89PCI3T+gxzvo/hH/9Iv6y98nL1/6myOTLaDx5AdNPxuOfvADIMnw+UJdrvpJrug9mBc6BNUiqC5JnQxpEI6jJIXCSLcLXHaBCwzvchwiy7iqEX2DnIwZ3xPTRC8yPY2VcMr5Lu25xL+GkoUk1op8kCZ935P7A1LTUVECeKkta+DQJP1ITEsja+jZii+XTFLh2Rxvdsxyz82WRJB1ptFlmHQd/3JsvkszbL1Wqor1Q03vkyTdRvELguoSNHTqsAKwFsnDUo8UewghnUPsGcyd4dIZK/0oau+MUduL8flOOdwPV1dKNsfN4Dwq0WotzFZCkFGmh56agk2XHFnY0IItHwtzOq3YuCD8GGo2fD5D4wwsa3yx5pcrfrHklit+dyssD3RSdbMG3By5zZGb78j1NRuV7awBT4SzPNCzFRrPOl7yznbbltOaOIDto9OI9aai3scJqgXC705t0QDU/fYMDHcBBD41PZwIR1DQkc25oexFsulxvTEhG4isE6JCsgJJswTD0Sdn2vcjKBRGgVMI/kQ4p9cnuQAjYBJtsWRHZEFVgnsaao7JcCoUmVqVRhKJgc9Hgey7p6cCwhwxuggaEmQN6Dww5vmoTnqpJyQWOx1iqUXWAbdJpX2h7nNpHXOLgN5m4MuOe1zTH674jwfudUv+eq++P3A3c/JQkYuULKZE5BGRx8ehkie94yaY56PIEf0Jbw+5kU7rMq7KmMhDJNXC8LcEfUHQ7wj2rWyA9lQoUi6Z4qHbKYP2dQN/uiZ+eyD/eCT+n0/CPz4Ivz3yTzt6XWJFjGYhmcVMWgphyjg+PjLB3hBUtI4gtVj+QlYgTcdppgOCbxDkAobPO50fAeCni9bbVuccgNowCv1rVhVDMPQ73vyLcOB2B+50ke9s823U6CT1gMB/F3y+4VCnC5/e50Q4APRtXbQLnbe6P3WhSxgFUBxBMPREOAhKoeQZL18MTdLxZcuVjT4jSRjLgoIIizzAcxeieD4cAlFIlSU7m3FlI9RLuVoKWUUnJZGXZDGj8pLc7LT1WqtrKUu5PBPmM70pjTJVwoiKEyqMCM9HghAvSr5ZSPOlnJdMmhNlxSzX8man1nMuzfEoQZIZktVYMkOmaXeadqMCSmZIVCCW3/ZCJMroKOXcKTUcY4oGCFJLkkFRAmQV6A8Rz6OjmAlC3JtCeU6uN/L1sb9dy2VOxCEUh1AUgF5wnuRQVmJximYFXTfqbKaFoSgKlz0DUWTQdcQsGY2H7KBHDfu0McLGDjOyaXUAGmPEjYRpKps+0zcxdQDKvbY66Cr9zulFbwKrE0S3sIFPmDE7Dsm+hw6nqBmTVsKMAqLnYpqJaiaumYQ0wDgd4nVKMEhpQGkTauAxo4AaBdgwQIYBojtdaXTJ9S4Zrc1oHUYFGBVCaPj/ehiLYiyKc9jZqpLnhbAqxKtKvpkp1xl3m3JPhfhaKS+V+FSyjwXzUFJ3M+quou/rb8GG+w17s2GvFsx+we6Wwn4l71bKohajiLBM0LLhacSGCe+HzHDCaT1CVhBJBmUF0jVoPCKmHldk36I4ZcJHHhE4aDal6lQ4bSbOUva0mZj4jDPBRgbUV8GBBp3CPFEgZ4kax3IQCKaD2R5xmvAbm5TeQ0QJYLkOTlzgxAVBXlL0Jcd3ZQU6cY455vsGKQgISQMECX8nHBjHYALBCJiiUU5ABQEReYBnOyIPcUyXpTs8C3I0xJKAwMCqSNgD2ezxE4Mz+9x0IqW+VoR6EWppSuY5XZbsKf+dJESSUEnMRCHru/RkRPQ0VJMwTcI1idQlJjLxRSqtc3GTMbdz/mnDvW7JL7fs1xv6zxf5yy395Za9XyHL+O11A1/V0HUFPa/xz1fMlyPz6w359wfmz3vqjzvslyvw6xX89Rr7fCQ/3TCf78SfH9UvL/0vt4PHlbAModxq1VNknfPLXChCNguELFR9R+jpBC9ALA9xAsryiCxxiszJEnvScGxT9l3VdcR+Dz0RThrpcaDGnhrYkjNibZe3HG5icqbFW7Y0MaV+n9M0SpZxRSFkBRNEkOVagtg1+ujEYkYmbQzRwQj3fS4IhFMOZ5byu1o91MrtQn3e9t7veq9b43kp3dfceqHMKymJWdvE+zpiqNhAp80e746l0FJKX5lH0jrm9hlzU9L3NXM76z/Mh0/L4eOidz9XHxbq00p/v+v9/uj+/uh+vh7d1sIupXcpvU3oZYAvyu7Njn64Fp9u5Nc7/WbLLUt0XeHbhtwv6Jut8Hitvr/vf3wcfngYvL/v3++kmzV/txVv1uK2oq6W4nGtLnJqPePqjMlDPPbQ2EOTKZlHzCzlI5tOPS6fCpnPRw4ZWHjkkKlPZVM6D5g8YPKA/m9XiCcVYurjroNEIVXkwqyUZjMhT+iTIS2LqSymoinmO8BpLLVMhbqUZjmXJFSWUXUt1LWQZow/JWwbm1jk2KT6Q1zvIYJIywqnqKwoE6JMKBqpaMQpqq5ohN5jNIPVDNboiaomiBLzrQPgm8cM40RCVGhJZU4m5u+EcypLhZAuSl6eDqNaON3+ruScRqkFBWNFmDqZpiREVHFN53sDYTSRbFdzp5rjixOHGZr4yCKMISyqndOc3MQWhxNO0QhNUUVe4FiaY0mGxigKYFlQkuGTUc1yST9kwoiKYjJJ6bxkilwuC6XIxTzjs5Sb5dyiFjdLdVGLzUysS6EppKaQq1TOQzHxOSuUglQ3hnAUcfOZ6plA7qNVQCxTvpqyqc2FpuhP1Elf0ySRZzleavNySzG6E4eIC6lcqMVcymquWovNViqXXFTiQY5mDVMsuKxhotl5vYX3d/zuVqjWWFIBaQXPlsSpEnd5YPZ34uFemu/wpL6c5j9VG6pa0cWcSkoiLog4Z9wAH4xBQfiRYc4Y5kzX29MpWxRakalRwM88eBFRy1xoMmmWyUmi2C7XH+L9IT4ekZ7JOANsKLyzpfOrRP7na/m/n71/Xg/+vtf+uh3842n4653+4Sg8Hbmne/F4xR6PwuODfnUUywqJ4m6Ww9kcTRskrqCkhustvb+TDvfy9ob/+Kv5+W/mao9Uq/b2iOxvkccP3M0z/vgBef6EPX8iHt6j96/Y43v65ZPw+km+f+av76i7R/7jz72XD/p6h9ULYLVFtzt1VpF5gTQrfLklmzW03MFXj+zujmm2WFwB0wyaZqifEJaPDS14EuN2RngzPJpj+YasruhiS8U1PnQv+3bbGF/oo7dD562bnEdVK11cXt0Tuxu0XnfmW2B/Syx3cNFc1itwvoH3N+z1vbC75tZ7en/kbx6U20f1/r1z92pursVmhdUrsKjfzpdvH57xlw/k60fq6QP9+IF7+Sw//6zfvMrrG2Y0ORuOzxzvpzgDq4a9vhlfXVtxJgrSBcu1KKZDsxBJQSgGIghEENhJw+kClzDSYVlU05h+nxuOeGsiWCZnW6zncFOPC3w28Nmpx8QRl8R8FPDhVEgiNc/6adKf+spozPT6hKxAnHDJCOeC0jaG8MgihnYnyKi84fM5W2+kw/3w9nl8dd8PMmhs/eQHQF6ScYrNZtxqpec5O7F5WUNJuo2TLZzqYiRw6hdBaVAyqImvmZGkThBS+RHmziDuDGfOKP5M0H4c2p18zm6OWrPjggLs2z9Y4UVYIElFxSUbFVyU83EheaEwcSjTJf2Ynaa0E6JeBMUFvr81VlsxK7EohYqKWG/E1VoqZ9RiT62umHwOBfllsYDnO3Kxp3a3QrMlTv0Eiz212FP1Bk9rIMgvh+O3ltPqjy9l/afesGu7nDEgEOzdScOBkO73bfsuAkAYygkszRKnZUnFIO2pHKSan0heLPYnhKhBoorJGi0qNCfQLM/QLPHvR9IYgoGnhq6TP+0UrDpVEpM0JnGwoRDjAWOOmMmQnIww28Q9l0gTwfdIz6FO6wvDPtrT4PGA6svwUEXdEZ15yiw08qmSu1LpS7krlB5fTcU6EBqfnzlMYVGFRa0S4GHN3i/p1z3/vKVv5+iHK/5xyxwb4lCRq5KZJUwaMnEopYle5INt48ziQeQqkasFtjYZ8D2V1FWS5QCcuEDwnwj6HUr9iJBnnNwauOSyUpuSW+TEocaed8TXW/JvD/jf7qH/+pn750f+j2f+/RW9r9BZBGcRXiZctZDKRopzznJR1bhkuJ9w8gcU+5Egz1kOQNHzVusMhs8RpNXtvu12355ffoOc0xbntx0bCOl0wU4XPrHKd7zpAuh/x5vuCW9OzWn/g3BOkHPyqgHfplbbXeiyA75rA2/bwFsAbkFIF0YhCEZBCINgAkZIhDoT1DcTh5jGijtV+kNOFFGaBgUBUWVMU8Fer+t6aFWx6424WnN5zVRLYbbg4wL3YyhKkDhFowTJCrIomCxjopCOQjaPpSyUI0/0p7g/xR0XmZjAxOycJJ0wxqqGq+f8ci1t99p6q5Q1GWdwnMFZjZy60f2k5UYXQdaJCigqID8BpgkSplSQ0I5PDieIqrMU4TAAACAASURBVHcFqaWosKKBigaoencw6I4ngGVDjtMNAqiq2N1O323URcOXOXkqxIuyVlEhRYWlOV5W3GJpVLUaBJyqdG2LHfSJJO4V+ahnYIaOqgqkjuFJwE4CVhlB6hh2EjEoNStiRz5pWIg6BtUxqIwAZdTp2fAkIAceZdi44aADnxj4mGaBmtXte/BwihsOrExAZQxrJq5OcGmACT2E1xnBoMUepY5pwyb7Hj7wscEUHkzhngtpFsj3W5RyiQuXhNihZAhlIZSFEAaEaQCiut8PYUCUhTAOPtvOtVUhrvN/EU7C3iTsUyG+zsTngn3M6LsUv0mxY47eFNjNDL9eYMclfrOkjgtyPye2Dblu2M1c2C7lRS0mCWU7sOOiYcLHmTiN+JHJGwNK1lBZgUQJUORuv4fYJl2V/SrXikRMplTo4pGHZ1OqjNg6o6qUrlK2ycTTk0cWCIHDWkPCHODmALdNeuoJ4VSYepxr035IeQHt+KTpEMMxofcQSQY5vkvRbZJqkVSLotu8AKgaNhgyE5OzJkLfIHkeJmkAJyCMgGECgTAUpymERBEMJEiY5RFBQHi2w1CXHNNlqDZDdVi6y5AAhbVpDOApZGIIQ5XtSURfIZwBl/paGRlFqGcZVRTMbMbNZlxRMGlKnoxqU58aDSBV7kh8h6e7DNHlKUQVmNAmVrmymynrgr1u2Psl/bjBv9yyf3sW//qgvt+jzxvk2ACb/PJ2ie1KcBNf3FTA6wb/vMd+vSb+vKf+8UT99Yj/ctX9egV+PSJfb8kvD+wvz8pv743fP4/++cn7ct3b59jMbc8DeFdwm0IqIzYLuDxSQl8eDSlJhk+Qw3CgIvOKzEkiIwiYqpLWRJp62tRX+j3Ud4Q86eVJLwmN2FN9UzD7jOVwE4uZWIxp8bYjm5Y8GHK6TksSdvKniRIkSoCigUYfHYyIscUYQ3Q4JsJQjGPZd+nIp+tUWObCphCOjfy0Mf6dcK52/e3KmJXy1GPGA2JgkOM+747kicH5QyF3pToQVhH7TcOpiHUg3JS9l7X5tBweS/m6FJ7XxpebyR/P/t9fpl9uJvdz6ZCzx5l4W8vXpbBp4Ns9c7Ojb3bs47V8vWaWJbqaEasZsa7IbUNfrfjbnfx4rT8djaejcbeVr5f81YJbFWQZnEbr+SrGiwDJQzwPySwgYhcPXSzy8NgnZpE8i+QylBKXDUxyamKRQ2ZTNrSJxCPzgJnF/CzmipBJPCJysGlAphmf5YLroZNx1/ewaibvtqObG+tqN9ws9fVCWy+0ZaPMciYNsXjKZRE/y+QyFaIp5rpQHOOLhbxaqfOFWpRiEDDulPGmvGkzRh9lOUIQaVFiOB7nBFSQUF5EaLYrSIiqU3qPUXVGUdkT3jAsfmoL+Ff3InGqPmN47FuzLYN+96edBg0g7N3pYPz8xDknMUcxKMWgJI1gRfjkYeMkRNKIwVCxHCOIRmE8cnx1OKGMIaoPIH0AqT2Al1s0d86JnZObjhdhjuFpkqJJimNpjiVYFuU46PQHitFHTIcIYi4p+LzgipIvZmyWimWhzEq5yIU8YfOErktuNZfLjC5T6tR3V+dilYlFJKRTdjIVwkzvj9E8l9erfuDAsQ16/YtoAsYTNLHYwBLNHq+JrMhyAidy0iUrXsh6x/KorJKLuRLmtB0CYYHHMyIsMDcG/RTOGrpai+WSj2Zvmx2yv2e3N2y5RE756WZDL/fcYk9vjvzxSb1+lBYHLF90svlluSJOkFMu6NmCr5dy2ShJLpwyr7retiw8TeV5PWhqY1aqlQc1ATaP6XkurZr+vB4FkTIckxOLGY9Ic4CbBmiKF55ysY/4v92G/++L/7+fvf/14vzXk/XXff/na/l5z9wf6Mcjd7Wnj0fh+al3vFWLGRyE7SQFszkaloAVvptMf/Kz9mxNbm+Eqwd5fyf+7T+j16+D22fu9plZX0HXD/jTR/7+PbA5vlnufzzcXV4/gNvrzuaqc3zA5+t2Xr1bbsHn98rjizRrWnH2pl50Vis5zbA4gZoluTmw8w263KH7e3Z3x8x3eDaH0wbL52xWC0HKWj5hZ1RQc9GCieZEsaXmRyHfkG4KqKMftfG5PjpXB2+00dnQPbPjMy//IZn9GOZnTngWl2/WV8hiC+X1Rb0C87q13OGbK6peomUDLbfk9Z1896Rvjr3lQc1qLKmAegXWy/Zqc/H0Sv79H72//nPwyx/6wwf6+pl+/KQ8fdFv3yuLFV7PkapB8hk8a6ir42C3H7pTiqDOCOoNSbcZDiYpCEEBFIUpikAxEII7INTGCUiSqMFAnEzkiSk5lmRO2NGQGA9xa0L4Lh2HQpaKUciGAeM5lDUhHIuZ+tLUl2yLP/28cnybZt8xwrmkdQcTzPIY00PLhbq+Gs+3Rr1W1tfG/mawPmh5TQ9Gb4IIvrkzb+7Mw2G0245mpTScMIqOsTxIswDJgCjRPQ2GYAygDtggH+UrK276k4hSrbYwfMdKPwrqG214YQdQs5WvH4froxxXkBNf2NGlE3W8BJ6muJ9Q9hQfO2iU6V4oBImYVWqQskO7Y7rdvGa218ZmL+cz3J22wgRcLIX5go8TpFwi62u2WMDm9Acr+DEq2+USWV0xiz1VrbF8DuVzqFjA+RyKZ51pduF4nTjFbB8WlB8k9Z3lsP0RheLnMHqBoF0YBb53c4EYBOOYosmcQBM0RLGQPqD8WI2L3jSV06o3dhhJBwUFPhEOy1MUQ1LMaSYbO83g4CRy0nBOaZxTIOf0ZYgRMM0SmoSNeqxny1NXdixmPERHQ2AyhlwHHY9AcwKHUy6cCuaYHA8I1+LsHuH0yemYjW0xtsXQ4jJHbCLjduVd19auGK3Tfh1IM4crbbb2hHUKPqy5uyV9UnKONfy65x829O2K2TfMsqCLmE5DJgrEMJCnoXL6X9IZ8YGteJY66rH6vwgHxc9h7A1K/QQTZx3sjJTe9mz8ajO42Q0eDsb7o/L5lv/1nvrbPfL7HfDXM/rnE/7rPfV6oE6Ek4d4mTCzmq8aoSh5f4obRothznDsDEN/ILC3PAsQ2AXQ/hFH2gTa6bbets5/vGi9Pd1l+6LVuWx12t/L0E4izP/Bmy7e7eLfCed03+I33c6pG/p/EE67A31vVDsRTge8aANvLztvutA5iLRPrkUQQgAQBUAMBEmIOOPVM9NDo0wNk55pK7rOShJBkl1ZRAZ9zDSxKCbrhq3neJp3wgzLKjqdkW4ITNxL2225fsdyLifWhesCvod5LubaZOCwvsXaI3JigpYNjyfdXv/C6J0PR5dj83I0uYgSNCvI+VJYb5V6wcQZHCbdrETiEkwrOJlBfnrhJedh3k1mUFzC5YLOayYp6CChbY8YjGFZbXPChaKBqg4pGiDKl6L4RtXejsYdzwNtu5NlxGolH3b6dq0s50JdcrOcKWpovqKaJV3WZD3nN9v+fGGEId/rgVGomBO6LMazcqKpsKpAotDp2bifK9NCNSxMmyBOIoYz1Y45K2IHLq6bsDYB1HFXmwAjH/cy3oz4nkNoFmw4qOHA8rgjDi+USbvnIsqkKwza4gCQR4g4gDkdYlSAlihaJlgVE3qYPEI1CzYcuOdCfR8a+EjfQ+URRCktlDtHuTYhAqeaUIjqAkS7g1128RZAtAGiDdMAwoAIA55tl/J8xpYpMUuIWULMM2rXiA/b4XGhHxv12Kg3tXo9k/e5sMv4QyZsl9Ky5pqSaUpmWfPrubhqpEUlXG1726VaxLQ76dqjduShecSkATWeKgNb0keipAssT1EsJqvUyOSnoRzFTJLSSUK5DjIega6Jp4FSZWKdS1UuVblUpkKe8UUuFKXo+ZjtoyML6JudsQt5MemntBMR3hTKC64oxRPIjk1qOCZlDWX4Ds21Ka7NSh3ZgPoTcuKyls87jj4eS5pGsSyM420Ma1EUwHEYwyA0DTMMcioTEwWaoTEcAykaphmEZFCMhECsC+EAykKUhIs63TOFocnrfbQ/xIKAy1IxDJh8JicFH6ZEmKFxCSczLMwwLyRMm9J0nOMghoFoGiTJNkW3GbYd+fQsk9eNvl9q+7m4b5ibJf244b7cae8Pwuuef38lP274XYEtYniTk4cau67x2yXxtGM/3ohfHuRfn6Rfn4VfntiPt9iHK/DLHfL7C/73D8Q/PlL//ML88VH/7VV5f2Rul9jdgnha83cLYV+wzZSa+UzuclOTnfRITUFFCRFEmCNaPRk3+4zZp+wRFTj8CSYnI8R1qTiWs0xLYm3qi2OT7g/xqclOTTa0+dSXs1CLPMkakn0F0RVYESGR6550MFXGejo16DFjHZmabBEpRSREDu5NutPJZex0VgV+ynfdr/j7Ff+0Fh+W/PWMXM2M1cyoYiW1mWhCZjYzc7jSosoJObPwhUPsAvqYsXcZc0zwQwhdBdhtQj0V4odG+7Tqf16NPq5H79fDj9vxp6vJ+93gbiHdzvn7tXC/4a7nZBNf3K7o90f1aSffrMWblXpopGVGVwExz6hlwSwLetdwd3vldifu5sQhJW9r4X6u7HOunuK5SyQ2HtpE6NChy009wXV402bHFjexecsVs3hYZpMo6I0GnKxgRo8eT0TLljxX8j0x8MUsEMpIKKdM5uCxCdkD0hszsSvGHutPUGfYrSL6fjN4PU6ua3FXsI9r/f1h+LBQr0vhppK2FbUq8CaBqwhuArQJsCqgqoBZpNKi0PJIcW3WdvkgNpxAUUeEpHVlHZA1kJe6NNdmOEBWif5Q1HucZrCqzigaLauEKGOChAgSclrCZSWGlWhWommBJHn01F4CEyBMgDABnfrWQQwCUBDsAggM4hhE4BBBAP8qvcU8X/EDeWIxsgrQ7DuWa8kKpOmoN0a8MZJ4dJPrdaaFLmeOyfGI7A9IRYUptoWSFwjVInmQlVFOwykSJQmEIVCBITWR7SlcX6Z1ER0Y5MBAx2PMnTJ+TLsxaSe4l1NxKBWZnkRi5NN5zGUxk0fUohKKGM0jqEqgdYUe1/RxTa9KoAzfLQu6CODUA6oYm5d0GeOueTk03gx7FwO9ZU0w26QNHdVVwtAogYNE5lzhL8c9OAnYupCrgi9SKk/xJIKTCC5zop4xaYT7DpBG5GapN013uYS2W2K/Z9ZroqmRuoLnDTpv0NWS2O3ow4E+HMj9Advtke0OXm6gxRqcNa2svKjm3f2e2u+p5RLz3R/LvLtsiGX9bSt2MSPqHF3G5DzE5yG+zdljI18vlFXGlT6Wu1jiYNMRZGptQzg3DXg9G/38vPjzIfjn++S/fo7+86Pz5U552OC3a/xux91spd1SuNpqt8fB/iDP5nC1BHZHYnckmjUQZGfT9Cxv3pTLN5tj59Nv8t0r9viRfPmZe/mZe/zI3L4QV/fY4Q7dP9L5qu3n76JZt1xR5ZLPF1I+V5NKSed6tjCSRgtmwrTi44VY7vRoRqZzOmmwYNaZzi7SJTDbEtWWz+Z8WHBRKYWF6KdMvpDmezVf0uESDJfgtAGmDZKumWIn+TNKd9qa3ZrEqFtQVoqaKeSW6LTGvBlydW/fvXh3r872Rs/m6LS4TKp2tYGS+rJo2vMNWjZQkFzMKvxwpe32yv4ozOZIvUSvbsX1gQyzn7Lq/OaJvX9lfvmz9/qFv36EPv7Gff1Tfv4Zf/lC3D5wz++1m3uxWWHLDXO86y9WysgC2sAZSb/hRAAnWwjaJkiYojEcR3EGg3Dw9IhMs4SiicORPp70FJVXNc4wuOFQsGzF9XTfVT1H8SPR9tmRRQzG8HiMWBbqOLjrEprW0gxAlNs49QalfqIlQOyTwoDGqXNjQASxFiTi0AKN8TsvgRYHYXMjeWlr7L+t1tzDB+/22a3XWlRwVkAObUwdgKIGCCrISTDNgzjVpViIl9H+mA+zfrW0y8XIjThjAlDimTI4t0M8m4vVRml2Wr1V660allRQkHHFZY0cFvzIReVem1fPtT5sumyYakGiWh43NEnLoacRn5VKlgtRTAchnuZU0/B1w+YFkVZoXMJ+0rGm5xPvrRNeRgVULshmwzYbtlrReYPHJRzmYFRAaYUmGZbmRF5xs7kaJrzRh1jhkuE7KH4Bwu+60DmEdk4EgpAwyRFCD+M1hJFBXgH0Pmo5rDcVp1M+SRTH44djQjVgWmgB+BuYekfJAIGdY/g5ip7D6AWEtmCsC2JdCAc7cLuLdEC40wUuut23KHTJUqAi4CLdHqh4YImpryWO5I9pu4/afXRsQPYIt016NCQGY3rs8ANb0Ea0P5YDUy38/jwd10kvd7lyyqwy4djIN3P5eau+v9Ielvwy7JT229p5+7BiHtfs84p+XtEftszPV8LHHfu4xJ/X5NUM3uZQFbdj910adLIYcsy3jsBMWNIR+WTUD8f9kcLrAqXLFE9DFHGJwj9i8BlF/CCxb3X5oqdeLBr0eGCe77ivL8IfH/mvd8Dnq3d/voJ/vsD/8Zn6cAM+HMBV3Y7Dd1VNFBWxXqKbFbGYY7MSTiLQtluidAZBZyh+BoBnEPIWgC9anXMQhkAU++ni8hw8u4B+aCHnLfDiont53u5ctKHLDnp5CbdaSLsDn3QYAOqCUBuE2v/GNicDWuff+gZarc7l6b5ndWAYRhAERVEUhWEYPL0JBLcxHESxDoq3EOwSwc4x4pKg2hTT1Ybv1MG56aGz+aBamI4vqgYua+hpWro/xtNSW+6H9VoJC9yJACcCR+7l0G55MVouxGqlhik1sgC192407toO4ji4aSLDQbdvdPtGV+/BwzFh2tTIRPV+V9EvjEFrZHXGdtv02mGG1muu2bBphYZ5NyqAIEVNr2357aQk8ob0E2DinU/cSz+GZ3O5XhhewGoGJMmgJMOihMgKoqiooqKSjHI8yHKAIIKygohyxw+EZjkoGyXKyHRG5g2ezKBZRTZzrqqZvCCKgprPpaaR84KLE2Y8AVyXyHPV9ihV7+o9cDTBJy42cbGJQ4wsamBSQ5OfOIrtGwNLHljywJZ0kxX7KGcAmonbiezX8iRldA+RTUg2Ic1E1QkmjxBabQsGrAxIdcioPUpUcVaEaR7kBEgzKK1H8FJXVLr9MT40Sa0P9kbYYPJtjlxWCZqFMLwLIy0MJzGcRDECwVAEQxEMRnEExSGSQUkGJRn47HpnzGdsEWGzhFjOuG0t7Brxai5vZ/yu4A4z4aZWbxvtBDn7lF/PhUXF1gVd5VRTMouKWzXSqpH2a309l/OIciddZ9wJPCSN6Dggg3xkBUbfVGRD5EWGEymjzzu+GkRSnLBpxpwIxxpBU4cqE+NEOCfIOdWRnQz0ccJEMe2FhO2jToj7CeVGxNiFRuPWNMDihHVdYmwSlsOOJ6zWI1ihy/KgIEOyjvXG1NhhTY+3fH5iKb2BIEg4SQMo3sKINkUBDAMpCnO601qlJDIcS1AkQpAgRcOnUDVCQggJoQxCCKhkMH1TGpq83sf7Q8z3uTgUgimd5EKYMn6EThM4zOGoQPwYdqbYYIRKMkxRAEVBDANxHCQrmNEj4ylXptKq1rZzZVvzmxl51RB3S/rTUf54LX297/36NPpwrR8qelfSNwvx1IB8v2IeNvTznnl/zX6+F74+CJ/v6PdH5MMV+PUe/f0F//0F//0F/eM9/h+/9P/83Pv6JL+/Zt8fhI9X6stWvWmkJiBmUzpz2MBm7BE1MHBVRngBEsnWQMWdEetbXOAIyVSOQynw2fEQtk18OuXjWI5CxfeEicUMx2RgcYHFRY6Q+koaqKErWgO6ryCqBMoCKLAdjunyLCAJsCKhmoIPdSRw+CrVy1ie2qg1uHTHF4nbbRJ03zB3K/6qpnYFti/x65o6VtS2GWzq/jxXC59NLLpwucplZza99LnllN1H/GOlfNz0v2z7H5by44x+qcSnkn8q+ddG/bwefNmOPqz6j416UwgPC+1xqd00wrFmHzbiy5X8fJCulvj9nn84iNdLdjMjVzm9ypllwZQhWidEk5JNSmwb+uYg3V0rV1v2umRvKv66EjYJvYioJuLKKRM5ZGBTgcP6Lv+NcEx6YjGmw3m2HPq65yiDHqWoeK/PmJbsuIpjC54rRIE8S5R5ri5SqQ7ZwsMDi48cIQukLBBCG3NHQOZh21I8NNI6pbY587QxPlyNnte9u0Z5WGhXC25X06uCbBK0niKVj+QukrvELGCrREpDwbVpx+PDRHcCSRuTrPiOky55qS3IgCBDikb0h/zE0vQep+m8qjOySkkKKcrYSd5hRPp0tEBSPEFyOMFi+L8+CwgJ/Q/CwTGEwFEChwkcoihAEJDBkHFcqZ5bVWMmWW9iMXoP0XuI0cONHu5PUN/EsoBbzvrLelDEauCLU18cTShVQ0jmEsZ/QskLRoBEnVQHrKqJssQJPC1ypCzQqkDJPCZxsCYjqgIZfcR0aTdmnJT2ciaohTiUskT2XdoaQb6Nhj6eBsSqkeYlXef4osB2c+pux9/v+aslviqBw0JaFnSTEsuCXlZslZJJAIce5NmgOexORsigB4ncpSxCukrwLKCJbUPuWkMsi/hFrc4rqanYpmKqkqpn9HLOb1bSrKB8Bwg8pCr47RbbbNDdjjwc2O2WWsyxpkZOhLNZU1dX3NUVs91imy28P6DHG/LqhtldkYs1PGs6zRLe7cjtlpjPkXmNHHbs7bVyvRO2S3ozZ1Y11RRY5cOlCxYOUPnIMiZXObNM2SaimoQtAzqxcbcPDpW2M8A21fjn58UvV9bvt87fn5w/nkY/38ovB/b5in25UW4P6m4tblbS/qDu9tJ8jS8O2PUT+/Fr/+WTdrgj11fQ8ZG4eyWfP7O//aP/+JG+f0/evRJ3r+T9e+rhPXv/yt2/crsHqtx0g/IiKNrRDJ5mqBNjTkROMz4opaCUvIy3YnIS405OTit2eaVv7/qbW3V+xVR7rLkiFtdssxezOT/NmGnG+ynnRGTaCNVGimvcmV0GczBaotESjxZ0tGCsFNWd9ihEvZING96fUU6BejPcr3C3hLOaW1/1b1+sw32/WOJ+fhGVl+UKKJbt2aJbr+C8AqbxeZpBVU3lBVY2cF6Biw15vJe313RcvIvyN/MtsLmG71+Zu1fy6gF++kR9/I17/pm8fYWvbqjHF+XhWd0f+eOd9vhiNgtB659j5BnLn/NSl+EAnOygWAdGOgB4ecrInsqdMBJieEJR+V5fkWRalChZJjWNGgy5iSm4tuza8jSW/Eh0p4zlkpaFWhbq2Jjr4LZNmCah6iDJvEWItzjXoWSIFCFOBHipq+jQYIKYHuqEcJCjaYPFFTJbk5sb5ephcPUwXh16WS14Mdm3IH0Eyr2uqAEnj5agYIJMUCzEirDWp91QzapRWvWckO2ZICOfGZN2WHCLQ399HJQryYkRwzzv25dmAMcVVy61pJImPm6MIX0E98f4yKIsjzNdemQRQxO3XNIL2CgVophxPXRidiynE4ZwkqJxguQNHhWQE15a03M3aoU5mFZo3uCLHb/Y8fMtV6+ZckGesgpxCQcRFMZInFNJwTs+qWgdknmLU+cIdg4h5yByCWPd0/4JweKCyst9QurhggFLOqz30bFJ2S7neWySKN5UnFh0b4hzchemf4Kpd6TQQbF3KPYORc8R7BLG2gDaAdAugHbbUKsDtwGoDYCXIHiOYR2RQw2VMSTE7JGhLaW+knpSaHHeiHAG2KQHW0NsMiIGfcwYEEOTH1mCMeFPhJN6xizsF4GaWHTmkvOYnYfkKiGPNf+0UR5XwlWJ7XPkWOPPW/7TQf5yVH651f72oP/53P/9Xvt84J/X5LFGb+bk9ZxcluhiRsxyzJ78NCTRIYWZIuMZkq3LQ5nrSZSh0JqE8yxA4u8o/EeRv+ir3VEPGPU6RQqsGux6gz9fE5/u8PdXrc9XF3+9In88gf/xif50Bz9dw+umHQVv6gotSnS/JfdberumVktqOWeLgpqMuxx3hmNnAHgGwj9B8GW7e4FgMElTEIxewGcX0A+X4JtL4PwSaF12gYs2dN6C/xvhfE/RgK3/QTjf8eY72/w73gBQF4KgE+QgCATDIAR3ILgDwW0U6zAcLCmkpOAMB5J0m2I6nAA5ITpN6bxW6uUor4aWy+t9UjVwQYY4saP2ID/iZwt9tlSSGRMW+Mhp66O32vCnideNSzZvxCChxzZoDFqmBXke6fuUZaHDPmhobV1tSUrH6COjCT6xyMEYNgYdY9Dqj9sjq2N5QFzgzVqs19wJ7NMKPhGO6bWCFAlzeOKdG+MzY/TjNEHKRigbxXJxSWmx/AXLtWimJcmwrCCyggkiTDOdk4mJZloc3zZtJs7kIGbcAA0zLCmJMIfLGVU3bFWxWUaUJb1aqeu1UTdykrKWDU+ndFEotkcZA2Bi40EkeRHjhrTt02Ob7E/I/oQ+QY4+5rQRq41YeUhyOsRoHWkIDzzGLvhxQvemmGojsgkpY1ge/f+EvUWTJGm2ZRuVGeDuBsrMDAZqqmrKaKjG4AxBGQn3Vt1+3fK6pf//G1hW3pKaPJEz8ZHP3HV9+5y9YMECabXN65Bk4v9GOJwA6SZt9mhJhUSlq9uIbiOS1uXllqJDhk0YNiWrBMPBBAlieBfB0Mvh1r/gDYzi0H8Tzv3JbqZsmSCzktyv5Ev78zInFxmxyqhNwRyn4v1CvV+ox1rYZPRywizqP5tt6xSfltRyKmyWymapLKZCnpD+CPCcbjRG4oiMQiKdOG5sGgNJ0BiGJziRsnpiGBlxKqcZeyEc30O8IZIE7Lzq1Rk/yYVJLtQZX6VckbBZTMURmaVMlrNJSgcJGWV0nDN+hPecbn/QCUI8Tmjfp1yXcn1+6HCmRV3sGYpGmD265/B9l+uNaGtIqgYrSDhBdVG8RVBdlkcECZckoteTBgNlOFSHPdk2eFUiRQ7lmT8Jh2IRisUwGkEpGKFhlIVEnTYGQs8RdYs0bcxz2UvWEaXMOCa8EPJjIMiAeY2g/AAAIABJREFUIIW8EBq6sKqDDNvFsBaOd2kaFkXUslnXkyOfLlNhOVHXM2U94TYT+jSnH1bsy074cpR/e+r955v79WQdpuyuYm9X6nnB3C7ZuxVz21B3DfG4IT+f2F8fpa9n+u2IfblFf3sk/uOF/v0J//UR/u0J+R8/jP/6Rf/jTfn1Ufpxr/y4N74ctIeFtIzw6ZjIPSIeUaHDOn3KNDBZAnQBcEzywjZFLFepWqZSHHKDHuwMUNclxmN27POeyzlDetCn/8pwUl/KIzUNZH/ADQxCESFZAEUW5NlLTwMkCYgsorYGR54wLawqk/0B0tOvRvZV6nXKEFhV+H7OrAtkFnXmIbDJseOE3i/t3cJalUodMoVL1WN26rNTj1rH/Dblbyvpy9r8/Tz8+93w173+pRG/Ncpzzd5l1EPJf1nqX9f2y1y7rYRDxpwnwu1cOE2Zw5S8WzHPe+H1KD0euPsdd7flTmtuPSVnGTrPifWEaypmPeGaKdtM6V3D3R3lh7N8dxSPE3Zf0auMXMT4IqWbXKxDJnSwkY2OepjbJy//tAwdNnRYM+CeSQx7dN9mdBWTZFjTcbvHDIb8cMCMHCYKxDqVl5W2KpV5xk8jKguEPBSrRKpTsQjp2IMzD5pEaBVAtQ+uMvJxpb3tek+N/rBQnxvrfiufV8Juxq4ychrAxagbDzpRv5t7RBlxWcSHYy6IhKTQx4lsOxQnXTHCFSNccWJLUhHdpK0eb/clRWVlhbl8V/EixgkoJ8CcAPMic3mYoDn8z2qBiyiNhFACvJinYRS4+ARAGCAJhMAhHAMxrEWSbVnBXE/MS2vRuIvGraf9KFG8Me8HojcWHJf1h1AwQrKInZbKvDbyVIoCPhgLI4dWdYikPoHITwj+geVBWSeMHtvr64YpyxIrCITI4SKHiiwispDAgQLfVjSw55CjkB0lrJvz4UQKfDqJeN8l3QEc+Xgc4FmIL6fCZiE0U3o1IXYL6n7HPx3F+x13bPC7rXFslP1C2i/EzZSbleS8pJsZPy2ZOMDdAairLZb+WRZbhgqJXLtvQAMTHo+IOheaubaciYsZt5ixswk5n1KblbDfqvMpE467gQcUKbHb4U0DLZfwaoU2DTadQFXZrStgPkM2a+p45PZ7qmmgZdM9HPHHJ+50x+5PTLPBZkto3sDbLbHZkMslut/Sd2fp8V69PQi7FbNekM0Mn9fIPEKnAVz7YO2DdQjPU2JVMpuJuK6lRS5UAR062MiExn2iqezX2+q3s//Hnffbw/D7WX/Zc7crbL9AN3N0v2aXM3o2oZcNt1zTsw2+vSOfvim//Efvt38MX75Jt8/063fx2x/K19+lX/5T/fKb+PSVPj2hh3v0/EQ8vHFPX6Tnr/LhmV0e8WoF5XMorhA/hZwIdkLMS+hRwg4j0vZRzemoo7YVAIMEWZ2M3YO9e9CbMzc/ErMDPt2R9ZquGjHIaTemhgHe96GwJLI55aadXvLen3STBo/muFchgwQyx115eGOH8Cgn/YpxMqwfw4MEGmbgMAMHfqdacufn4e1rb3lg8gVYr4DVCVsekNUeWWzgegEUE6CawEUJR3F3HF1lJbDckOs9M10icfEpSH+Ki59n606zBy6Md/eKv/7CvHynt7ft8z3z9tX48t16/mx9+cX58Xt8e9+PMhyn3uHUO5L9wApthu/gZAvBrlC81YavAKyF4B0Ya18abBkWl2Sa5TCGg1kW5AVI1Qi7xzhD1h3xXkCPIzZM+DCkPQ/3XMz38GBMprHg+4yqgyRzhZKfMLaNMR2IatNcm2KvRaXr+GRS8tmESydEOsHc5GZ5EG5fBpuzMV2L1UKKS3bgQ4J2LZttvQ8bfVy3KcUgJY0QFZJiIZoHBQU1+4wbim7E2SNUsTqKfWU6HTfG0ylXLMR0yngp0h93bK/lZ3jdaPOtnU7knotpPcAYINYAtgaw0QN1GzB6oD1ERj7uh1ScsWnGBCE6dDr94bXvd9IUzQvs8p49Ttt+0koqqJhhF5iZNNSkoaYr+hLmTFd0OcezCRIlUJTAcU5EGe14mKS0MPJnGHt/6emG0NafDnsMZERa72lqj1J7lGbjmo3rFmr1sIFDeB4dx6IfcK7P9YaUoIIo9QHA38PUJwT9iKJXCHaF4C0YawNopwO3W3DrGry+EA4A3oBQiyAARSR6ptBT4aGB+X06HnGpx0UO7VrwQOv2dXBgwraJ6Bqk6ajZo+2hoA84zxb8nhg5cu6rmS/mLlMF7DITVgW3q7jzjL9fCrcz+lChxxq7X9Cva+7bQf7tzvjjXv/7k/X3J+O3W/nzhn5uqPsl8boXv96aLyfjYa83U3bU/6hj3QGLuTLjyPRAZh1dGFnSwOItgxZ5gCI/svQHXe24A9QdwEMbCPybIgWaGXpaY/cb4Gl98/XY/scL+vdn+P/9wf3HC/n9kTo0YJ68X8yQ2RRdL5FNg24bYrti9htptRTjANW1TyT5DgLfwcgHguggaJdmcEWRJEmCyKsO8uGq+9On9oerzvVNF7hqA1fX3X8jnA7wp00VgP7cM7zgzb+xzb8Szp+3Ot0uAAAgCEIQAMMgjHQhuA3BNxjRVjTa9XXX13SLZPgOxV6zQtuNkGwi1AstzqWeQyo6JCqwIEOCDDF8h5faZh/xYzrMmCAjggxT7Y+i/pOg/c0YXPsJFpfsOCYGI8jqd0YjNAioIGBGI7xngYbW1tUWL94oGnBRVI98cjDCrD6g29fW4Mbxu2lFTJZcNWeSCkkqJJ+iWUUHKRykcFYTaYWPwpue+6HvXuUTar5SpkvFHWOydsMJn2j2I07+LEqQJKOygokSwrIgSbZx/AbDr1iuY5j4cET3HXQwQsYxEWVkkKBhCGYZliTYeAzGMTqdipfl9jihhg4YhERZyr5PDAZQmPCTuZVWQlxwfkwPXNLsY5qNGn3SGrCKTYoGJuioaCKs3qXVFmd0lQFshpgV4WaI6T4mO5BoA4IFChbIqh1eh0QDk0xc1gleRi4HupwAmTY7GAmGTUgqIOuArAO83CLZD4LcMXuk1WdklaBZCMO7CNqGkL9cRuCFcC49hzj5Zwnku8ezsVkw8wrbLJi7rXq7UdYTepYiq4pcV8y2ZPY1d7eQH1fa7VzaFvSqZlY101TMPCerBJvmZDMT92t9vVTmEz7LqCBAxmM4jLA4oeKEGudGzxMlg2IFnGRQliMMix8HWpIpWc7lOZ2m5NhHfQfNI2k1c2a5OEn5MmLygEoD8jJxgCchEUfkZbKcLisuzSh/DIcRmWZsknC+z4wceuQw/QFnmLSmk6pOqTqpm7RhMYZNKQYuahAt4jgFQmgLwVusgBoW3x8qw6HqeWYUWEnUCz1jaAuGQioCqnIIzUI0g1A0TNAQSsGXKjqcQTmF0i3eGgimRfVs0h2xUSAmYzFMWD8k3AD2ImCcgOMEcnywN4REuUPRbQzr4HiXoiCOgzSdHAx5b4glAT0txGYibab8YcE/bZWvZ+1pwz+uude98vVkPayVVUbOU2JTCU2G7GryNGfPC+a0IO8b+u0o/HhUvz8IX8/0tzvq1yfmj2fm1wf8xz32+xP5+xv/+xv/x6v4x4v8x4v2x6P2/ai8bKR9RS8TovSxzMUTn4k8djQkehbq9cjQYbNAKGO5yuQqE8tUSBPO93BvRLgO7rqUO2JGDjMcMP0e5fVIr0f6fTp2hSxUskALR6Lb4xQRUkVUFVFFwmQRlUVUlXFdoQc2FfpymZllogQuPup13X47cjtZCM4ydFWRTYktcqTJkG1FHGfMcW2dGnM71aYJWwfULGaXMbcImCZmdhn3MJVfG/3bVv+2U79vpG9r8fOcf6qYc4bf5fTjVHieK/cT8ZgzDwvlYSHdLfjzgrlt6Ps1c7dlbzfU7Y49rMjjlr0/KaettKjJWUmu5/xxo5622nmnnnfq7V4578XTjtuv6aYkmpJY5uQswWcpNU3YxMNHJjQwIMdChhbWNxBTAWSxJXBXAndlqIipoYaKKDIo8sBf5X6DPj0cUK5DRj5dRFydcJOYmYRkFnB5yNYZPyvFRSVMc7qO0XIMxsObYtRZJvh5Jt7NlYuu6mVlv932Xs/2804/z6VVRtY+lA46Ya+TumgR0nnMpbGQ5FJeG1GhOAFj9hFJa9P8p8t9iyijoozxIsbxOMfjLIcxLMqwKMPBLI9wAsqJFC/Rl2EF8i/R57/hzT8dbQCOd3G8i+NtDLsmqZasQK7PZ4URp3JWaGmuxqmcZEpe6nlpJpkWBngcUVnKVqVYlXKacEHA+D7je5xpwAz9EUb+huHvWa4lybCiopeFOlmlRBGVBEQSEEmAJQEWuC7Hd2UFsvpEz2f7Y3YYC6NCGfWRNGTymCsSdl4rs1KsUnoxYY8bddcImxm1W1CnNXO34++27HlN366081q73eh/mr4qajXjTlvtsNGWU6HMaM8BLe3G6cGjIaEpbWeAOgM0GJN1JS4WymwmTKb0ZErmBZIX0HRGNSt+MiXDCIhisK7p/YmaN+Bk3lmskOUKr6dQUXXLGpgt0OWKWG3IZoPNG3C5Bvcn4u6RW23I5QqfzuHJDFo02HZL7ffMfs/st/T5yN+dpfOe362o9QJfL/DNktiUeFMSixybJnAVQHWIzHNyXQtNKSxyoU64PGDCIREMyDJSt3P3ddv/chh8OdrPe/G0IjYzYJJdx+P3dQFWBVpPqMmcKmZIsQQ29+Trb9rzV/n7H+bzV/H4gD1/Y7/+Lj99pe9e8e//obz9EB7emNMjebgnz0/Mw6v4/EU5vnC7B3Z1ZmdbOp8RUUH4KemnlJfQg5AyXVTpd0T7SnFadgiOcny6kZZHeXniJ1u8WIHlGioaJJtjVcP7KTkYY9YIMoZtN4HDCu0HV0527VdAOEX9EhnEXcNtK4MbqXct9a41p6OPuuqwrQxuNOfGHgPDGDGGH8ICXe6l7Z262NOTDbI8ILt7andP7m/J5RaareDVjlquqCwHw6gVpZ15Q24PwmJN5HU3q9rFtF1MbxYbcL7p3r+yb79Ity/44xf66Ss923ysZzebPb47kvM10mypu0fj7rG33Cqy/jPNvSPYd5x0xUk3KPEThP4NIz+0oJ+76EcYu0HwFoK3UKJL0TDLYRQDUgzIMIAgwrpB9Pr0yGHcEdsbQp6HBwEVjEnPRcYjJA2ZKhOziB8NCUXuMuwNzXZZEWYFlOCgLvSO5m4cj6tmdjlTgowIC7RastkUrxumWrLZlCpm3GytFTNpFGCK1bFHqBsKXiT1R4JqUpyE0BzMCijNg4wAiiqi2ag5wLUeIBktawT0fWgUYW6CjmLETWA/Q4MC91IkLKl8JhVzJcg5e4SaQ7jvkbYD9EZg34VsBzAHHWvYHbqwG6BeiKUZlRdMGCN+AEYRlOd4WZLNXpg0VDZBLqVS5Ry/EM5lsglSzvHpip5v2MvSWjWhqgldTNhLhqPqXYr9hOAfuuDPfxHOhSQ5memNLK1Pa33aGtK2Q1l9wuphjkMEAXcpwhmH4tBlZQMi2CsAf9/FfkawKxS/xsgORgIwAQJ4t420b8D2Ddi+LKp1oRsIblMUpMnUsCePLNztYcGAzMfcNJJKnwtstC+1bLllKR1LBXUFVDVE1UnVpBSD6inkUKc8m4uGQuoJZSg1hbqf6g+b/uPauF3Ixwm7ybFtjpwm+NOKe9sI3w7yj6P6y1H65Sj9epC+bbjnJfkww+6m+NtO+vHY//owfDn3VzPOsT5YZNdTqdAURgo9VOnAUZLAinzDdURdQ3juWpU73ogoU6FMuWRMjMdgnqK7hns8iQ9b/GkLfT/BP+7g/3oh/u8fyv/zTfzPz+LTAZtXV9sVtlpiy7q7W6K3O/a8509badtIk4IOXFRgfkLhdyT+SRZRUcQ1VRgOrJHTEw0M5zot6OeP7Z8+tT+2Ou1WG7y+Af6JN3CnC///Es4/b3j+nEuAA0BdEAZAEAYAAAAACAIQBEIxEEG7CHZDs4DV4+LMzsreyOcVHWKEK5r/pPU+BRmVlLzRAwnmPUF/uGwDiTLKCl2Gb4lKV7chawCbg47Rb8vmR1F/LxkfLKfjRUSYMV6AD0bIYIR4HhkEzHhMOw7Rs2DbhHoWrGigqkOmjQ1HtDdm3THVd2DdujF6N44PJgVZTOmsJqMciQs0q4msopOCzGqymrPFlIpyJMiAKEcmS67ZqdOl5IWYalwJ8gdWeI+T70QJkhVE1QhVI2QZ53mYYQCK6vA8rKi4bmC6idh91AvoMGGDmBmNumGIjsdwv38zGnWznC0rIYpJf4xa9s3IhdOMDULCH2N5wU9narVQ8okUZszQI8w+olmw3sPMAaX3CNFEeB0QTUgwAFZvcUZb6nclp6v5sBkQxhhXh8iFcCQLZtUOqwKcCgsKLCgoLyM0D1ykbabNOp5kD2hZg0WlK6odXm4x/PWlVbU/FBWNJKguCF13gU+XfqPLXNTJfzW5YwSMkdC7u6N82HD7NXu/lx4O8nHFribEskCPS+7U8McZt6vp44y7X8n3S+lQM9sJt51wm5pbFNQ0xWcFtZpLh42xadTplM9zOknJKCOjjIxzJinY/lhQbJKREIpFSAZlOUw3Gc+X0lROM/ZCOKGPjkfYhXBWpTZLxNyjQgeJRmjqE9mYzEIyDYgsJJOQiAM0T8hJyeU5HYZoFNLhmHEdvGehhg6bBmZouKLisoxLEiYICC8iooyKMipICC/COI9cBKgw2eUl3OpLjqu7rhYFVhr38rifBZY/EAYaaUmoJaGSRHACSjHgpVXmL50QyaOSyhgWb9lsz6I9h48DtYi1KBXGEe1HuB/BQQr7ETz0IKsPCWKXprsEAZAETJIgQbQYtivJoKW1R30kDcg6YZcFu58JL3vtx0PveSsdp+SuJA5Tdluy1RjNRnDu44UPzFN8X3OnOX+cMac5/bDh3g7S93v584n9fKS/nKgvZ+LtiHw5Yz8e6R9P1K/P9B+v/H990/7nN/Mfr8bv9/qPs/60kg41N4+waoxfBBp5zCUBXadyGYtFxJXxnxlakbBlymUpe6mDc11q5NCXAKdnk65NjCz8cj0SjLjAEUY23ddJRUA0CdNlQlMIRSRUiTRUxtK5cKwlsZ5nRpkbeSplEZ1GZBoiRYSUCTLPsc2UOS6FUyMeFvx+zt1tjbuNdVxqq4JbZtyulA61cqjkTcbeTqXXRn9plMcZ8zAl31bcLwfl81J4nXPPU+Zhwt5V7Lmg9xmxTrCnRjnP2OOEvlsxr0fp9VZ5OvJ3O/KwY1ZLrFlguzW7XjJ1AVc5spzRx51yPmgPt8bzg/1wqx127GqJL2bwNINWNbWd8cuaneZsEVLBEB1oXceARzbq2oRjYrYCqvyVSL8XqJ81sSMLbVloS2JXFDqC2JUVSNPR4YgZ9ImeBQ8s0O1BoQOnLpp5SJmwdcbNSrGZytuFsp4Ji4KsAigafsqd9jSAVwm5Tqltyt5OlNf14Jdn97dn79cn9+t5eN+om4KZhXjhwakLpz6ehVQS02nKJ6UY5qKfcF7ImH2IET7i1HuC/kRzbZoFCKpL0TBJQQQJEiRIUtDFUcOLGCvgvESKCi2pnCAzDE/gFAyjwL/hzV+PKJfohuUAXgBECdAMeOAQ44h1x1SYsHHGR6kQZ2JWKmmuRomUZkxecGUlVLVU1VJRSFkmxDEfBEzPggXuiiJ+YqmPIncjC22Jb0kqJCuQosKqAskSIAtdie9IfEcRAUnsKips9amBx/fHghPJXqa7AziL2Crjp6W0XZqrmTKvufVCvDuYx428XbK7BXNcsecNe1ozxxW9qYTNRNzNxf1CWtXMPCeWE+qwlu4O+mmnH7f6cipkMVEXfF3w7gDs94B+r+N7SFmy87l4uR+YzqgsB5O0mxdQPcEuaUBeIM2Kv3vk1jtksYJ2R3p/5JYrfDpHliti0eCzBTqdw7Ml1Gyw7YHYn4jDmZzM4LIGiqpbTcDZAl2vyP2eOR6504E7H/nbk3Dec/s1tVniuxV52rGbCb6dUtsptSzwKgRSr5P5QDFGyoguQrqK+SoSE58ZD8nAobKxVLnoKqP2c+6wJPcNtmngad1Jkk9p3pnMqWYjTFdsVLXD6mp+gh9/yA9v3LfftZdvwunx8lnP7O/B5tB6+c69fBOevgh3L9zhjtrf0udH8fFN2z2w+0dheycu9nwxp+OSHGeUl9B+wg1Cyhghcq+tDFrmGPRKMlkIs628PMrzA1uukGTeThedZNaNaigo0J4Hmk5X67e0/s0ohuIJPkra6ZKM53hQY16BDGLQcNvqsK0MWrxxJZjXkt2S7JbS7xgu4GZUMpPGGZzUeDEn6xVRrZB6Dc530OqEnp7Z8xOz2ICzFbg/84sGv0gnywl+vNWe34b7kzRbEos10WzJ2QpebpH5Grh/5d9+0Q73+O4W3p6huHwXpX9brKD1DitnnaxqN1vq9sG8exnM11KU4X0PtIZdSb9CyXdd+B2EvQOJDwD+EcI+IsQ1wXQoFiJpACc7ONkh6Q4vQJqO9wfMyON8j/NcdjAERi7se6g7gkd9wB9CWUjNCiX2aMfGVakr8oAko5JCCjLFSyQA/43hW47H5bURZlzPBUYhWC252UZMJ8Q4g6OCKGZCtVDSSghSOiqkpNLiQvciyewzvIxc2hQZHqFYiGQ7jNCVDcjoY/YI77lYz4PGGZ1NxbjihiGk9j/I9s9q/8Mg6Fpu2xi2TadrOuAFb7yYdwIkzOl8ysclPRyDxuDa6F31nLZq/uyNgawgs4KMUyxJ/pzZmpquyHqJl3O0mCHFDCnn6OXHfApfplpgk4aYranZmlo04qIR67mUVbwXkKYNc2ILIz91wZ8B6COEtmCseyEcXmH7rn3JcKwh7XjccET3BoTrUnEsXvaxk0zzA8HqE7wC4FwLpj7hdPtSvoKzMMogEAl1se4N0u0gQAftdJEOALcg+IaiIF2hnb6Sekzms3UibGrjMO9tK63yGd8CbeHaFFum1DVUSFNQSf5zK1jnIUtCBxo5sqhoyJWh1OT6dqLfrfp3S31f802CLiLwUOFvO+W3B/vbTv7loH7fy28r7nNDf9/yv+yE71v+tkJPFfq0Er4czdeD+bC31hPO7V3bXMfXyLFJ9xW0rxKBI6WRGYdGFKr9HqEq3b6NFLm4WVrrpTGvpDRhyoK/O9pfX5yXs/x2ZH65pZ5X7f94ov7Pr9r/+Cr845v0+ZbYTlvnDbpvkO0cfDxw357MLw/G00m/32mHlbpZGJrwAYfeMfjPl66gviX6Iyvwem4oqyaBENdXrXefrt/ftFuXnrubFvjXEc6FcC5VdX+tqP1rgHPdurrc4fyrLefCQjCMXiAHBLsoBpIUQtEwxYCcAOkW6QVyUuhRJjs+rVldXv6kWB/GKRmktKheQ9g7lPiJ4Ts02+UEiOVBToAEGVB0SLNgxegKypViXqnWtdHvDn1snDBBeoEWdByxcSzGsej7zGCAWQZs6pBlwLqBqRpysTMPHGo4Iu0BrJktq99xAzQp2Kxi/9uuUxFhSlxcallNxgXmx8A4AeMCLWf0tOGLKT30Oqr5QdY/CMpPJPOO49u80Lm8Bv4r5PA8LEqIrCCyAhkWOhwxrs+5PueMoCimgpDo9TuDIZBmbJZzl6o3RX1v2TdhREQxGcVkXnBpxlQzsZiIUcGMAsx2IKMHGgPEGhJ6D5UNkNe7otUVzA6nX3PmjdTvcnZbdiDdx0wf0xxU7kNyH1H7GKt2aLnDiG1WBHgZ4mWEFSGK6zIcoJlE3+GtPiVrsCB3RKUrqYCsgVafGvmy4yqGxbI8guItCL4B4NZfAyLtSzx7+Ti5zLu7PXe3557O0uu9+ngSDw21niCbCX5ecQ876XYt7mpyV5O3S/5+JZ/m/HEqHCb8ruKagl4U1LykV1Nx26jrpTKZcHnBZBWb1mxc0lHJJjXfH3NKD2dFiGRAikV4gbAszh/L8eUOJ6PyhAw8xBsiWSA09WBTG/NUyj0qcfDMxcsxVUZMGdGTlJtmfJlQeUSUCTXJ2SLBQw+4bMZrSlsWW7LQVkRAkWBFQgUOYlmQYQCWBXkeFiRUkFBBQggeR2gYJDsw2aUERNZo0+Z6PSHw9TjQ89DMxmo0En2bGhn4UEMNg5EkgmJADO8ieAchIZxBCRbDaISXSN3kLIvr29xowCe+UiVWlklxzIYREUZYlKDjABk6oGmCIg9wNMRSKEuhFA7g6BVFXPFcS5dafb3rD5DYRXMfnsbYYco+buSHRlxn+GQMzUJ0EuKxA3tmZ2xDqQPUAdbk7HbCbyfcfsIcpvRpTr/uxccN/bAmHtbYfQPfLYGnDfLlRP14In59pv/+Vfzfv5r/57fe//xq/+PV+vuz/f2oPq2kQ800Bb0s2EUlzCtpVorruTErpSpl64yrM67M6DKj64JfTJWyEKKAHXt/Xps4Q7ZvM6HD+n3qAjmjHulYlK3imgCpIqrLhKGQqkTKAi4LpK6wtiEmaT9J7TyzqtKeTu35zJhWYpUzVUbmMVJn2GYh3G31u61+bOTDXLzfGfc743al7qbCbircLdWnjf20Mu7mysva+LK3Pm/Uhzn1MCU+b9hfz8q3tfjLVv62Uz+vpacZfyyIVYwuAmiTY00Crwvkbst9fTS+PxufH+XXe/HhXt1tmekEyrNOHF2HwXWadOoK2W74015+fjC/fXY+v9q3J3G7JtcNPq3Q1YLereT1QpxXQpkw4Qh3DNCWOwMNHpmYY8A9pavznyTqJ4F4p/A3EnvFs59koa0qgKbChon3h1QQye6I6VmwrXf6xo1rd8IRmLrwrOSXU2E1lzZLab+SD2tlM2VmKVKMO/W4OxlDUx+e+vAqok6V8rS0v98P/3gd/+Nr/J+fw2+3zn2j7ipulTG5CyU+EvvY2EfHAT6OyCClxxkdZlx/hIlqixGuGL7FSyAvwpyA0ixE0TBBgjh+viIyAAAgAElEQVQBECRI0TDDwZyAXp5vBZmQVEaQqQvh/PVHBEahyyAYjBEoTmI02ZIE0DLx4YByhpTjEKMR7nl4GJFFKdQTOS/4KGKCgBqPac8jvRAJUyLOmSijk4ItSqEohTTlo5Du25AifBSZD5p409PhgY70VMg2gb4NDXrw0IZ6RtdSWoZ0bUgtx0L6BtS3MXfEemPBHQvjSI1yMx4TVcbnMZNH1KwUZyU/q9jdSjnv9ONG3a/EXcMdV/xpzR1X7KFhJjFVhUQVYtMUn2X4NMXmFbGe08eNeH/UXh4Ht0e9mXGHjXbc6nVO2daNZV4Ph+0kwSYTZrHkV2tht5eaNT2ZofUUmc6xsoaSrF3V6GYrXAin2SDHW+ZwZmcLpJqAF9/lZPZnULM70qc79nCmtwdsMkOLCsxLoJrAkxm8mKOXc53bk3A6cIcdtd8QzRya1Z3lDNyt0cOSPDXsac3tFsw8x4oAjL1u5EKxi8YulgVMlUhZwPkDYmghjo06+qdijCwn1GpOrJbIdoMul3BetqcLfHWQt7f6bMsGVcsv31d74PSNf3hjvvyqvHwTzs/Y7Qu+vQUmqw918/5wj54eyfMTc3pg9rf0/swf78Tzg7K95w5P8v5BXh6EuuGzCRfkzCgiRyHdG1Omi+oOaI/hUU7Gc75YK/O9vDqryxNfrdFk3g4n135x5cTXlnul2Fdav3UhHDeB8wUd1dB0L5drPl0w0ZR2M9z0AM3p6A546S3VHbg3JoYR7WV8NjcWB/f8PDw8WJtbZXXiVmd2fUtt74jdA/78i/z5h7o9Y8stcvcsL1f4yPubN/4QZ+D+pL199e8erdWWX67pWYOVU2DaQPM1crxn7575zQmdb7rl/GqcvisnN4cz/fAsbU/0rEFXO/r2Qb9/7X/9LX5887a31nQlRwXR97rm8MZyOoIBMkqXFlo032FFiBEggmrD6CeMuKGYrighlk2OPG4cimHIj8dsMMaDMR76qOeAbr/rD6FsTNaJEHu0axO2ipoabmiULJO8QPECpZmEIAOqATs+7UXUwIPdCLmUR8cVHuZ4kBGjELWGXXMA9F1kvhmWc9uPJaNP8jJEcQDNwQyPkQyMU12MalFcWzaQvksHmZRUip9SUcnFFefGuD68Fs2fld57y73p+V2l95FV/sbIf2OV95zySbEAe4QHGVYvxfXRWu70uMJt90rv/Wz034vaO8e9yQq8qOi8pC6ihShC8il8oZp8Cqc1mE/heonPN3Sz55Y7dr6h6yWeT+FsAhUzpFpgswU/W4jlVIhSxh1TvQEhKiBBX4Pwh39mOB0E72AkxMmMNTTUHqWYqN4jHI9zfc5xiNGIjCIujvmy1OvajFN16LJGn5QNhFUgVkAZCWMkghJJgsdhFgUptEvAAAaBBAhiAIR2ELTNsrClc95InUTsLOFXlXxaWPfrwWlhLVI+czBHa/eUtiUDlgppMsKzAE13KQZUOMCQEFtB+hrm9ah8LM1idZaIh6l5mGmbgpuOoekY2Ffk5736++PgbcV/XgsvS/a+Qu9K5GVOfd+KP/by05x+nDFvO+3rqfeys592/VNjFhExkMGhAvUU0BKBngq7fcofCZ7L+R5vmYgs39gmkMfMcqYuJ1KdMUWh5Jlw2g8/P3oPO+XtJH+/E4719S9n/L/ehN8fqD+emc8n9DC/vt/CxyVwXiCvJ+6XJ/3rnfZ0UJ4OxvOp93wcOmabgt5RyLuejrg9bmTz3lAZj7QkN/oOS7PdNvD+qvX+unXV7gBdAPlnhdqfhNPuttrd61b30z99nv/dLnCZv25yLvNX5RqCYAAAtdttAOgQJCKItKozmkErOqYasDXAvZBLSjEuBDfErWHXHN6MU9KLCEm7QYh3GPkzydxgxDVOthgOFCRUVnHDpnpDxuoTmoloVveybDn0CDeg3YB2XKo/xONUznM1S7UwEAd9QlcBRWorUlvVEEkGRQm4tMuaNmpYkGZ2hi4axEySc0nBJgWdlkxS0FGGBwmeFPQFe/wYdMZtL+qGGVzNmWnDF1PKi4CBd+P43YHb1u0PgtQSpJYot2UVUFRYVhCO79JMi+UAXoAuCY+mo6ZF2D2qNyAHAySKuCCgbLvb6wFRxEQxZffa/UFH1T70+u0oxqMYT1PyIh8vp0Jec0lBezE+8GDbgewhYo9QrQdcNDii1eb0a0b9wBtX6qCrDEFtBOsuojnopWZA7aMXwmHENi20GKErKLCsoZKC8SLMiYCsobpFaiYhKiAvdUUFVHREMzGrzwxGwnAk231B1RlOQGkGAeDrf5k/IedyaAejAIxC7x6OzMORebkTPj+qz7fiaUVsZ+h2hm5n2P2Of9zL+zm1rrHTnL1rhNOcvZ1Lhwm/KZhlTjUF3VTMsubnE365lMuaSUsmn/LZjI8qelwy0YQPUsUakqwIEEyHpAFexGybHwdKGPJxRKUpmcVE4CFeH449dpqZ28papmo9ZusxO42FRSbOU2GasOta2UzUdS0tKmFZ84uKK2M8cDo9HTSVji51DLlrarCpoYaK6QoqCfCfSywSJsu4LOOCgHAcREgkJqAYB6MsRPIwL6OqTpkW442ksSvGrpB5Uj6WcleIB1Ro4ZbFKQrBcDBBdTESwCn4YlElaIQTCd3kbJvv29zQ5iNXKWMzz+Uk4aKYCiMsjDDPR2y7qypdgQNZCr4QDkNCNNkWhY5pIE4P9gdY4GDjAehZV2P7UzHqzCJoleOVB+ROp/Dg1EVdo2vLrYHWjYZQ6qJlQM4TpsnZdcVeOOd2yZ4W5O2CvGuI8wI5TLvnBfS0Jb4+oN8fsN9f2f/1Xftf343/fJF/v5P+eNR+nLUvB+V5o9w10nEh7ebieiatZ9JuqS8qoc6pec0tJvysYiclM6u59VKb1VKW8nHIJZEcB/LYFZ0hm42l2OXHA3o8oMcO6w84x6J6GtEzmL7J9U1OV2iJJySe0GTGNmTP18aBEcVmmhtVZUwmxqSWpxVfZmQeI2WKNVN210jbGb+Z8ru5eFiwxyW3n3PrmtrX3H2jvuys1531tNZf1trrVn1bSy8r7mVFv23YL3v2tWHfVvyXjfh1p37eyPcLfp0itdcqR9f1+GZVww97/vVefrkTnu/Yt0fhy7fh47Ox3tJZ0Q3j6yxtVyVYlWCzJDdr5u5Wfnu1X16M04HbrsntGl8uqGZJL+fMfMrOamFWSumYdnuYIdz0Vcg30cDGxxYy0jsD5aYvfuxpgCbeKPyVrgKWidgW1h9S3lgoKiuJFd8lnSHsDsDQRbIAKyJiVtGrubBZittGOm7ku4N6t5MPC3Y3o/cTZpXjswCuXXDmoU1IbxLurhE+n8w/Xsd/fwt/3DtPa31fc6uMmiV4FWJJAAce5PmQG6BBRsUVl+SCHzKDEWb1MKuH2z3GslnTZGWZFEX8UipIkl2KAhgGYlmY4QCGA1keYnmEYVGKhgkSxgmYIBGCwHAcxXGUIBGKxliO5AWa51qGDvsel6ZymopRxIwD/CIBKCthNleLkh8HuOshnof7PjEIQC9G/QQbhbAf4VFGpxkTR1QUkkMb0IQPmvBpZEKZz9axVMdKGeN1Sk4Tso7wwoOzEVi6UO1hy0yYhmwdclUkFpEU+0Lg83EoFTE9K8UyYbIQr1K6SPA8xhYVs5ryqxm3nrPbJb9ruF3DbRbMek5XAR0NIc+6CQftMoTrDJtXRDMlmxl+3osvD+ZpKy2mxGmvPj/0D1t5PIaHw5vB4Ho87uYFNl8w+4N6/2A9PlvHs7zds9s9u1wR9RSaL7HDSbh9ZNY7ZL1DTnfs9kBlRStKrqoJWE+hS5iz3TOnO/58Lxxvmf2Jms3JqkbLCpnOsdkCX8zx9Yo8n8S7s3jYUds1vmnQ+aRdZh+n1c2mgfcNcVzR5w1/XPGrGTMtiCLC0jEaukjooolP5TGXhpzv4EMbGtrQqNeqMnLT8MsFtlhAzQZpNthkAS+2THOQl3spX+BedRPOWvNb9PiNPz5gj5/Zu1fi9IQeH5HZ5lM+ezffXm3PULMHFhtwuUW2R3Z34tc7bt6Qkw22PDDLAzddc9VCKOdyWPDDMWk5mDHCLI8YhJSbMuOaDad8NOMmG6E5KZt7eXGkyzWQzG/c7GNv/EEfflD7n6wRYDpdtXc9DDvpDI9qqFhx5VqoNmKxEt0MVwY3on2lDrpyr6v0AdsnvUwcF7KfS8nUmGycu9fR3evw9rV3fFL3j8L2ntndk7sH/O037fsf5v6OWO2Rp896syZG3t/itBXG4HqrPD6PzvfWYsVVU6ycwMUEmCyQzYE53HHHe/54zy63SD75VM6uq2lrvcN2R3LaQFl9U06B6RKdrvHHz/3X797zd/f83N+cjfVJXx215qBGtTbO1VEg2A6jGDgnwQTV/mezU1sQwYsoeRzyUcRFEZfFVBqRcYDHPhb7WDYmyoipEyFxab9PORY1tHnLYESRZBmc40l7wAoyIMidgUv7ETv0MSdAkoqZNMqkUZKKMYdtXvlZUD/KektUr4NMcALGHOCSDvMyxIowwyM0h2IkgOAtGL/C6WtBBW2HDDIpm2jpRAwLdhThPQ+0vc4whIKCTKfcIACtUVfr3yh2i1evGOmDoLX0HuqnULlg1yd9e2tO10JUoqPwZuB/Mgfv/aCT5lhW4GlOFAV1UWYXMyyt4agAgqwT5t1LYVo+RZu9sDnJm5M837AXH2KYd5MKykuqqOg4Z/yQGPnkcERrJnapsEOwGxhr4xRI0BDFIpxCaT1J7xGCCsoGNBgxrs8Nh/hggPgumUR8VWl1bUaJ4niXI15a7xGSwYg6zas0I9OUSGICgXAYzOAgAUIkBBMginVIsquIxGgop2FvmXFNzm8q6TzT75fW7dzYFuIiYjMH8024rwK2AmkCxJJtmmyzLCyzXUOCbBUd6Ljfp8tAnWXmLJabTFmX8irlah+qPWCTE/dL4WUnvyzZlyV7PyH2UXc9vj4k3Ycae55ST3P2eS582Vtfjv2HlXm/7t2u+4tSigfE5T2ur4OOjTsD0hleljIoXe+K4kddux6PkCKl8oiIfDDP9NGIrHNpPdcXBfWwlr7darv8+suB+P2e/XpAfrklvh7Ru6b1skfOTft2jjw0+MOaultSDyv29aB/OffezsNJTMnkOwp611cBv0+5NhkM+chVxrHUd2hBhhDsqt35cNP62G63u93/Vnb+G+H8dWnzV1xzmX9dXfsLcjpAGwThdrt7fX3d7bZpBjctyfXNcWi6Y2ng0j0HH/pYkNJJxUUF5SeYE0BejI8CTLO6nHRFc1ckc4Ngn2D0E8V0BQmVVcK02ZGnjny57/CqCagmoFmgbkNmH7EGeH9IDhxq5LFxJOeZnqWa53KWjshCW2CvBREURFCUAFmBNAM2LNS0UdOG3TE1jtggZvyQCBM6KdgwpUZjZBwTSUEXEz4paC+E3LAbZkhWE5MlN1+L9ZKOCzQpsXrBVnMmKTHHQwYjpDeE7AFs9SHdBEW5zXBXnHAjyp0L2xgmrumopqOGiZs2PA75MORtG+71oDjmw5A2zOuRCw+G3SjCioKJIiSO0bpmJxOmmLDFhM0qNkyJ0RjpuYDtALYDGENAH3T1QVfttTn9E6P9LPWu7TE8iFjLJzUHVQaw3IeUHqL0ENlGRA3g5C4ttDi5q+iYYVO6RaoGLmuopCKSiggyxIkAK3QFGZI1VDVwRccUjdAMWjcZVWcECWc4GESuAPgTAH/qQlcXzgGRNoi0IaR72St593xmHo/Uyy375VF8uxfvduR+gW5n8Dzv3G6Yp6N0bKh1je3n1KlhDwv6di4dam6VUYuMvBDOrGKrnJrPxaKik4LOZnw+F4KK9ko6mHDZxOi7DCsCGHGDEW2WhS2bDQNpPKajkMwTMouJYASPbDAc0VWsbyurybR5LC9TdVPq28pY5fIs4ra1up9rx6VxXGrHpbafK7OMiEdtt4cNTXhoIf6QDkasP2Qci7IN3NIJSycsg7ZNxjIYTSF4FiSIFiHhlyFFhBIgQcF0k+4POHfI+UMmGDKpx9WBNA3FwmWSAWFZnKqSPP/PR24aQgkQQjskAwsiaZr8oCcMLG5o0oEjlJGR53Ka8lFMXcTqIxcyza4ktnkWYEiIJmCWQjkaEnnIMtGxz+chX0RcFlLjATjU3vekd676t8D8kDvtuHcdDzqZh4V9xJJuNOHaVsCxDY1tKBqguUfMM34zkQ8z5biQdzP2MKVvl+zDhrttqOMMOc3RhzX1cgKeD+C3e/yPV/6PJ/7rkXzd4F/27C8n+fut9u3W/HwyH3baaSXtF+J2KW4X0rykZwW1nvPbRmpm3GLCLmbcplHnE7FMuTTh8lTJU+0COWUsZ4GQ+Fzqi3mkFLGWBVrsqb6j+I7qDmTb4BWRknhCV/i+pRoW2xsInq8EoRpHcpIIRc7XlVikVBZjZYpdfnud4ouC2s3FZQGvKnRZwMsUXhfYeSE8rdXnjfbQyHdz7nZGPyyZtw3/ecu9rMn7OXKu0XON3s/It43w7WS87ZRdSdReKx2+r6P2YUk+naWHI7dvkO0Kuj2S33743374jy/2asPMFmizJpcropqAVdmdTIDVCj+d+MOOmk+BumzNJt1mTU9nRF4gaYpOSm5eK0UkuD1soMF+j8xdbhKK05Cvx3TpE5WLBw4xMABLa/cNaNBD+z3cGVLjUJzOh1VlJIkQhXQaUmXC1Bkzzdkqw5Yzer3kNg172krP98bnB+vlpL3dGi977bwQmgSfeFA1BMsBkPeAedw9zemvJ+vXh+HXk3W3ENfZ/8fZe/06kuZnmtlVleYc2vDe0wWD4b33Qe+OzZOusro0mm6NpMFgsf//XrClFWaxF7tAgCABXpAMkPye+H7v+6CND+9Ltk2J1Ed8B7Ddse3DQUbmrZDkYpTyfsS5Pud4gu2IN4vRYkHPZqQg3ArNhwQxIKkBSQ1ork8yfZy6R/F7BLtHsRGGgzgBESRCkAhOwDgBkxTKsAQvUKLE8Nz9cgn6Ppfn0zyX4oTxA9zzEWV1H4RYUXJxQtoObNmQ5+Nxwtgx6ueklxFWAFsBfCMc38Mij9CXgyn/60L4GGjIJps+dNrz1nzs6Kc189jR14q45tg1x55r6stG/HFYvHSTa8kfM6ELmFhHfBUOVCzxsSbn6owtE7rO6dRHPKMf2qMsgIsYucVsdi2zbeh1RXYlkfmMuRzP+d9Wsw+BNS5jrC3wdYWX6fiwoZ4u0rbF83h42jHf31avD4uiovwQ1M17w7r3Q6Co8cNZfP2i/vjDev2iPL5OH1+npweu22GbA3F9Fp+/csdH7PRIPL0J+wsZpvdO8CEtR0kxrDp4f2auz+L1Wbw8c7el841w8gJuWqLbEJs1cTzQL8/TlyfpeqaPe/y4QzbtuC7u1s3gesLaEugqaF3Dm5roSqJK8CRAQgcOHdQ1Yd/GY5+OPMoyEU0FNBUw1H6R4bsN13RI1Y63J/RmI633ZLGlwwozkqGZ9uIdsH2jHv8Ud5fx+Rm5vKAPb+j1M1LvPpab95cX9PKCt/tRUt5l9WC9J3ZHtmpxPxqY4QcvGwQ55GdwmFNxwTsxrZiYuBhOVHBp42bEuBnnFqyVkXqM5BtmcxXPb9PTm7B9IusTHNZDI/q0tD8trYHuISsblJQPsvnJTkZm1PMyJGmo5iCVW9EIIGb6jhTeifInZvKen93LOmKHnBOKusPoDuOEUpAjWUs0B6Y5EMUWTNp+2t7lm7vHb8yXn+LmBNab4dOb1K4RzXgXJYOypk6XxfOrfrosqpbMSrRq8c2erjvs4WVyfRYvT8Lbj8XpkanWwPGB3p+I44XaHrCsHkT5XdEA7Ratd1i9wy6vk+fvq/PrbPcgnF7mp5f5/nGyf/K3D267N8NssdQpVgQIaoiTgxvh0MxAmoArDbccOgjYMPwH4UQulvhEGTF1wrUx38air+POirBXtKOJqwUjsBhFIiyD49QnjPwoTEamyxoONVkMpsu+6aFPb+H1xQszluT+gtHvlhqkmig/6dHiJ0a64ybDiYzMlpQ0JygWgrEhgo9A5H4MfwDRjwR7Ly1AzSHdWAhy3ktpP2Piii83s3I7iSrGjtG5fq9YY8NHzYBQTGS2Apc6bgeC6tx7KVRu2O1lsrtOmwNza0vT3Y9uMPCCse0OHQ8IQyRJyCQhmx2dVLAd9gzvkx323Hhwu1+uifWR21+lds+EOWD6d6Z/58YDP4TDCHdD3HQQw8Yth1U0SphAODlAsD6M9XEKpFiEYhFGIiSZmykYIw45cbDScMMiVyt4uRipCug5VBqLaTq1XUbViZVOKga9UInJkpVkhl8wzJTERQITCJTHEQ674Q2Cj1B8QFGj+RT3rFmVaKebcqMRH7vJy3r2sl48NtNrNe0CJtJQYwosxdGEGVBYj8YHAgcJVG8uAKsZqstEYApNquxKY5ut/BWa21TpkYUNlQ54yIjnNf+6Fb/vpR976bUh98FwbX7aWHdHf3gOwWMIn1PipZs8d/Ndwm1ycVdMi5CrE9HVYHU+sHXUcyjbpkyTsBzatClFAabTu6Xccy0oDrDIg1xzGPjSdDJSFdC3EFvtHSr294fFLhl8OxB/faS/bIE/rujPK/q2G/1+QZ63g9c1/FiPD9ngkI2e1+TPR/mPZ/XHVbt00pL7Cw2+0yY9V0VdFQ9MNnFFzcCXK1SUAJzojccfev0P/f79YDAa/OcGzn8QTm/wqTf8eNf7dEvd/NeBtMGoPwZH/0/I6Q97w+H47u7uw4cPg0GPZjBVm0WJnldmUWthOrM8Sndg00fcGPMS1I0RNybsEDM9VDVRWYWnC4gTRwQ1GIPvcXLA8hAvIrMFpZsT056quiDORvxkwEl9VuxxUl+aj5crVDOo6Rw0dCoKp1kqB76kr4ipOOKZe4YdcvxYlICbgF5R8RsR6SZhOoRuYaoBmQ7mhaTlogulvzJGToCFKe2GqOEApjsOM/SWySlaOmvwMIeSCu0O7C2xVq25rGLCFHdD1PIg1RxPF3e89IGXPk3mfUVFbqOYs8U/JuWWKyyIpmE81QzSsMg8nyaJuFqNXQ/zPayq+LrmXBdw3VHXsMf9NC3prGKSggoSzPIg1RzKeu9mcFGssWIBC30oyp+Y+fupPjBjwskkLWBmBiIoY3EJiktQkAFhNhbnACsNaGHAiaOZjCoao2iMvKJmMi5OYVYY09yQYgcUO2D4kSAhgoQwHEDSI4oZszzE8ghJAwjWH0OfbpAzBD4MgU9D4NNtYu3/JpyvT8zLGX8549+e2Z9v0pdH5rpD9zV42WCnDjs06LHFbhL3xx133TCfd/OHVtwmZOYAqQtUCd5VXFfzWUZmFVN0YtYJQcV4BeVVbNDwSTUzXFaYACh+jxF9QUCUFWtbrOdQSUyXGZOEuGuAtgqFNlMG83U038SLLpp00eRQLK6tuk2l1MTaiD2U0rVbPG3ll73yvF8ca76JMEdDPQP3DNwzyMTjq3RexHPfYi2VtA3OtQRT4+ZTnGeBW6MXNcOJCUpJKDNF2QkqTFFlRXuu5DtC6PCxy5XhpAmlymMzi8x0fDEjpX/keRCKAVFijOAjnAJBpE8x4HLJes7cMUVtgZtLPLT4MOTimLst7AxzJC97knTHcz2KGBDoiEABEgMZEpDneJYuHh6i81Y/dKtNOa0SOnWgQOs5yw/O/LcV9y7Qevrkg6uMfR2fC705P5xyo6U40GaAKYOejpQ+uysnh3qyLbhdwZxb4eU4+3aZPW+5Y4UcK/hhTbyegbcr9POF+Kcv3M9H+vMGfqhGjzX4dUe/bKjHjnzecq+n6W1k9rjh1xXd5ESZwFWKdCWxaelNS3cVXaZ4GmF5wnTVtGuUIpuHvujabBlLTTbrikWTLeps0ZVqW6hVskojxTWnqwUzn1DzCbOYsjOJlniKE2Bpii1kYqkQpkH5PhP4hGPDSYhnMV6meJ0SdUpUCV7HWBkiXTxown4XD3cZvMvgXYIcc/yxZT/vpMeGORfYQ41/3jFfDsxTh5yK0T4aPjf414Pw7Sh+PUif98JDw+wy9FDjXQpuSujpxD5d2cMWPu6gl0f65W357Xfjthj9+rv65ZtyurDbPbHZwFl233Xg+Ujm6b2hv/Pcd0V+lxZAnAFZjrQt17ZSHrOegVsrdCmO3CVeeuI+l8+1fKnmp0I65uK+WaQ+42iwraO2iWsaqijQcgWbNuW6jO8zYUDHPpmEZB6RVcqkEVDl8LajDlv6tGNOO+phz7yc+B8vix8Pi9e9dMiIygEybRAr9+HiPrc+rKPhl6Pwx9PyecNeKuqxZU8VvUvJdU5WCZ5EsO9DQYQkBVOupSTnHZ90AyYv5SRbqDo5X6Cqxs7mxHSGT2e4KEEsNyKpO5rp8cJosgCWGiZOxyTTZ3mQ5SGCBCkaJSkERsYgNEQxACcgnABYDlvIguOQQcAmCZ/lfFVLTSulGe14gGENTHuYZERZ8WGEhxGZ5VwU03HNehnhJFiYU3HJxDmbZmxZCHnC+BaiTD7J3G+BBp1r+e3ovu3s34/MtzX++476+6P490fxrzvyR4f+uWf+dpn8eRC/r/m3ln+uhENCFTrgze9DGyhjYlPxu0bsCrZK8CJCyxjLQyR2gTQAqwwvEjRwhr49SEPI1Ql1PpoLH5XZnaUOQhcsU2zT0l2Nbzti0+Jthawb7HzgXp/mby/y/jgtKjLNsaZj11uh7qj1jrs8zi6Pk/ODdH4UTg/89ki2W3R7wq8v/Ms39vMP8eUbf3mm9hd8e8KbDZJV4yjrZ9V4e6SePs9evy4eXqTzE3t+Yrs11bRE25HrDd1tiHWHX87c92+r65l9vLLrFty04zK7i/x3hy34eCH2a2zbol2F1AVSZXgeo7GH+g5iaYBjQI6N3MacXAfxPSwMiDCEwgiM0nHRAJsjsnsgtle8PRH5Gk9a3K8wKxur4Z2Rf+f0kQAAACAASURBVCovyOOfk69/SLvLuDv0v/zk//jv8+15VG0+ffkpPn1h680wq3u7E3W4sGkBucEgTAA37VtRzwyGVjg2fWRlQgsNXGiwOB9LCjQ3kLkBzfTxRB/MrKHsjuxkFDfI+sqc3oT9C10ewKgd+OVoqv2qeYAVYroHq+7YCEZmNND8T/mGiRsirLCwxP0c1f3xTLsTFh8I/h0t/cbP7sXFcCKDMwWWNVwxyHrHeylghvduem8nHzX/nZ//ur4A6wtwOzXPX8TP3+fXRyHNh7b7IcmwbsN//mK9fDbKmkpyeHsQrk/zy+Nke2COV+7bT+33P43H18nhwpweuOOFatZgUY27HXa8svszvTkQ6xNZ77DTs7i5ME5yt3L+EpbD5kDUe7w5rdYXs+iWikGQXA+ne7frxLLCTuekIMKiBCyWsG4Srkt4HlkkXBrSkYsHNhLZaOzgqY0nFmErsLXELIVwNN7WJyuZ5zgMRcYQ+usQeAci7xjhnpP6FPdhKg/9hL2+BHEhzlfDqTxUdFg1cUVHlxomzAcI+SvBfuKnAM0DGDm6FfPcbgfj90PwVwj/jeTuWKnPz/pLE9Q9zApxN6GyVmoPy6wTjADi5+8nyt3KBq2Q1F1C1hFZwzSbtiPAz+CspZo9t7kI26u4PXObExuXUBAPHb9v2j3D6jkOGMdEXUlFRxYdGeaQ5nxaaL8o5nvdvdPdu7wlio4s19RtkedEQ8O71927JKWimDBdeKmOFRUxbcYNpm4wXywZcUIQNABjfQQfEDRACQgjYRMZkWaANANmC1BRIFWFVktguRhZBpank6KYmSYxmY0nc3C+RKZLVFzQ/Ixkpjg9IegJQfA4RIJDZIBSMEqMAegTALznmLGrC0W0rGKlDdBtRJwK5qERnlvppZu+rmef1/JTu+gC1lvCxhTSF6g6J2Y8TON9kesvRFCdY8aS9A0+8+eFv0hsMTG5YIVGGtwF1KkULjX/2PKvW/Fzx/71svjzKr/U1CEEjhF4jMCtO944wCkm9wlVOVikwbGJhybpaZhnQpY6NtWx75F5JiaJaNj4QhnLK2CxGM5m95o6ymJ620zqnA6ssWOzuoquFiNN7ptKL9T7TQCeK/SxRV866McZ/35CXtb9rwfgr0/YtxPw40Q91uNDcnfOh48t+rwmP++F71f57SAHWm/BvNOmn0IdLiO+ioXQwm2bWK3g6WQs8gBFjWC4Px71RqNbQwAwHAH/GcK5H93dDT/+J9L8b53R/6nH+d+OW83AYNDr9T+C0ECQcM2QLHcSxDPLYzQLUy1wZY1Ve+REcFLRccnpDjxTBosVoJq4ohHTBSJMIBS/ZziQE+DbCnuxZFaaICusOB3z0pDm7nHqA0594KWhqpN+OFFUfD4DF3PINGjX4fUVMZ8AEj+42Wlmc2SpECuVUnVSN2nTZnSTkBVoJg/lFXArKlANSLcQ04Vv1cGWhxgO4IZolBFRRngxFKRwlKNxidz60/MWK9fYrW8jqeAwh7IGr9ZsmKErozeVPyy1geWiXkgbNj5bjG+KG3EKhsm8rDXTZhQV8wI+inhVBSwbDnw8Scg4xtIIy1OsqeiuYcuazUs6K6goI5wAUs2+avYND4wKOswpM0Anyh0z+YWff5ip/aU5Vn1W9znNY5cWOVnB4hKcLqH5ChXngDAb3wqglyq5VEllRSqrW080xPAjVhgz/IigBhjRw8kBSY9YHhInmDjBOAElaQDFBzDau7HNYPy+P/qtP/pwI5wx1B+Dg1sw+N33J+rtgr1dsN8/C3/9Ovn+wj+fyMsWedgRlw1xXhO3mYeHPXfZMqc189CK54prIiy2R7E9ykOkyqg8p6IEi3Myrbm4Zt2ctFPcykinoKNMMhxqvkSkGSJJmCRhqyXl2Jzv0nnC1AWXR6Rvwa6KRhZX+LPKl5pwWvlS5d8ydotNIuY20YTMLhfOzeRhPX/eLz7v5cdO2mdUEXJlxOcBm/lMnUr7Vtm3SlPME1/IQikNJo7JKgtsKkITAZxJML8gmCnKTGB2iogzZCbjhskl8TyNZ2kgpr6Q+3wVcKXLZBaZGehqyc4mOMdBDAMR1BjFRigxJhkQJ0c0CyxkyrEk3xEcnfIMMna5LBWylMtSNknIIEBNA5Tnw4kwpPEBiYwoFORIWOIgZYHEobjdrJ7O1tPZejoa171y6sRdQTcRWvpQoN0XLmLJ964GBha9nALLCTyT4BnXX01BW0F9nUxdtkmldTHpUnadMfuae9xOP58Xzwfp2BCHGr92xMsF/vZC/vlF+POL8PsT+3bAH1v4XIK7ZLCNh7sUOFX4w5Z/2AunjltXZJuiVYqUCVylUFug24bcrendmm1LqkzxMqPWzXTbLppimkRC6PNFzDa52BWzrphtGmXfGetKKxM5jWTfmeoKJ8+pmUROBFJgMY5GpjN8viBnc2w6BxUFchwyDMg4wFxrFDijWxSnTNA6RssQyX2o9D7Vwf0uBx5a4rGjzxV+KohrTT80zLnCTyX22BBve/brkf28I5465FRAL2v6x3ny87r4/WHx/bx42YnHhtpXRBWP2mx8OdDPD9x+Bzd1r2sHtndnex9169c4Hzx9nn39rlyfuNOJfHigd1voeiE/vwqbdhy47+Lg1zK7azZo2SBVTdQ1k2W0YyCr2VAWRzfCqXzpWMrXVnlo5pdaOpXctpo2qVAmXJEIYUBbBqbrmGGRukmoBqKqgKaPHRuJAyKNiCwkqhzuany/oQ5b+rAhDhvisiOfDsyXB+ntJFxbahNBpT0sjH5pjmobyO1fa//jtUVed8ylRE85/NBSp4I4ltS+ZNqCLBIsDJEgQsKUjEsmzTjPIz2PjmMhCPiVgkriUBRGSxlbzJHpZCyJQ0kczOcjXcd8nwszPimmuk3ykwHDDwhqgGD926wahoMoBiDoEEGHJA3MZdrx5K6Vu1YuCzHwcdeFoggvCrqq6CAAHWcYhkiS4K4LBT6eJkwYkG6K6x6sOqAT4WFKhykdRmQcUZ4N2xqgzu61yV2sI/t8+tgq11r+64783sE/Gui/7fF/vdL/9sD8+4X+tzP17w/8/zhzfzvy//0s/dNx8qVhdh6UK598c5AF8Lpkdg2/LplbzX2V4L45cM1+7INNQVUZEbpj3x6mIezZvLbClNlYlce2DvoOlEZYXZJ1iW/W1H7DbDtqt6bPB+HhPLmepN1hUjV0UZFNx9YtkxV4UeObPX+6Tk5X8QY5uxPV7ZHtCb++sM9fmZdv7NMX9vRI7C/4/kKu93jZQmHai7NR1cGHC3t64PdneneiDldqs2XajmxaYr0l11tyuyHPJ/bz6/xyYq5nui6HVd6Pg199591pj35+5tct0tZQXUBFCmcRHAdI6CG+g1gm5DpoGBBxRMUJGad4mpNZQVhOP4jHZQutT/j+Ed8/4tsHYnOl8w0RVpgRA4rXWzgflPA3vxu0T8QtWF+u77Zn4O134fpKlOu7anP//JXbX9CyG+f1uGyQssGKGi9q3E3GYQFHJe4luO7AigEuNHi+QqQFKCnQZAVLK0BY9rjlJ0G9k/S7hfmbGfWyDbx+ILdPeHdF2gvenhkvh90UDXImqQU/J3V/qAc9Nx94Obi0P/Dyu5n+i5fDSUua4ViQfyGEd5T4jpt9FOY9SR5NZHC+QmUN310X7UEs1lTSQFb8YWm/M8N3WXdf7YYPn+nrC707Y/szvd7ieQnmBez6oyiBNzux2/BeOLS9Xlrc3h2aV9DuyH77qf34q3F+FNot1u3wboMmWT+M74oG2J2o/ZnZHqnuSK5PVLGG/bxvhh9U9xcjeB/X4/ZIVgc528yskOSmPYT8DaPuWR4SJHy5EpYrTlmxS4VYrrDlClaUkaKMYp9OQzaP2SykIxf3DdjTEd9AjQWgy5Ch4KbGmbq4XLKCgOEEMIbejcB3KPGbOB0vNUw1ST8W67UWppOVgU3lsaKjbig6gaBZlKyi7OQewv+CUu8ZYYzTA5QYosT45uoB4N4I/DiG3yPEJ4q/5yYDftaXlr2FPlYdxPBRL6XCgjUDdLq6p6W/sNPfZmpfdZDbUOJCRZc6YfqAm0BxRZQbtj2y6zO/ObHrI1N0aJKDXji0nL7lDDwPTBKyyPluL7U7MaupW97AcAdOCDghkFZkVlNZTcUF7sWQ5Y8Md2C4A89HHBdZ6ePpojdbjHWTdvyJ68uKyk/nJM3Bt54AkgFJHqYEaDIHpRkwWQCLJaxpqKEh2gpS5aGtw1HARQGnqog0HU1lcKGgMxkWFyQ3xRgJo0WUknBCQBEGBPEhjPVhtAeCH2DwvUD1zCUemXxkcaU9bhxwE6CHhLxmzHMlvHWzr5vFOeM7j45XiCtDtoJbCqFMkSkHMORHkevPJFCWIF2mAkNKnHnqTL0l6S7R1KT2xeRlo7xs58+b6et++tSyP6/L//ai/jhMnirymqF7H6yM+8Ycdx7SuHhiIoGGhCYZWLSn0+qyt5LvV0rfMiHXJSwXX+nwfDmSV8B00ZOkj0u5l4TkYT0/bKZdwZoqbKwgawXaGuCuBr56X3vQpaJe1vTLhvj9TP9+IV7Wwy/78Y8L9Lrtv3bgIfnUur+07m9d8HGfDp839M9H+VSRrvzrgn2nzX7x1H4ZEG0m5AEV+JShIfJ8PJ2APAtgcG886o2GNzIBhiNgOB4NRv3e+L43vuuN7/5/EM54PB4O+4PhHYyMpCmpGZLtTW1PUE18sQLmq/5sdT9X7zRn6KdYUgqWjy11QNFhRUfnCixMRjd33GJJKyrHi/BttX0bl1qqpDSDSOYewX+9EY6i4pbDzWX49k+qLBFdIxQZnogDnr27ea4XMqasyJs0Tzcp02YWS3AyG05mw6UK6hamW5huIaaDeRERJJQXEZoFrIyR4UC2j1oeZHmAE0B+AocZklRo1qDlmqi3RLlByg2SNkCQ98N8lNZQmANW0J8pvyz1j7YPhylte9hM7rPCB5r7jeb6usX50VQz6cUSXmmoqkKS9FHVRq6DJAlZZkyV001Fbxpu1wlZQaU5mZd0UTFhhpreUHf6lgcEGR4VpJfgKxuYqb25NlAsQHUg3eeMgDcCXnWZhYHPV+jtd3hlUiudVDRC0QhFxZcKsVQIZUXOZJQTRyTTJ5k+SQ8xoocRfYIakjTAcLAg4dKU5EWM4WCSHuHkAMb6ENoD4LsReHfbwxkC9yOwdyMcABq/+/qAfT7DX674z1f2zy/St2fu+YQ/7LGHHXHdkucNedkyly1z3rCHltpW+LkVDg3XZWTqQ1kA1znZlGxR0GGM/ifh+DlpJZgZ43ZKejGjWZhqkrYj6oY4n+LyHPccLvCYImWbki8TOnJxX8dDk83cSWzziSMkDpfZXOnxbSw2kVB4VB3Qm5Q7VuK5FV+28y/H5etufm2EXT3bVtMuF7tcPLSLp5P2dDavB23XLjbNvC1naSDaGqkskOUcXsm4KGPsFOIkUJiBkzm8XGGuwxeZXBVylc7zUMg8Lnfp3KUzC491RFeF+ZTgWZCigP9i0QFodswLwELGbIuNPT722cSji5Crq0mR81lGZxmdJKTvYYaGyDOIp8csCfAUMpdIdUmZOhn4VJ5xp61y2StPJ+31pD4fFw+byS1zktqjKsQdZRg7ZJXMzBWxnKNTEZqyfX2BBiYbOWzi8WUoNqlQJ1ybMF1KHxr+6TB/Oc6uG+7YEMeGeDpj3z8Lf3ybfnvmvlyYr2fmZUeeSnifgfsMPBTotWUetvxly21qqkqRLsO6DFsXaJMjTY50FbJt8f2G2bRkXWB1Tq4bYdtN20oqEi6LuMjF0oAsYqbOhE0j79dak8uRK/iO4FqCpfOKTE9EVGARnoF5BhUlZDpDF3NkPgOXS9AykcBFfQcyVneO0YvcUR7BTYLVMVoEUO4CXXS/y4ZPa/L7ZfLtPH3s6GOOHzLsmOPHHD+V2LXBn9bky4582uAPHbqNRtcKe9lybwfx22n+7bJ4Pc2vG2FdoGU0rjLgfGRenyeXE1XXgzT9WNToZs+eruLT59nbV/n8wFwu5O+/y9++So8P5Lc38c+f8usDtan722Zw3ABlDRYVVNVEUZChh6jycCH2ZXEkC0NHxkpPPBSLSyufm8m54o8Fs864XT07rZf7Ts5j/ubmsz3KDRjdwlarsW4AgY/nGVflbJHS64bYrenDlj5s6V2HbVvktMEfdsSXB+H1wF5abJuMG3/QeqNdDJ9zapfdb5JP12b8vEbPJXit0eeOutTE45q7rPl9x7clnSS45yOWB1ke5Hmk6xKuSwQBGwS8aRITaUgSv8kLSFGg1QpWVcgwYD8gbrGZ/Xl1ebLbjeyFrGHR8wXKsGOaBmH4niAAggBg+B6CPnI8aNnTvDDW3WLdLfKMNw1Alj/qei9Nsa7ji4IMAjAIYN+HDGPo2HASM2FA6h680PpT5U41x15EhBHpe5hvo64B+RYSWmhiYaVLdRG/ifjGo78WwFs2+pz0v+aDv+3Q/+OZ+z9fuP/1QP3PK/XvF/Lfrty/P0n/43H6x46/xmCjffT1+8wD1jm5r9nb/mSV4GWMuWbft4d5jK5rvs5p3wEccxj5sOdKukYrS1RVEcNATQtyXSiK0Dwn2o497IT9lt9tuNudTcdVLZmXRFGRdcsUFRlEYBhDZU1tD8Jmz+6O7OHCbo9ku4PXB/j4QD58xh/fqMsLvr8i+wt+fKD3Z7rb4WHaC5NBWgDtFtscyG6HdTtseyR3B6Zd41WDtGt8syP2O/J0ZB4e+MuJebhwVTEo0vvA/cUx3532+JdXscrBKgfzFI5DMPDGng26DuK5mGVCvocnKVPWbN2yTcfe5NlhDhQdujlThydq/4jtnrDDC3n+LLUnLu0oP8fdAvcrzKtAvxlFa6DdjbcnuGh7eXv38Jn+9tfZw2d6cwIPV2x/was14MefguS+avFmTWYl6mdwuWGb3STMKc2GFB2WNWymIPx0xM3H7GzIzHrU5D01+41TPgrqx4n6TvU+hvWwPIDNGVo/oNsnevfEN0c+qqikFrqjUm5FMxqZUS/boGkLO0lPNt8trb/ENbx7kOoda0fjifLLVHk/W91Pl/eTxWAqj+cKvNSwouM359n5ZXV8ntV7PG4GSdMrNoN6Pz4/kdsTmlb9MO15wZ3n97IcCWPodkLzCjPsT5r5wQ16XtgP4mEQ9+sOuzxOjlcuzgdO8CFMe3k59oKPpv1LkNzXa2R7pLYHpjvQ2zNn+h8nq3cr51fd/7Aw3pnhp+ZAVYe5X7IzdYhQfwHQXzCqzwkoLxALWVBU0TAmpiVqBqWoiCyPFou+toI8h7r1+Ic2YauQvQJdDTaWoKkglkpYOmvq/FJhBAmlGHAEvgORX3Dqgzgdr3TSDaQomyeFPJVBcTaaLADVoGxPMB1uqeLzJULxdwD6DibeE0wfxu9hrI+RAIgMERyA0AGI3EPYHUrekVyP4u9o4V6SB7IB6B5mR4SbUFaIycaQn7+nxHe09Iso368s1PQZzaYVg1jqxNLoa87YieCoxIs11R7ZzYndXdnNma47LErHjt93vFEQwFGERyG5PS42h3nRcG4IG87ICaAgwaKMiHMyzskoI/wYtX3QcEaGMzLdsWVDpgUulL4wuROknqygmska1mQu04KEkgx4wxtGgEgeJDjg1tR0kzCaJmGbuK3Dpgp6FhZ5lOdQigJN56PlClU0Ql5hkwUhTFFOQigBogSIEhCCgwgaQLB7FLvDkA8k/JtAflLFoTkDrdk4Wd1nWr82RhsXPkXEU8G9tZNv68Ul5XYh0zhkbhChhtsKrs7gpQRwzKepOJpPgIUIyhJiynRgTBNrpk1Rc4oEKtEE7KGULrVwqflry11r+utx9vNB+XqYPrXsQ00fUrRxxpUNVjYcG7CrjG0FdlTSXBErGZWkv8jyR10bGSaoGtBSHS9WwGIFLFVwuhgIwvuJ9N4xwbbg9+10XQry5IO+7AcmHFigvbwzZr/G5uBQkC9b7mVL/7hwP67M2w76eoB+nOGXdf/3E/m2RR6q4SnrbaK7TXR3rqHPe3abQr7yqzF/Zy1/tZUPiTNuMrJK8DxmXQfXVXglo1MRIrEhNO6Nhv2bx2Y4vh2DPtAbgL0B2Pv/TjgDABiNx8Ph6B5Bh+KEWGmCbgmGzSv6jXCGM6U3W92r9siNsbyZBSln+7TpkqqJT2WQnww4cTCZw6YjOP5sMkcR/COK33MCNJ0Ths3PlxjF9hD8PUa+58TBYomoOrlcobPpeDoZ3QhHWyGL2Wgq9ecyLCuoouK3Y6XhmkEaFj2XgclsOJ2PVjps2PgNckyH8CLCCTDNBOfL3nzZU7TRSh8v1aFqjnV7bHnALZaTt8StM73cwPUOrbZIXA299C7I+1ExjkvA9HtOOI4yomiEOOM0Exan9wz/XpiBK512A8nxRc2iZAWaLgaSdLdSRpYJpRFV5WxdcFVG1TndlnSSUklG5CVdNVxWEE4ImN7Q8kdBiiQVnVSsE6GaA65scGWDigVpHqf7vO7zqsuuTErW8NthOpzl8qbDqTopK+htXk7VyekCYYUhTt1j5B1G9BDsHsUHBDUmSJBhUUEkxQkhSDdlH0izAEFDOAXC2BCAeyOwNwTuB+O7weh+BPxjG+fd1yv6dobfLtj3J+rbI/28R48duG/Gpw45bfDzhjxv6POG3bXUuiLbAt/UzKZmmozMY7RM8a5h21aoay7JiKxiqk4q19INctyE9FLK8jHFAHWbjmLZdiYTEZlNocATQpfMYvo2Hx87uK/jgcHEluBqlKfTvk77OhmaZOqyVcBVAVOF9Dphdzl3qLjrWvq8X7zu5g8df2ykQy0eavHUidf9/PmsvF7V57NyOcjn/WLfLepcjDzK1lFDQQwFkRYgLw15aTiZg4slvFyhlklHgVAmszKdFJGYeVzq0YXHpDYZ6qi25GYTnGdgigJwfAghnxDsnqSHDD+aTCFdIzyHin06DcgyodelsN3IdS1kGZkkeJoScUQ5NqYpuDwlpgI+EwltybmW4Lt04ONRhHalsK2F41q6bifXrXjuuENNbgsiNge5D9nqoErEfWd4Ni/PcY4Zz4ShrVFZOCvCWR5KRSRWiVgnfJXQRYSvc+qykZ4O0+uOP7TUria2a/jpgXt55M9b7LIh3q7il7N4afF9jhwK/FSR5467bsXzTtx37Lpm9jV9bNnTmtk35LqAmwK6Qc66waocLlK4qah1yzUlW2ZMkdK23nfNoW+BsYdWOd+WkzRkzRVqaISl05bOrpbUVEJ5FhR5eCoSFHE/kQBlieoqbuqoa8K2ARirO8/oR+6oDMEuw7YFsc6wJoarEDyWwLVF3g7c7w+zr6fJucK7AGi80T5FDxl2KrFzhZ8r9FTCxwLa56PGH2wT8JAjx5J4XAufz4u3i/x8nNUxXCZgW2HXM/fl8/zlZXI8El03Pl1nr1/Ub78bv/9hPL9Oy3KQFx9fX9gf36TXZ/qv36f/9jfjn77Pvj4x31/4ny9Ct8E2O+qw57ZrIQ4IdT5YiP2lNJb5kbFAEpNqIm6dcduc3hbEtiDWGXOoJ6fNYlNPY5/UVGC1GqsGcmsVt1zc8/EkZcqSK0uuzJh1Q+3W9H7D7NbktkU3DXzaoA874ssj9/nEPG7xa4Odyv/Qve3Fr1f0ZQt+OaLfL9TrDn3bk99OwtOaet0LT/vJZSNtGi5PCNeDVXO81AaqCpgm4nlkHAtFMcuymWHgHPd+Ph8YBhzFdFEKTSe0a75qmDTHur10flodr9pmv9odrTRfzhc4w44B4D2GDQhicPPeLGQiCOdFpd7MNlnKeh5sWWPPA7MMr2vmP6zJVBwThj42DSAKqTAgdQeeyffC5P1C6bseFoVU4BOBg8UeUSf8tpodqvkmk2qfSU0sVKGj03+MgJd4/BTefyvG/3Im/9cj869n7O9n9G9H9G9n4u8P7N8fxZ97+ppBnf0ptvtlCG4K4tAw+5ptC7JKsTLG0hDOIqQpmG0rlhllGyNTG/gOpJuSonLyilI0YqXhigapBmDZUBQTRcV0ndi2XNOwbSu0rVBVrBuPvBiMCyyryTBD7WDsRmBakXlDZQ1erol2T9U7tFgD5QbsTsjhGT48w5sr2B6B9RneP9D7B7Y7kmE+CrJhXALVBu+OZLPH6x3WHvD1Fq8aKC/HVQNtdsTpyJxO9PFInQ7Uw4Vbt/CmgfO4Fzi/HbfEy4OYpUAag3EI+u7INEeGPrYt2HMx04L8AC8rvttL27O0u4jbC7O9MJfXyeVVOr0w+0ds+wDtn9HrV+7l92V34rKOSRqu3s+212V7ksIWsbK+4b6rN+D6AFfr0eGKvXwVPn+Xvv6cbY7Q9oS2OzirRlk1rlq07oishIMcLTdcuZa8hNRsRLMIWcOE2ZibjJnpkJ70qckdM7sTVvcza7j0QMX56GT9bAMVe6DYj8rDuNgD+RYptnRUUbfXU2yEoETjBllfudOr+PR9cf4sVXs030CbK318FncPQlzDQY5YAbg0+jfImSugoqMra5jWzPlFff5mPH1TTq9ie0Dj+r7cjndnrNlCcd6Ps1EYDYNwVFZku2HaDbM/Sd2WdYOB6XwMk1GUjpMcDOJ+nI2qFo2zkeH8YvvvyxYqa9gL7jTjL4b9W5yN2g21PXCbE398nNphb6q+M8N7Px9bUc9LgfbAdxclqLiZOsSYX0HsV5TsMRx8i7RJE3o+Z5QVqxusaTOWhRsGPJ8B6grzHCbwON8mXR1zdcQzUFfHXIN0bda22JVKTRcYJ8E0D2DkR4K+o9geKwxnMqqZ7EqnpwuEE0fTBbJUSUWjbg85cSROQZL7BGJ/QcgPON2DsDsEH5AMiuDATfWLkSOMGuB0j2DvCfYTwX6cq4BiImZAeCnrJtTKBibKHTf7jZ+/Zya/ivK9amNuLDihaLicatETuTdf9VfW2A6huMKrLbM5sfurcHwSNns6TaKtrgAAIABJREFUK2E/GvkhmCR4FOGei5btpGwnUcaYLqyaY8tDgoSKMibO2Shj/Ji0ffR2eVs1x7oNGiZgWpCiAdKsx4v3kxkwk9HZgmQ4kKCGCNHDqAHNg/wEZSSE5EGC/sjwvclsvFrBtom7NunbuG/jWcSlIevapKqAigKpOqEa1FLFb4Z7XgIZAWQEkBWhm1ucFwBRGElsT6Q+TckPMvNR4z4Z/Md0eZ+veo0x2nnINaVfC/ZLLXxupKecfyzEcyZ2ARPrmDkbL8XBgu+JfE+egysZnU+gKQcsRFSbUabM2jLjLEhHxkIVyWysDfBdSh0L5thQj2vuacNfGvpcko8t/9jyl4rbJmTp4YEGGfJoNRvPJ4DEj1imJ4rvNH0QRqQfUbqFyNo/CEdWwZk8lKSPkvhBWw4iF0s9IrQhff5raA6aBC9DxJY/rMR3gXa/z4nnrfCyZX5cJ78/Cl+O+I8r+fOJfN0DP8749xP27YB/3WOvO/SpQ64tdOmQa4c3ybAMBqnXd7XfArtXJnARQ1XOJwHl26Stkcs5ypIjGLgfDe9vkDMYDYfj0QAcDsD+EOoPof7/G+H813aB//qE0WgAgIMx0B+O7kCoR7OQNMWnC2yh4DMZni0hWQUX6mimDJb6yHCRpJgGieCGrOVRKwOT5kNO6vOTwVQGb4tycQrC2G8o8eH2DVI0ar7EhAlAsXcE/ZHm7qdzcLlCVZ1QlshiMV6tYNMkLIPQVtByMVqu/lFFsNJwRcUUFVtpqGbgukkoKqJokG5hho1rJqpbmOXibojrNjhf9qTZx8n8Xl6Nlup4qY4VDVC0kWqOLQ/yE/gWyynXVLnG1kdme2GqLepnPSf+FGTDtEaSCo1yNMqItOSjlDUdbKGMp/PRyqQ0m3GjSVLIXiQpKjJbjBUFMA3YddA0pIuUzUIisCHfAmMXul24TzM6L+k0J70AMNyB6Q3DDM0qJq05LyF1B1YtcGmCCw1UbHppUXMdnynIdAlPl/BMQeQVttJJw2YNi5EVVJqOp3NwucI0g1ooOC+NCbqHk32M6MNoD0GHOAHcLGEcj/MCwfIIzQIUM6aYMcmgOAUjOAAiwxHYu+HNjXBukPPuxxPx7QH7/kD+eKReT9ixHnZ5r8sGxxY9rYnLlrlsueOG3XfstqE3NZPHSJGgWYLGIZSnWFXRTcMXFZMVVNny7XbWbmd5K0QF7aeUl5CGi8jaWDeJIJoapiDywEwCA08IHCIJySKm8oiMbMzTsFCjY10wV4ShYOYSs1XMM8jQplKPLkKmidl1xm1ydlcwp4Z/3E4fd9KlYXcVs6uYU8c97icv5+nrZfZ0nj6eJuedeNpNTrvprpOqlAtd3NZhYwVMZkNB6knTgaxAmoaqKqKtEFNHI4/JIqGIxNTnsoAvIz71aFeD5Sk94TGOhlgKJIgBjN5ByEeU+MTwA0XFgoCNIzr0kNgHm5w4bsTLRdtsJkVBJgmapliSkIFP2SatLqnFhFhMCH3FeA7ne7jvQ34wXpfMtub2HX/quNOaObX0saEONVmGYB1jjjasU2m/tVyHl+c4ywFTbmRrVBEvinieBmIW8EXEFzFbxWweEmWM7VruYSed1/y+IbcVnqWDdYeuWyRPRk0BPR2FL9fF407IvVHhj8sAqGO0Lchtw25bbtfxh4Y5r/nrVjxv2H2DdxWyruFti7YlmMXDNBpUOdzWZF2SZU6UOeHbA98eeNYgdME8oepCSALKVEHLIFybdS1OU6mpBPMsIPLwVMJ4pr+co5ZOeyYVOETk4qED++agyYlNQRxq+tTSp5Y+19ShwHcZ+tRhz2v8bc9+O4ovW+6QYa0/bn3wkBHHnDyX5LUhLzVxKpFDDu7S8TYBdwmyjqF1jBwK8mk3eznJz8dFESNdSRy27MNZfH6afP48e3yWTlf61o+U5uP9kf72bfn4yOy2wOMV//aF+/xI/Pld+p9/1//tn5S//5T/9Q/lX34s397mX97kt8+ry2mRBuRyci/SHyZMbyWBpox6GpZYWOaiRQDVCdikwL5k95XQFWwWEq4FqavhcjmU5YFho5aLuwERRlQYkWGI+T7ieWCVo21FbFpy0+KbBtm2yHmLPZ/Ihz32sEEet+jbkXo7Mp931Ncj/9en+V9fiW9X6OcT/k+f2d8fqJ+P3B+P4ucd87RmLmv+0HBdxRUpHQaEZcOqASwWfU0DPY/OsknXrbpuFQTsfN5bKn3Px6qG2+ykw3lyOIvNGo+yflxC1YYuO7bZTM8P9nprqjrJsEMUuyPIPkUPWW40X6CWw4XxNEpmYUDmGVeVYllyZck0Dd80bFXRWYbnObXZTNpWcmzYNMAwIOOIdRxclgeS9HG5HHouEUdsGrJJwKQ+02STY7e8dMo2nxQeFetIpMFrC3rO2C+18JLhzxn4+xr75zP1z2fin8/EnyfsjyP+x4X+85H/ceGe1+QhB7sU3pX46Ybxtw+kpJqMLFM8j/Eqo5qST0LcUPuacu9akKxLsxW7WDFLjVnqhKyiSw3SbMT2sFufdRAStxBRVYpVKVr+8CYoCDPUjUDDGdk+eNMXRDma1li1wastWqyhcgO2R3j7MFpfRs1xWG4H3Qm6EU57IIJs6CX9qBjXW2JzYrsjWe+waovWLVRU4zQfFNV4vcXOZ+Z0onc7vGug457crrGHE3fckk0BXI/s45nPUzSJINcdGUZfXQ00dWSaiOPgtoNEMVWvxcN1cX6enl/E0zN3eKbffi6fvknnV+r4gpw/Y4/fqJcf4svvy6zDnAg2PNhLyLTl45q2E0D17qKs94/NpTNxeqT2F3x/QZ+/8NcX+nAltid8d6I2B7JeI92WPJx5L0GDDHcidGUCig6rJjlTEIrv81OAnowoqU9N7rhFb6IPZBdYBbDmfwproDpg1REq9qN8N0zWA78cOOk4KIioYoKCCkuy2LLbB+n4Ov38x+KPfzF//t24vPH1AerO6OmVffw2vb7NtlcxbXDdG0yVj+L843TZl1VQkj8aHpi33O46v74tz6+TcgNb4a9JPWi2UL2Gm/+Ls/fqcRxN0HSzqyozImTpvfciRYqU6I1EUhTlXdjMyKysrOru6ZnZnZ09F+f/nwt19x4sMFhgAd4IuqQAfc/3ug12OEu7vbhsmM1GatbUesden/XDWUryYRB3yyW22pCLGs7mw6IEly0+r4Eoe6hW8PNnbbvjFiUy8+8d75cg7lcNuT2Iu4tyfhlVLRvNkawmqg233AnNXmyP8upspo1oTWFGukfIjxB2jxMAwxK8QFM0RhAAy4K6QbhTJgjYIKAtm3Bs0p3Q/pSNAi4JmNinoxkV+3QUMEHAOi6lGvAtxUuKPU7scWKP4Xs01xUVUBthogISdIcVhuMJF6Ujz5d5CUTwTzh1x4kDir/H6I8U36V5ACW7JANzIkXSGEGhJIPSHMqKMC8jggpKOigboDYGVGtoepAXk5MQVawOI/+Jkf8kGnes8jOv3ZkuMo25aSTYU2bkEIox1MyhOQEnARxkaFYTN3fN9sJu9kzV4NkcnpfEaiUul2KeMdMAm4X4ZAobVk83u+MJMA0wPyLSgoszJojJyRQ27YFh9UbjvuUMrXF/4oK2CxsWoGiAqkOKjkkKxvLgjXBIdigomKyTvIbREoQSP1PMJ1Huj0ag66C3Ko7bOnCZi7FPTmxkPEbGDjF2CMPCVA1RVFhWIEGGBBmSVETT8ZFJeS43c2jPxF116PD3NvuLJ3wK1YfaHqxccBdgTznzpZbel+JbyT0X9HPJv9TSU63sc76YIK7SMYU7Xfgk8B1Dh2wTH2moJiAaj44EfCTg4ViKHSmb8IVHVwHdZuyx5C5LYb9kDg172457bIWXrfy61Z5aZV8KVUz7NjzWBorU57keSXUw/E5WfgpCpGzkRS37CW172MiGNBOU9YFmAIYxsMyB76J5ROUBEU6gedDZLJDLmttVRDy5d9QPyaR7rOi3vfq6k75dle9X5cuR/v7E/nhhX/fwofi0y345FJ+uzfDbmfrjVfrtSfx8ol9P7GVDnrfktkay6L5IessFVObDZsEvUiYN6XjGehYtcRAG96BBd9Dv/oNw+j2w34d6faj7fySc/+3bAdAfDDsA2BsC3V7/bjC8Q7AuQfUJqkdzfYbvicrQGKPGGFaMvmL0dQvwY94LmMmMsj1CtyBB6XLSg6T1RzYymVFjl+TlHkb9THF3t4tyQQa0ETIa47IG0twDyX6SlMGNWywLHo2Gpgm4LuZPSXcCW+bgxjOOS9gT3LJRc4yYY8RyYD9ibtKN55Oej7szzI+oJOeTgvECZDTua6OObvZHY9By4NszGg9vVQTTEI5zPCuJvCLnS6rZCpuTtNyyUQE6/r0bdsIcyErCj2FnCtouaDmwZgC3JjdnxlouNfHZuNDCVDbHiG4OPQ9PYiaO6CJhyozLQmI2Hk6tQeTC5ULIUjpJ8CQl4hSd+n132nWDfjLHiuqm4RDODHZmqDPFnSlu2LhsQJzcp/gHin9gpZ6sgaoBWw7pzbiJx2gGLEg9WR1aJurYhGkTsgazwpDhAIoZongPQfsoBpAUQjMYyxG3NWSC6uNkj6D6OImgOASjAAD1B0D3hjf9YWcAdAdAdwh1P/z2Qv32Qv14YX+8sDfC2S562wq4bMjrjnk6CJe9eNqKh7V4WIv7tThf4IuSKAo8y9D5nGgarmnFasnlc7Ju+BvhlI2YFFSQELMImwTweAI4LjH1edtiZBEaaWgUCNGMyEKiiIkiwpMpFk2IdMLmruTalDPCbAPxxkTo0fGUSn1qHtFNIWwWwrbktxV7XPKPW+lxKx0bdl+ThyV13bBvF+XLo/J6EZ6O7OOJO2zI45Y57YXDRto0YpUzaYAHLmyagGEMLAuceUTo0/6U9CbYbIJFM6pIhEV2YwapmWuLRAxdQpcpiUN5BuYZmKaHGNZBsHucupOUwSyk66VSVXyWwHkCtBV+3nPPV+d00NYrvi7Jck4UKR77uD8hxxpmSNhIxl2TCj06nCHBrBcGD6uSait6s6T3DXVYkYclsa/xXYUdV9y6Yv3JsMz5trE9lzFGpKoREj/wLDqPlDySE19IAiYPmTyi6oJfJGSZYuua2bfCtmE2Fb6p8DDpZTmQZmASDcoCOW6E54N62cirgmhyvE6xeYwUEZzHcJ4iRYauF9Sups9r4boTLlv2tCZ3Lb5rsXo+yNNOnnbqBbRuyHVDNjXZ1OSqJpclPk+RPIYWBd5UXL0QsojKUzFP5TSW3QmtqbDADQUOlATYtYjQ49JAjH069akyY9cVf2j4p73yvJeeduLzhntas08r7vZ8O/Ffj9zXo/DrSf6yE58a9rrknlvxXDGXmn1s+Je18LoTXrb8tSWPNbot0HUG1yGwmA7rGNmV7H7JtyUzj5H1kj3uxMOeP5+Epxfl6UU+XbhFiVU1US/xy5n/7Tfr21f17YX58V3+/s5+fsT++ML9x19G//GH+d9/H/3nH/a//2q8vSgvT/L1JK+XXOBCKv9RpO40tudbVOjQiUdlPpEFcB6B82RY5sNdya4XdJ0Q8RTyJ6A7AWxnaBi98QTyfDxK6SRn44T0A3g6BTyvn8dQWSCrmlw3+KZBdy123ZOvZ3pTdXdl97qGfr2yP56F7xf+x6P4ty/Gb8/Q18vg91fsr+/MH0/Un5/435+FL3vmVOH7BbkqyDqnFjmbZ2ySsEFMj03QGcP+lCwyaVkZVanEET1xgDBE5nNq2TDNitzuqfOVP5ypZTtctHDZYmEOBClUt2q9Mr0Zq+moIIIsNxBE0BpTQSSFsRREvB8xZc43ldQulWXJL0u+XQptwy0rusjQesGc9uZpPy4SJvbxG8nMPMIaAYbWdx00ibh5Ks5TcR5z8ZTIArpKhWUuLWIu84jMw8qQ3mfKa2v/eph+abXrgn4qsfcN9fuZ/fMj99uZ/noiv12YH6/yb2/G+5P6chIua+664Z924vNeetzJl424b4Xtkl9kWBrCaYTMMyqNMMcejK2e54L6RFFtSbUF3eV1h1HGqGFj4ykxdlFnhjoecrs/CwIyz6XFQg0zKMrhMIP9BHT9oTMdegEUJFhe0ukCzyuiWpPNjlrusNUB216o9aXfngf1vlNt++szcnimd1d2ucPDvOennajoly3WHpjVgay3WLVB69WgXgHlclA1w80eu1yY04nZbLAi67QN0tTQ80V8e9JOO/b1UX06S1VFpykynQ7scX9s9R0Hcl1kOsVmPpoUVLMVD4/K6VU+vXGHV2r/QuyfiN0jtn9Gr+/42+/M59+552/C+VWo1qQXgYp5Lxv3+rhnur3xtDcJ+/sTvz2w7Y64PItff5iPb+LmiJ6e6Ocv4v5CtHu43aN1Cy+W4PZIv71b8ZzwIng06evjwciGjDEqagAt9FhpQAhdlP2Ecj+T0kfW+CTaD/Kka85+iWvgRjjVcdhcoPoI5y3kRB0/h/0cd0LQjcHFhj28aJd37e135eU36fEbf3lnz1+Yyzv7+I1/+lX8/Lt5+aJUW8qLB6r1UdQ/3iBHGT2o1oPjA0VDH57085u2OTPzFZgvhze82R7Yy5Ox3ghJAicJGqX9ooT3J3F35JK8H6Xd1Ybcn/hmTZRLpFkT+zPbbLA472SL/vZIX676dicUc2QadGZBf14Sm520O+t/z5M0XLIgs4qu1mK9keYNV+5Uf07rzpAWHmD80xC6g+A+hiEcx5AkjiJDDOux3EDVoZuD1A/U6Ux2PX425cJAiMPbRhkZ+nQYMtOAGtkIr3ZJ8YFRevwI5MQeydyhxEeM/ESxHYYfkEwXI+9xsmtPxEU1SzJbNXCC7pBMlxMBRuxQ/IOggryMEMyA4TFRYWmWQHGIZFBWwCWN0EzanNATn5tGguWhktGTR33bR20flkb3rPKzaNyJxh0j/8TIv8ij/i2Eo4xgSQdNm7AmxNjFJz7iRfAsBcMcCPNeVoFVg1YNOq+wumH2e3271auKN6yBaQOj8VDWHmTtwbAGtgs7HjILyWlATKao5YDaqKfoHdXo6mZf0+9tZ+h4iDlG9BFsmOhoTBsmo49oUcYYAeIkRB3RusWIBkFLEMF8ZLh7Qepp2mBsgr6LZhFTF8KqlMtcTALKm2DjMWKYiGZAigFqKqhrkKpD/+zbtceU5zLzRJvH0sLnCo+MjYEv36X6Q20D6ym6C4hrSn+upN9a/deV/DpnzjF2TYmnBfdUCvucXXiIP+pPtIeJ2tH1oWMTM5f1HNYxOc8UPFNydWEskYHFl76ySrXdXDnWynEpHBZsW5GbJX274X07G28n/dJK24ptCy7zcdcEdHUgCj2K7hJUj6T7mv4xSLBqpSxqOcq5aUhbHq4YQ1a8V7SBbaMzj5infFtqm0ptCnE3711X6OuWOS2x3P3kqR8i526Vo087+bLmnvfC65573OCfT/TXK/O4Bk+L+3X68zL8sM0/vh2wv74rf/2q/fYiPB2I8xZ/PFDHLdmUwHoJ7zZEXQJVQRUxkYVkFrD+hFEEhER7MNAd9Lv9v0NOrwv8I4cDdf4rwvnfqtUGQP+W4ukPHgCwOwQ6vf5df/AJhO9h9B6EP2JEh2S6ogKaNmE5pG4h6ggyxmiQSF7AOFPS9oiRjShGXx0NRjbkBdQsYmwPE9UOK96Lak/S+rc6adWAbZc2LIwRHnD6F0HqWTY68UjXxRwHmUxg3yfShI1Cyp2Ajoe5M8LzSc8nHQ+zHNi0oVv2xnZRx0M8H58GxDQgopSdV8q8FsOUnEzh8QQybUgfgYYJ3QhKH4Gy1lX0juUMpyEaZUSc47fxnHnN5yU9DUHD/qiZH61JJ0gwZwrqZl/RBoL091VQ3aDMKaU52NijwlwKU9H2CNtFo4jNEiGO6CLh6kIoYjpwoMCBMp+YF3wckYGPhiESRJA367nTrjfrRTmSLahswcwSfOJjrk/OIm4WcZIOs9IAZ+4R8iNK/UJzD7zUl1TA8Rg/FL0ZqxmQJPZ0DbRMdGTAhoXJGizIkCijvIiQFISgQxgZECRCUihFowQJongPwR5QvIMRHQRDYRQCYeCfP4b/BTlgZwh1P3w9o9+u5I8X9scL/+VEXFrwvIIed/Tjjnnc80+Hm39J2CzZTcNvV0LTck3LVUumWBDzkrwNbJU1mxVEteTWG22z1ctGjHNyFmFegHgB4s4Qd0ZMPGZskYaGOxYV+nzsk1lI5BGeBWgyxdIJWUyFxUydThhTRwwNdB0ynrFJwCQzMg2IphDWlbivxf2SP6+ll4P6vFcua+60oo4r/LKh3s7C64V7PFDXPf5yZo87/LglTzv2uOMPG2nT8MsFs0gpf4Z6LuTP0CzlyoVc5uI85ecpn4ZsVSj1XL1xzqoy6rma+Nw/NZwb4RBkl6A7DN+xbDQthM121LZCtcCWJbxdYcctedyrh52y24htwy4KLPLBiTUw1aEmAJqAmAo2c+hoRgVTcObd+7OPWTiYJ2BdwOsS2VTopoRWxXCZDpc5VGbo1O7Xc3G7dm+EoxmULAwdi7o1v8UzPgmYLGKykGwWYpnRVYY3C7Kt6OUcW86RVYkFKRglYJxCeYEuK2rT8Jua25TMZaOc1/KtYGqREWmExAEU+eAqwzdz6tCw153wdBCuO2a7wlYVWBX9InmY5922QW4pkf2G3W3Z60k+7vimIrJ4mMZgWVBNJSxLcVlr1ULLU9VzGUNHJQGUBFAWocBls1AqU6WI+HnCtKVw3qovR+Pro/X5rL1s+euKvjbUU8u8bvn3vfTbVfp2Et8P/PteeNvwTw373Ipf9trrRn1uxedWfN1J7yfty1F+WrOHCin9QekPCq+bur1FADU5sczwLACT2bCek+sVt14xp6P4+nn0/KruDnSSAru9+PSoPT1KT1fueEDOR+TXz9zXF/L1BHx7Iv72q/Rv39T/9l3/H7+P/+2LeoPnZoFmATgxujp/b0rD6YgofLmM1SZXV3OxmTNVjiyywSLrlSFURcg8hIJJf+YMph7ketDYHtw0HD8iopROMzpO8CCAp9NBNOvnMVQvsHZJ3AjnsiOej/i+GRyWvacd/OOF//Nn6fuV+e2R+9u79rdfiT8+w3/7Rv37N/b3R/zHlfrxxH/ZM5clvl+QdYoVEZ4nVJZyScKGCTfzCNuCnDEcBUyWcnFExxGZZ0xVse2aX7VUWYPNGjpdqeMFX20HVQvULexH92PnUxAiccxMp9Tf36k41DUkCqUsVV2XGI8hz0OLhFnV8malNZWwyOmyoJYl21TcIicXOblba8eddbsfLXMxCZixCZsGODGRxOcWmTRPxTRkU58JJvh0DE0tcDaGphbomUAyJZpCvjThtfEfV9NLZa4TpgnBXQG/bOgvR/plTzzu8Zcz+/6qfXs3P7+Nnp/U04o6raibMHhq+VPL71b8dsnXczKLkCREFzk9zxjPBS2za5k9aSwLpiiYvGwxwohgVIjXAdVGtTGk27A6Ani5I8pdc4zMAj6MpWSORjk8jYbOtG97A9cH/RiNMqKouHROpgusbKlmR60OxOZMHp7Y7eNwfek3x15zHGyv2OmV3V3ZeovF88EsefDTTl5DzY5a7elmTzR7ot1Cmz2y2SPtFtoe8MuFOZ2o9Rot54NlBc6zwWnHPl/k05Z/uWjnndC2Up4TrjswR53xGHBdxPNw10XGE2AWIUVNLvdUe6ZWZ7g5DZenXt7cl9vO+tI/vkHXr9jlC3Z4wbYXan9Vi4qZTGFt1JO1B8W4M92eF4HLllzv2M2euTxL79+tp8/S9oQdrmSzBds93GzBou6li4dqBR0u3NObWq1lP8XGU8CZobZHaCYs6fBthISS+oTwQEp3nN6RnZ7q9bXpYBx8ShuoPuDlHiwPg/YRWT8S9YGYZgMn7I+8nuY86JP7Sdwt1ujuWTh9JldnYHUZXL6Sb38IT9+Z61fm6Vfh6Vfx+Mov90Q4H1rTB9W6U8x71exoVlc27sfTQbUWTy/W8UW7KWZp1V+u0dWG3Oy53VHKc8xxOtPpIEw6aTFY7+jtgS1KcF5Bmz2zO3LNBisbqNlgN8Lx40/T8Jds0T9fjPPF2GzFrEDDGCgWRLsRNwc9L+miYuI55UWwPRs6PjRL8DCn8lY0fZASf0LInyDsI4g8wMgQwxCO43ieFQWG4xCaGdBMR+A7itJzXGniyd5U8qbC1GM9l5551Mwjbk1r04AyHVgyesJoYExxL5MMC2P4zo1wMPIeQn+BkE842SXpvjnmosSa+ppmUIKECDIkKjAjdlipp4xQWScoDuBEQtZ4miVgFLhNwIkqro4oc0J7oRBmyixhFXMgaJ3xDHEjTHf6itX5R2lsR9Dv5dFQNWHZAEUNEDXItBnLoW2Pcqb4JIAnYd8NO2547/i/pMWgKMG0gLICrWumLJkoQrXR4HYE1EYDRe8ZFnD7aFiAYQG6OVSNvqR2ROVBUjuK3jNGHceBbBcdWbCqg4aJjiec40qWzas6xUmIqOLGmLUmgmLRnIrK6lBWh7LaV5SeofU9G8oiajkXm4VU5nwWMf6UtG1UH4GqDqo6qCpDQ4fMEWKOUHOE2mPCc5nQ54tYKWNxncnbTGxm+Nzq1/bgGOLHgDyF1DVh30rx10b91kgvBX0KkXOMXXLyOmf3GbX00cQZhFY/GPc9jwx8PvCFmcvPJnLkapFrBGNVZ5HZiK8CfZVqm1zZl9Juwbc5WS+wao62FXncCK8n/fmgH1dCWzBlSkVT1DFBXQU4oYtTDwTT5yTEGD8ECVFUQjLnopyLCtGLWN2CBKWv3SxVEywN2dVC3TfmqRmd6/7zGvqyp543RJv04/FPqXNfRkBbYHUCtQWyWSCbEnzeke8X9nEDf38k3o/YywZ8XA/fz/ifP0t/fJE+X+lt3WvL3qGFDlts28KnA3060NViMI+xLEDTgMhDLnBZQ0IorI+AvUH/od/v9vvd3qDbGXYfBvf3w7uImhU5AAAgAElEQVT74X/ZpfZfE849AHZBqDcE7gHwAUY7CNYF4U842aXYnqjApk3ZLnuLvE+mbJyrXsCNXdKaYKaD6hYwsqGxBwcpExe8n9AjB1DN3s3aJ2ldVuhqI8R2aWOMsmKHYD7y4oNhQu6MmM3I2QyfzfAkpcuFmGfsbIpMpvg0oIKYDRNuFtKTKTqeQJYD6mb/Ru83vLkdD6KUjTLCCxDbBccTSDeHktJTNGBkoeYYk9Uhy9+xwkfV6DoeFCRElBFhwk0DyvPxaYDZLqiO7hXjTrc67gyxXdSyUcNEJRlm2CHHQYpCSRYgWYDl4WEuJYXix/wspJOEj0M2DMgi4VYLtUqFcIL6Npj5RBRSUw+eelAYInGM+CE49ftTvx9mcDonswXjx7g9RcYuanvE2CV5BaCFHs7cY/QdyXU4sXfTvuwJNfV5x6UUDVDkgWWi9hg3dEhUhrw0FGRI1UlFIxkWRbFbZSuEEzBOQBg+RLDuPxfDUBxDMBSEoSEI/FPN6w87veF9H3gYgPcfnjeD1z387Ur+9sx9OZKPG/h5R36+iNctfd1x152wb7lVSVUFUc/JpqRXa75puUVFpTma5mixIIoFlWRYsaCWK2G7M7Y7Y9lIWU6FET7zkWmIzkJ8FtITj3Zs2hmz0wkXTZkkoP7/hJN79MKX6tCYeqypI7oKuA6ZREIastGMiGfYci5samnXCMeV8LhTP5+Nt5P+tBPPa/LQYKcWf9pTTwfitEHOO/j5RJ0P+PlAnnb0acced+JhI+9aedOI85RNQzKLqOVC2jT6dmVumtF2ZZa52NajptTzmJ+nYltZq9LMI3Fs8JpE3lxqND2k6D7DDyQVmAXsolZ3+9FmI61barvGDxtiv0GbmlmvuO1aaBu6yBDX7qjiLzz1i8z2NQFyDCqeCVnERD7oTx/82Ud/cpf4nTID1yWyrZH1Alxm/UXYdfQPU/tuYt2vl9rlFAW+oBuErOKaDE3GdDgTokBIAzGP+SLh8ohqK7ku2KoglnOiLvAyg6scWpVYMsfCDM4KbLlkt2txVTFlii0SvC25W4XudiW1NV8vmLJg5nOmzYnNnNovmRvhXLZ0WwJF8lDPB4usWy0Guw1+PfPXk3g+8OcD/3xVzgd+WaKR3515nTSGqjndVNKq0aqFlsai59LmCNVUWFNQXcUmBprOhDrXloW8mkvbpXzZKI879duT+eUoP97a0ir8qaE/b4VvR+XLnnlZU48NfqmwQ4FsEmiToscF9e1kfd7pL2vpba++n7TPB+lUE6tkmDr3uduZe4NFALY5uauE9ZwtItR3enkMl3O8qcnzRfn+w/vy1dzuqbIiTwf5dBTPJ+7bu/7jV+39M//1jXq9IJdN5+0I/P7G/PUL/x/f9f/5Y/xvX9Q/vjtvT8pmSWYB6I56ltybmng2FZvMXJf2cT0578aHjdouqWoOzvOeb37KvH42G/pOb2r3px40nSETF5wGhONBtgt6AZKkVJqRUYR6Xt93u2kI/JNwtiv0tEEe9+jrmXjeI18u+F++iH/5Iv96ob+dqb+8Sf/vf1P+86/c//M36T9/l/54xr+fse9X5sueedtx5yW7zPA8xOIACwPS96nZjIwC5qaZTF088InZFMtSZrvV21baH5Ttnlmu4NUGPF7w3QlcLD+F2cds0fP8j9row8j6ZI37pgm5E3pkYKIwMHQ0TdQ4FlS1K4ofnQkQ+3hbq5ejc9gay5Kv5vSq5retXC+YIsWbStitjfVSa2u9nqvhlNSl3kgZTG18nsjLuVHEUuSRwQRPZrRrQpbSMeWHkXQ/Vruxh7cL9bzK18WsTsw6kjMPC8cP+ay3KaFDg26X4LoBj3vq+Ul+eTMen/TjRd4skPUcbguoLZB1iW1Kcl0zbUVvV0JVUPOMWtViU0mBj46MjqbecSOR0VhGo2mNwCUIYTu40OW0oWAAsgEK6oDm7xnhQdVBe0K5UzbKYT8B7WlnZN+P3b4f4+mczUs+L9k4x6McKZZ4tcaXO3x9og5P7P4Z3D4O2/OgPQOHZ/Lymd9d2WqD5jUUZN1Z8pBV4HJLtgdmc+K2F3Z/Qs+P5OlK7I7Y/oRfLszxSLYtsmmxtkHSqNPW6HHDbRvqshe3DbXbaUVBO/ZgZHTGY8DzcM/DbRdWjYex2w9SMK3BfDXIVvfp6uek+ZBVP5ftp9XhYXW+Xx4/1Ye71Wm4PhGXV3O9N4pS9CPGckDVeDDGD5MZ4M7uVxv6dFX2J35zoMoGzKvucgPM4g+rHbS/EItmUNS9/Zl5fJUPF25/tfOaC1IqmQuziNNGiGbhs0gb2YxqE8oYNVzCTZig5OJGSFZiMB9We3J1phY7oNh2mwvUXvH6gEclbLh3gvGzZH4UjA+c/mEc/lIfiPrYzdcf62P38Vfy6Tu1fhysH4HrV+bwSu6eqOZIZEtkmgwtr2s4HcPpjRzAsPtBRu6v1uXNrrZUmPfCojNNPs1roFkT2wO/P6qLBZkkaNNIVYOWS2R35I4XcbUh2y21P7ObA1VUwzjvFNVwvSdXWzxb9PNysN6Th6N6fTRPZ71a0rf/x6YVV1vlttkXZLgbIrrdlUd3lgvEBZs2vGx3APxDH/qAEHc4NSRIhCAIlmV1XZ84pmXJvADhxCea+iiKD6KM6SPadvmJy9ljwjJRx8GmUyIIyCCm/YiyPUy3QXNGhKVanab5wjRtQpABQQZorj+E/jQEfybpviChhsmaY15WcU6AJAVTdVIbEYzY5ZWBZuGKQdIczEukrPEUgyMYiFMwzaGsgPIyooxQy6XcgA8yXjJ6tPjRmACTEDcmA93puxHmxbg1/Xsz+E3AkQ1INTFtRBgWZTmk7WFuiLgh4EVdL3ownA9B/JAWAz/qTP1eEAw9r6/rH80xcnP1mGPEMKGbq8cwIUHqiHJXlLuC1OHFB158EKSOpPScCTCdYo6HaQYgKQNVhyyHdVxpZLGSgjMCxMuoMWbHrqg7nGgQlo2PLNQwAEXpqXLHMYdJQNwIpyqERSYkEed5pGXB+ggeWaimDA0duh3I7DExcSh/yqaBmMzYechvC/VSavuUW7ngdgo9ZvQpZI4BeY7ol5x7r6T3WnjOqVOIXFPiWlDXBX3IqSZACheI7X7kDMOQCwPBcxnbJMcGM7VEz5QclXN1IXW1ZTSqQmkZ8ZuC3865dUGVBZLFwyTsVzmyW7HHjXRope1SLFMqnmHOGNY1kGG7CP4Jp3uCgo3dfpAQScEEKRXlXF5rUSFbHq6Z8MhCTRMa6cDEglKfWubSZq5+2YHvR+zHE/f9UXhqyTYF6nDQZEhkP8zMn+PJp3nQqdPedUu8P/Eve+LHM/WXz9xf3oQfL+zvr9yf3+XvL9zTAauzj4vkY1P1ti24XSPXM3M6kHl6lwVwMoMTH8tDLvS4kYzS+ACF+v8knG6/c9+/u+/ffep//NT/+H9BOCDUg+A+CHVgpIeTA4K6bTM+YESH4QeKjhkWYViE5dDuTPBj0ZoQigHK+kDWe5LWlY2OZvWDlMpKIV3wboBaLjTxMTfAxx4sa6BhYaZNqCOIER5I9hdefFCN/niCuC7iuojrQVFMzgs+TWh3AvzTfpYWQpSy04BwPGQ8gRS9o5t9x0Nu6VzLAUfj4XgCWZOebnVuFjVJ7bD8nSD1DBM1TFSQ+gT1C0H9JCp34wkQxGSc02EsOS4xsm5ONlA3+9qoNxoPR2PQslHHpW2HUVScogCCABgaw4WPjNrRJsgs4eNcDhJhFtJBQAczKpySecy2pVZnom/DE2MQjmHPRRx76E7AW5d0nKJ+OJwFgzCD/67hhLg5AdXRQNL6vNzj5CEt9Ci+y4h9XgEkFRCVIS/1NQO2bMIwEVHuq8rwNjs7MmCKvafYDi+B+ojWRwwvEBgOQvAAQQEUA1EMQLEBgnVRvENQfZod4gSF4SSMYEPwn8uw3d7g4X8RzvuF//Yofr0Kb0fmac88H9iXk/B0Fk47drMiVjW+aohqgaUZmOVQVRPzhktLKsjQWQKnJVW2Ql6yswixvUGckFUtrVpt1WrNUr0xq+Mx7oyb+vzEY8YWbpu4P6ETX/DGWOJzeSqGIeV40GQGTWMsyPDAw0ytaygPswmSR1QaEJmPVxm9ytndgj8t5adWeV6rL2vlZa28btSXlfi05K9L7rrkHlvhuhGvG/GyEc9r4XErvR61L0f9/aC/buTHmjsv6KakboGTdUP/Y1qR26yYMscOG/m41ZZzrsq57XLUllrqM54tWjqtSKjIQxw//PtakwEXuV6X+mFjXQ/jx512WnHnJf3YcrtK2iykOuPTKe2OMF0ERW7IMUOWHrL0UOBA26TrwjysZ6vFKPJIW7+bjYeRi0QuVgTcemEeltNdNZ1o+EQlY0dKJnKTjevEtCTYUZGxDno2cjuexgmVLZhsQYUZXLVs1ZDLhlqvmHZJ1AXcFPCmwhf5ME96yxI+n4TjWVjUcBA/+GmvWKJFiVZLeruVdxupKdkyo+uCnedwWeHrDXO6iNcn6Xhmmy08X/YXzaBaQcsdvtrTm5O0O2uHJ/P0Mr4+kvs92rZIu8LbFVkv8bKGFxVwODF1C8+ij4b5k2Y+WDZujTldZ8fWcDZFkpgsMnRRIKsl3Dbgqu6/PjHHDdgUD3X6sJ2Dp5p4bLnXnXLd8Jc1c27wfQnvF8P9or/NOqv4l/cT9e3CfD6R1x1y2WGXI7XfYnXZL0N4EUDLBNst+GMtHSrxUInnlVTHSOTcxZNP+yX69Un59UX59VX68UW+nOjzkdqtkaYanDbY98/aX75ZP17VpzX+3OJfd9wfV/UvV+3HUfrzSf6359HXV/fL06SZM1NrEDhIMmOTqVCESrMYV/mozNRmqe931vE4Wq34Yo7NbHhi9kfKJ0P5k2ffFelwkQ+zuJvF3Zn7cTZ5KBKszNhkRsZTZh4peTbMs+FiDqwa7HRgrmfucqJPR/SwA5+u2G+/Cv/+L/rf/ix//0p8eYXf36C3z72//gv1P/67+K//Qv74Bv36ZfjbZ+j7K/rlCX85UfuGWCRo6lNpIPqe5Jic41Ky2hfkT5r5YIzvDPuXIOvvz+zhSm+O+GoHrXfw7kjsjsRqA1fN8OY5dMewpgwNFbFHnG1ImszZpjqdmL5nWhYviCDNdCRlYI6RKKPmtbhqlbrhy4pcLanthjlsmaoAtjV2WjHHhj0smP2cORTcoeDSEDbVj4b8cR5zl52/rSczm1X5oa3j4xE2NmFd6/D8B1H+EETD3VHaHJX5kg5SyI9hP0a9AJnMoMkMijLCj+F0cWuVIY7P4ulFXLTAeg2vVnBVAvMCTCIgnAFxgGURVeZiVUj1XFzkbBphvjdwnfuJfacaqKiADD8g6T7FDBkOZjmM43FRJhSN1gxK1lBeGnJSV9YHxhi2Q9LycctDTQ8azxAvxuM5k9dcsiCTEr81ENQbZrVnN3tuvWM3e2izh7Yn7PjInF7E/ZOwPNL5Cssa1C8G07QbzwfVCl5t8e2ePJ7Z9Z44PfLnJ2F3otsdvt4T7R6tWqDdo5sjvjmimyO6vxCnJ3p7wur1cHfW85L2AmQyxSceMzIpScI4DjEMTlVJVcMsm5iFdDpn61ZcH5Tjq3h85Y9v9O4ZXV261fHn5fnnzfP96R14+cE8fxebIxHkwCQYOjN47MHzeW+x6DcNtN4Smx1ZN3A+7ydFd14Pk/n99oSd3+jlob99BJ9/pY5v0JfvxuOrXG+xvEaKmpxFkOX1vQgNMtLxoaAg5i2bLol0icx3xHxHTBedoO4tDkh1hor9oLmS21ex3AujGai7qOGSmkMKBkjJ96x2J9td3fllPHuIFsByT20f2c2VODyTj+/ccj/cndHTE7s7MVWDRzHguj3b7oYxbE86U3/YtOJ2r5U1e/NXe7NB04rrrRKnaJQg2712ebQ3O3W5RrZH6nBht0eq2WC3fNFmzyxbMkx6YTJY7/jTVWs3Qt0w2718fByen6HTE7w9w/W6X1SDogSLmoxzcjKFbY/wfH40plkeklUqjG3f93Vdx3EUAAYAMEBQ4DYzRdGYIDKaLkmSQJI4DIMoitI0zQk0K5C8RKsGb9qSNRHVEcErgGrCpouNZ8jIHRqTvh0A4ZzMG75YCU4I2gEQzRkvxinxJ4j4wEj3nNwTNcByGWNMk+wAp/usCNM8iJIdVoQkDRdVnJMQVkApFsFIAMEBnERolmI4FicJBMUpmpUVzfVlY0yz0oDkOpzcNydEslDrrdkex/lSnESQ5tzJ1k+S9UE0P/DGB0XqT2wiT+VFocQR7dhDQ7/XtTvH6cUxlmfMvOCKnLPHA4H/WZY+yXLXHuNhIISBOHEYXcUUCVUkVOBAgQNlERrpxMjAVAWQxL4s9VWHlMe4MEI4HWI1kNMhYYRJFqHYFKdjpARSMsQbuDJmVZuTLWZs07bD2BNKHyGSMlQ0wHGpOJXSXEkLKV8oRSnHGefOMMeDPB/1bMjSe5PRMPHxPCBjB44nUBngbUyvQnzlY7uUfCqF50o4Z9Q2QK4pcUnIc0wcYnwXYfuY2KXkNqW3ObMvpX2ptIVQpWyZsJlP+BNo6tJJJGWhPLUpS0UdHXcN2tPpqcFkE3E+lQqXX0z5baof56N9rq4jYTEhsjFa+kybSqtMWuZSU+ppLE4cStNRScEYHsEpEGdQVmIsD7dnpOXjlo+PA8IJuZHHyDrJiZQksoYijnXRGzH+GI8nUOYCL1v8y5H+8Sz95U3+86v064V53eDXFTqffQztn6bmz4E3WOTsstbKUksyebdirwfl+aw+nsTXs/j+LD0diHbxsFncn5vBuRkcFp3LcvC+w19beJferVImceFkgiVT3rNYQ2VYhhgOhwCI9gD4oQ/cdXt33c59/+HGOf9gm+4A+HtxVm/4qTv42Afu/vnc5u0BuAci/dsM6N9bB8ABCA9gFEBxCMUhjIRQAkQJkGIxWWMNS9JN0ZwMldGDqH2SjY4y6kr6g6Q/qKOBH7PpXE7nqhcwpoNaE2zs4tYE0zVwbGGzGR2GnG2jknSvqt3JBB6ZXdPquR6YpFRe0EGIOJO+Zd9PQ9SPiCAm/YjwfNR2QcsBTRvQRj3DGowniONhjoeNJ8jIgvUROLGxqUu6DjrSB6rcGekDewxMHMif4WNrqCqfVOWTOepOHCAKicWcn6Wg7nzk1Q+S8Ys2vtft7sgZ3NZLjTGqjRBJhW5WVYLqEVSPl0BBBnipL6qDkY34CR0XbJCRbggFGZqWVFbRUYFPY2QSgJMAdF3C88jQp2/aw8wBAxfOQiIN8HouLubSdIoZFqBbkKgNceYjyQ4JZoDTPYobCgqqmaRi4IIKstKAEbu00GGlrqgNNQuxPNzxqZEzUEZd1eyNXdSZkpoJ01wXwT8NwV9QvEczCMMSBIEhCIQgCIqiN7wBIPDWufePX8XdALwHkQeE6Hz4/ix/f5a/PYqvJ/Zpzzzu6McDc94zbQ3fikebJb6ssWKOFHOkqolFy2Y1GeTwLIGTBblY8UXFBQnmBVAQYnFCFnOuWWnr1pgXvOdCt9oEe0JZNjEyEFNHvDEZeuzMIRKfi0N2NsNtF3R9eJbgfkqEU9weDcZGP/CwLCTTgJhH1GrBbxbCoRLPjfK4kq+NdF0Kl5q/1PzTUnyshUvNX5bCeSVeWum8ls5r6bgSzmvpcaM877TXrfbcyo+1cCm5w0Y+79XLQTtu5cNWOO7E3ZprKqKeE8etctrpyzlXZmxbanUuBRPcUAhVREUeEnmIFwBBBCUZlFXAn3FFJq2X2r7VTq10WQtPa/5pzW9LcZXzeUD6DuYYkCYOOLpHYR0Ce6CwDkf3nBG2zEfXfXBqJ3Um+lYn9YB5gM19chFzq0JbFWadGMvUSj0pnggzk16EehkZI2FoSeDERMIpmURcmrBpxiQFE6a4Fw7SBV4s8HpJbtfcbs20Fb6p8H1D3V7itiWvF2l3YLP5MIi78RzIKvSW6Wwarqm4eUJmITZPyDwF6wrdbdnrRbo8isczu9ljyw1UrobVClqu0XpDrPbs5qgcrqPz8/jtM//0xJ5OzGHP7nfcesM0LV438OnCbY/Uooanfs90+uYYMy1W19mRPnAncBhgWYyWc3SzInYbfLeGrif8sAaa4qGMH9o5cF2xb3v180F73kvPe+F5w11b8rLELg1yXULXBnjZoq877HEDH1bgoYWOO3y7RpYVsMqIJsXXBXVcCqelvC+FW//e7c4pmz4cGuztLHy5Ct/f5L/9MF+fxccLe9hi7RLYNdB1T74cmZc99dhiTyvsbcv8dpJ+HKVvW+7blvvjKL1czOeTWefU1BqEEzSZscmUL0JlnmiLVKsLfdUY281ot9PWa3HZMPEMjWdw4A18t5NGvbIAynk/S+6rxSCJ7uKgs8jQKmeykEx9apGI7YpcNVi7wg97+uVJev+sfn1X3r+I5yNyPSPvn+l//Yv6H/82+te/Sr9/p399x0/nn9+/Dv/6Z+Ivf+A/vkE/vkF/fEV/fMa/vVJfHrnLll0t6DLj5oka+ao7FvQRIsp9Qepoo97I7lnufZKD6x2bl4O87Odlv6yB5QpuWrRu4LIG04iYOuDEglyHtE1SFVGZxzSZifxJ5NszV9d1muUGDPegaMDYwfwAywu2Xop1zdU1s2nZ444/7YVVhRxb6rrhzy1/qrjTgjsU3C5jigSztE+q8FPk4dulvS7tZCa7JmWpqKkj1ggaGT1N+2Vk/ZIV6PGi7i9GsxUXS26x5IqKC1NyMoNulTKzCMpKYt4QeQ2tT/TpRVyfiN0O227xzRpfNcSiwJIQjnw0mmF5zBYJN0/ZecYUKZnFaBpDSQTYLm1YhKRCnAhwAiTKmKxSikZrBmuYrGEyio7x0pARHjjpQVR78nioOqDloU6AeTHpxfg0xrwIDjI0LJCsxMsVs9rzm5O0PfCbPXdzne3O5OHC7h/59Zkrt1TWoOECCObDpIIWK7xeYWUDLVfIekustvjhwp2fhO2RajZos0FXW2y5RlY7ZHPEtydifcC2J2J/obYnYrkBtidtseSChHBnhDnGJRlmGIBhIJaFOQ5SVNRxqSTnq5XS7uXNUbm8idfP0uM7f/5Mri/9cvdxvvlTuft59zy8vpOP7/zmTM8bIltQeclnc75pgNUKXq3guoHqBm5atN3g6z0ZJJ9m8U/NFrx8ZvfP6PWd/Py7cP6Mvn3Tvv42fvk2urwau4sS5cho0p0EYJhTkwCcpmg4R/0CyldEfeLmO8KvekHdK3bQ/ACmm+58Dy8O+GwO0+pPwmjAaUOc72DcHaf3JKsnmPdBDiUlVm7I7VU4f5aPr2x7gudt55+Ec7hwzZrKCzSOkShCvdnAnnTiFD2ezcfnyXIlBBHkh2A+J9uNXNasPek4bne1lh6fJ6eLlS4eqhZod/hqi9UtvFyjqy2+2pBB/DCe/DSe/BRnQL2ili3dtNxmJ633g/0ZOl6xzRGtWiBfANkczhbUyO7JWlfWAcMiVJ1kOJhmEEmmNU3jOA5FYRAcguAQRoYwMgShPoICJIWyHElRBAyDg0EPAAAYhnEKJhmU4TFBpmSNljSCFQGS67BSTzEBw4F0Z6jZvZE7mCZ4WrNJxbgx7EbojXB47Q5n/0SLdxR/T3IdQYF5GYHxexh/INkhSvRxuidpuDFmZZ2keRAjByjRR4khSoAYARMUSrMUQeEIhhIUyYuC6bCKgbPSgOK7vDKwXDKeK+XaKNdavhSDgrBmPWX8s2h+UJ2fR9OPYxOdunQUcKFPey4ytvrmqGOa91GE5jmV51SeMXnGTBxAlj7pWkeSOuYImXrMbMrZY0pXMVXGdJWQRUTkIUkANQXVNUSRh4o81DVQGeOSiXIaSMsDSuozypBTYUFHdefvwRtagngNUy1WG3PamLPGlO0wY5vWDFiUB7IKjB3CD4U0V5JMzuZyvlCilL2Fv2chGfu0ZyNTB059KvWpwIFCG5jP8CYkyylaetA6JC4l/1JL55zeBMg1pc4Zdc6oU0ruY6IN0eUUKT1om3H7UtpVSlsIZcLMIzqeYVMbcB089Pl4xk9MfKSApgyPVXQsYcGYzSZi4Yn5hMscejFjV6G4jsVdKldTunDw+ZRaBEw+JeMpEfv01CUtE1M1RNEIQSYoFsEZlBYoZQTpY1S3YdUBdRceeaRqE4KC0RzOsaTEU6pIWArijaB4AuQ+cKyGT2v0/UT9/iL++VX68cR/PVGvO6IK7+PJL67xp7Hx0bUH/gwPAnYWsDfL3Lah/j+63vNHdTxt110zvUIVyTlnG9skY2zjiHE2GEysvGJ3r+mZebe2tnSOtP9/7Q/022d0jk7pkaWi/AEVQnD9njvsavK0pS578rRFdkXvqUXfjsRLi13KwbUCXvfYUwXtwo+nUkk9Ilpgyzk5kmGeBQkc6na7vZuRYgB1BsB9v3c/6PxFOP9pt+gBd93Bp07/fQ/4eJsb5NxqH2+E8xfkANAAhPswCiAYCEA9CO2DSA9EehgJ8RIpq6w0ZIThR1b6hRH/Lgw/iuonSe0MR/3JHLFc2oskL5LmNqVPUW2C3K4jHR7p8GyK2zZt27RhIPM56jjEdNafGQPbQVYxu05YP8AXFmDMe9YSu83cgqdzYDTtjaaD8QyQ1Tt9AsxM9GbImc6R8RQZTWDTwF2H9ZaMZeLzGWKZuOvQ7pJ0l6Q5h2fT/twArAVsW8jSwQKfmrs93fg0nLyfLHqmi8yXsGGjpkPeNGMTg9TGuKjANys/y4OCDElDSBoCig5O5pjtU05ALjzU8hEvxuOCjQvWX1M3be3MHkynyHyOuw4dBULkMUsTtg3QXcDhEk9XfLwSTBPRxgNtAonqgOQ+4nQPo7o43aO4AS8j4hDhZYgWuiR3T3KfSO4TK3UkDdAN5EY4lofPHez2nC2XnduMNsZ5CYSQj7ciPorGCAJDURiGYQiCEBSHUQSEIQACAWgAQKZk43YAACAASURBVL0B1BlAdwPoI4TeY1T33fdH8etV/Hzmn4/s04G5tsxlT59btkiAbA1mKVSVWFESaYauEzjN0GzLxSXlrVEngvwEW5fcOmeDmHJ81LLhuQkuXTwvlGY7jVfCbAooGqKOME3HdA0eKoCmgMYIsw3KXbC+zToWOZ/D8zlsLTEnJOwA92zCMmDLgH2HjFwyXBJ5xLW12hbKqVQutfpQK+dCPCTMPqb2MXXJxUsuXkrpUkqnSjrW0mFzW9QK+0o81tK5lh9q5aFWHkr5oZT3G+nQyIdGbrfSjXCamk1jZFOw51Y7t6M6E/NYKNfK2hesKaKIkCxCkgArEjxUMU0nVA0dapA5p+JIqvNhnYlNxp4q8bIVzyXTpGIR0oGFWVNopoGq2GOpOwL9hUB/YbAPInM3H8HlavjcLl4Pi0utr6x+5sFliJcBWQZsEQiJw4VzehtPIkt0Z9xCJ1NPL+PJRIFGEmBO0NBl0/UwTeR4zQcx44a45YLeClmtsbJiTwflchyedsK54R9aaVPiTU2eWv56kTcN5Uf9pd8JEthfQ0EEhys0jslVQAQO5tto5BLJCq4L4ngQHx+GD1fpfObaE9WeqLpBqg2a10hWokVNbnZ8e1QP19Hbm/z8LF0v4ukoHA/ibi9uG7baYIcLd7zyTcuu1pjpwJMZro/o4ZAeacB8hrhLPAyJIqN2DXtsmcMOP+zwtkbKdTdefsj83qViX/bDp+3wvOGujfC4F5527OOGutbYU4O/tsTLHn85EI879LRFTg1+PlDHlm4avM35fca1OX+u5XM13KfCNmabhAnmnZXd3azRhz372LLXHfl25f74Pn64CMeWbrdEuyUOG3xfoccaf9hSDzX5UJOvO/pby33ZMa818VLhn7fUpVXPOzUJcGvSXxqIt6A9k41dJXDE2FfyWKtKfVNrm4282YjbRnw4jV8fjS+v8y+vky9v+rcv+uc3+emRObRIVfbzdFAXWF1QWUxkK6ZKpUPL7XfUfkedjtzLk/L1s/b9m/btq3Js4X3TPx/BX7+y//Pfo//5b/0fvwrfP1OHw9+fnjo/vsG//4r+41f8j9+If/1K/eMr/eON/f4iv5yVtpaqVM5Wqr9UzBnHCwAv9HmxK8qdod6Zm0AQYWlOuUE/WA3iFE4zNMuxNEPTDE8z3F9ixrhnjAeORS8MeiiimkwsrUme+JG/MGeKJKMs1+fFrj5G5gtyuSTXiVAWSllKVc5va36/5dsNW62RtqIvW/5S8edCeCjlayEdE65Yc9asNx5+smdwEshJqIaO4i3EqYqNNWQ2Qcw5bC5AxwXzkjldteaoblpl22rtebI7TtJS9iLK9jDbQ9wQTUomqUh/DaQbpH3g91dus4F3O+LQMvsdVxVMsiIDF3ct1LMJzyZ8B498MlnRecIUGV1klOOLhkWrI0RUQEGG5CF+a3a7SXomM14bk6ICskKHkzq8fC9NgKEBTi3MdCk7pO2QtAN84cFejAcpvi7oYstvDuL2KG33XN0wdYM0Ld6e2fbMbQ5svqPjmoxK3F6BfoZlW+Z2Z1bieYnWW7LYoPsTe36Udkcmr5G0hPIaKbdYsUG27S24jNrsidu13KJ5LUYJ43jEbI4PNYjlAJoecBxCkgNegEZjYunxWTlsDuP2MmovevvAHp/4y5vw8IW/fmHOb0T7hDRXcHMG20fi9MLtLtzmwG9aeXcc7Y6T7RZqGnS/x/cHetdSzZ46nLjrs+JFn9zwY7VDrp/F5+/yl5/a1z/U6xfm7bv68lXdnui0xtYlYXl9bfZxsuiNze5k0TN9cBEAi3Cw3lDFiQ8qNKhBrxys93B+RpMDkJ/wpMUXK5Ae/k2a9HkNQNkPjNKd+7S9Ykc2YIdAmOH5jt5dxafvo7ffR7sr7q7/ljX95oicHrnzo3Q4y+1heDzql8sszWnHHdjL/jol85INV+jSA/wQzku22ghRjE1mH0yrs2mkx+f55WG6DH+J825WA+t8ECXdKOmG664X3a0SwAs7tnvnBt11hlRbtm64astmZW+zQ49nrj1zRU26PjCZfVL0j5z4QZC60hBSdUof80OV43gSJ2AcxzEMQRAIhkEIAiC4/9cgKIBiIAyDANDv97u9Xqff7wNwF8YGOAVSLEQyIE73UPIeIT5S/J2kAaM5qhuQPO7I4854AVgB4USkFeBORC1X9NzF5VGP5N9j9C8E+xEh35Nsl+YBCPsEYZ8wsg+h9xQ3UMf0bCGrY4biABjrwFgHJQYk8+eBN0ljJI3dTsFJGpM1TBwinDzg5IGsQzfL8rpSlys6SDk/pQ13II3f8fo7df6LGXR9l/eWnGOR1gI15+DcGMznvfm8l2VsnnNxTK9WVLLmlw46HnWM2UCUO9oINkzKMOnRmBiq2FAl9BGt6ZSsYJKMDlXs9omsj9GpQY4MajjGRBVipf4t0EJSUUXHRzNG0UleRjgJllRcHTP6lNOn3GTKzAxuOqM1HZNkUB4C4ym+sFk/VJaeuPR41xdsl76l9zoeE/ri0qQcEw+WTOgwyznqmUiypDKXShZYPIcKB91FzGHFbX08t8BDQBwj6rSiTytmH1GVi6YLKDL6hU/VMXdb4CQhsw6YcEnYc8g0cHdBuwt6PsZGCjiSgJEEjQTQnXGhwcULcW2LqzkTzcnUYTaRfFhrtSckJhnNcd9A7SlkjoHFDJlNkJGOaDqmjWhFYziRIDmc4klW6osqIGmAMOrLU1A1MHmCCQpGMjBNoSyFiiw0koDFGAgXQOJBuf/37fruugG/Xuifr9Ifn5Xfn6XvV6GK7mPnzp78MtF+GakfdbU3GoH6GPGcjr/sroNBmcKbAt7mQFuB5wY+Vv3LdnCueof8/qEGv56oL0fyuYZTFza1D2PxF1X4RGN/R+EPKNoDwUGn1+0CYB+CBzDSh8Au2Lu5cW5StD+VSIP7bv+u0/943/vQA+7+mj54P4D+bEQBYQCE/+wOvX0DBuE+hAz6QOeGNxDaJxlUVll9ImljkZc/cdJHXv4kDu8F5Y6XPyn64ObJmduMYdH6FJXUgayCQx0e6vBkht8MWrM57ric4zE3G8zMhGcmaHtYlHDrnPdX5GIJGdbAtBHTRowFNDEG2rgz1O9uCRmi8lEbD4wFZiyw8QzSRqA2AkcT2DJJ3+WjQPorUMR3Wd+jrQU6N6C5ASwdzHMJx0ZvnDO1uqP53di8t3zEi2k3om2fslx6blOGRU/nlD4hZBXlJZATIF6EeWkgDSFFg9QxPDVxyyPNJTo2+7fSqlXOxAUbJLQdoPMlaDjALf/aWzJpImex5Du4bYC2AXgOuvLpwGcMA1FH/eEIENUBLdzdGjlRskMwfYobUNyAYDoY/RGlPqDULzjznhHv5dFgbGIzGzccwltx3oqzXHq2wEyHdgPFWkramMSIDkb0MHyAEzCOoygKgyDY7/dBCAFhCISh2wsNwjdq7QygjzB+RzD9dy8H6nGHPzTEY0s/HZhrS11b5nJgb93YRQ6VBZqXaJrDSQYlKZJu6HVFBiniRKAbw6uCSgouShjHxy0bNuaAbeNJIlfF2HdZXe1xYl+QAVECJHEgC4OhNJhqiDnBPYtzF7Qxhcf6YDYDrSVh+8TCxTybWC4w18J9h/RtLHDwYsWfmtGxUi+1et1ofxHObkXuVuS5EC+ldK7lcy0fa2lfiftK3G+kphJ2pbArhbYUjqV4ruWbvK3KmCpjypQqU2q34U6t3DZCmVK7WrgeRw+n6b7W60ypU3XtC/YMHWnESCO0ITZUsdGYMua8MWcnM8K22CxRt6VWrIV8Re1yti2Y7Qor11waUqGNWVNoMuwp/J1Af+TIDzJ3r4md2bAfzJFmLby105uTZBP2mxW0W6GbEK98LHfwaI76U8yd4LaOORPKHpPFarwrFosxYWioOUEjV8gSNV0PVyshWLFBzPgr0vFhP4TTjNw30qmVj414aaSno7JvyHZHnQ/C5SxtGipYDWy3Y3l9yxssPcD1YddFXBtxF0jg4LHHlgm637KPF+XlUXu8SpcTd7mwDw/86UTvdkRRwWkOpjlcVmTdcNu9cDiQpxN7aJldw24bfrcXmx1XbcnmQLdnrmnZdUEtfdIwKVUjeR7XhsB8hnkuFa/YTSke2+GpFXdbYldjbY0Vq74//yUwPzYxfsr5XUwVEbJNsFPNPm65S00eM+RcIs874suJfTsxT0fq2lKnlrw5Fw8H+lgKbc61OX+qpGMpNmuuXpHbNd0k9KFkn1r57Tx82DP7AjrU0OOBrAusTMGmwq5H/ukonLbUpaE+n8SnHfO6574cuC8H7nNDP1f4U4E+l9jTefxwGOUrammAnol4C9K3mDRQb8S+8vlkLRS5XJZCWXJ5QZ8PwudX/edv5h//MH7+Pv75U/vxQ/zyhX17o69X7HhAz0f6fOQOO/6wE8+ter2I5zN3PnOPj9Lbi/LlTX17lZ6f2MMeajb9wx74+kr/66f6738Mf/4Qfnxh3t7Az5+hH1/R377jf/xG/dfvzL9/Y//5nf/1hfv+Ir9ehoetVKyFlc9bJj3WsFuinSSAPHcvy535HPZ8MozIdUoXFbfdyZtGuoU7JwmdZWyyopcWPJ/0jSlszqiFwUfeZFutsvXScyZjneEFiBf6Qw2aGoRpUXEklflou5lsK7XKxTrny5TKY3TtDrYJcSjZU8FeSvF1p71stUsuVqmwDujAwUOH8W3WNmhryiznvDGhjAmxmBOuS/kBGa7wNKe3Oymt2LwWm4N+flycHxfbdpLXw6xS/BXpr/C0YvMtE6ZQUqHbE7M5UmnarWto15DNlqkKJk+YOKSDJeGYsD2H7DnkOWgcknlKlTld5vQy4AwLH44AXu5yYldUQEXDVJ0aT7mpIUzn3HjGDHVUGgKSOpA1QDNRfYFNFqjhEAufXK7oMOVWOZdUYlLxacXmG67cceWOKzdUXhGbBt+1dHvm9ke+aOi4JMKCCHPSCkF3jaYbbndS26O62fGbLdfsuLRAmpY9PyjtScgrLFoPbobsdQZtdnR7EvYndrMn6x1RbrGsgpcBYSz+zMyRZJDjQY6DRBGn6YEoIdoImVt4uGarRmmOw+1Rum2BNi3SXsjnL/LX37SXr9LhSmV1v9oh25bcttRmRzctfzgPzw96swM328HDA/vzn4tffxqHE7tpiNODmJZQnA2yCtpd6Mev8ttv+vN3+fBEvXxVDlcqSO/t8GNcwEECj8wPw+nfWfndaH7nrnFnBc+9flSSacvZCeiXkJ12oi1UXvHqgdg8UeWFcXNkOL9XZoCgA7w2mNh0VGrxZrhMmJlz7ydouiXLlj6+SE/ftc0JMf136bbXHLHTI3d6EHcHYbcXj0f94WG2aUQ/hOaLO3vZc33AXvaW3mC1xsIVcssGsJxuFKPtUb0+TveHYbGF2gt9eRYOV2Z/po5X/nDhNnvi9g9fJYDjfVr6d7cg6YnxbunerxN4txcvD5PDSY/XjKbfYeQ7FH/H8T15iMtDStVEfaSIIo9hyGDQgyDgRjggOLgVFN42OX8yDwT8WVk46PX73QF0B2M9nAJxaoAQ9zB+h9Ndmu+zUl/WoYlJTUxS0vuM9ElQu6M5bAWEt2aDVPTWvB2wM5scjmFG7FB8B6fveRmRNZKgARjrYCSA4H2KA2SN1KecrJEUB+B0j6ABnBrQHIyRfRjr4BRIMvDtZpQYcBLIy5AwBCUNVCfozCaXER/lsh2SfsIGGWWFoDb/IE/fje0P9mqQJMMoEj2Pdj3C9XDXQx0XXNj9vGSLiosTap3SRSmFETk3gYUFDbXBLTxqMiNUDZUVRBmiqkaOxoyqkUOV0HRiNCZGY2JqkAubm5iMPiMlDebkASv1eQWQNUwdk4qOi0OMlxFeRiQVlzVS1khJJSZTZjpjJ1NG0wlJhmUF0ke4MWcXNjebU5MZPjWIyQwfTdDJDDUtamlzpkEaU9wyyaVJLee4b1FpwCdLKllSiUNkNpFaaLpAEhNez6EmIPYRdYiZw5ptY24b0bmHJw4WLqDYJROfjn1qHTBJxMUBEyyJ5QLzbMqzKdsgZjoylgFdHIyEgT0m3RmTOFIVqrknri0qd7l9MtyvtNqT4gXpTxFnDFoT0DEwz6aMKTqd4OMJqY8ZRacEmaJ4guRwiu2yIiAMB8KwL+iAPEH+m3BAioY5GlIEZKrB7hyKlmAaDMLFu/XyXR3/8rADf3vm/vVV+eOz8uuzuM+APOwuzU/G+ONEu1eVjih0aPbTbPzOmPzNc+6qDGkqdJMN9hX4fCKavHMoO4f8/lh0Xnbw70/CH6/y70/CcvJRYd6JxDuBekfA7yDgHYZ1UQwYgP0BDIEoBmE4gMB9COxB/S7Y6/Tub5ab23R6n+67H+86H7r9u7+mN7j/qxEFQsD/hJw/5W1gF0IGKAHiFEyxmDTkZqZmuzNrOR3NkNEMGRvoaIbIWp+TOuKwP5ph6hhWR4iiQbzUY4UOLw0UDdEnhGFS4ymmjeDxFJsvyIVN35YwxgIxFpDt4jdbphcRiyU0twFjAc0teG7BMxMcTXvauKeNe/qkr2jd0RScmeh4BsnDniDdK2p/NIEXC9LzeN8XHIcxTcyyCMehHIeaz+HJZDCZDMwFZNmIuYDmJmguIMPpT63u1OqbLmQHuBOQTkDbHjOZY2MDH03xoY4KMsQKA4YDWB5k+K4gA4oG6VPUsHDbp+YOohvd0bxjulCQkKucC1PGXd20Cdh0ihgGciOcMpXjgPFt1F3AroWGLum5lGEg2ggcjiBJAzi5h1MgSvRQooeRfZTswPgnhPiIM58I9o5gP5LcR37YUafA1MJmNj5z0GXIeJEwtwlFH+hTdOnLS384mtIMBxLUAMX6GA4RJILjKARBvV4PgEAQhmAUQTAYRiEYBRAcQIkBgncJps9J8LvHHX6qoLaELw3x2NLnHXFoyNOePrb0viGrEklzMCugssbLDZFXWLIhkg0RFYgbg24MRzmZFFycccuA8APK95koErNMy9OR67DasM/wfY4fcPxAFPqyMBgp4ExHb4TjzEljDOpqbzoFrCXheNTCvR2sksGSCpaUZ6G+jeURd9hoh3J4qdWHrf60Va+VfM75Y8oeEuZUqpdavzbjy3bU1uq2kDelvK2UbaVsSnlbyE0hH8rheaM/NpPn/Wxb8nXO5msii/FNwZ4Pyvmg7DfifiNej6Oni3HaTff1qClGWSS7JmGZomnwY52UFUTTCXMhWrZomLS95NNU35ajKpWKmN4k9HZNFSEce3js4YGDWTNgJN/J/AeZ+6QK975JJkumCrn9mnsspe+t+ttR+b4XnyrkoYAuKXJMkP0KrT0sd/DcoZYj0J3gocW6Bp1H+q5YuHN2abJLk4p9KUv0OJJ8n/NCNoy5KOEWS8hxwTBE8pSsc6bOyH3BXBrpcuKPLXNsmdNR2LdCWhCO25+Yn6Zmx7JBZ4naFuKYqG8Ra1/IV8qhZh5a6fVRe33UHs/i5cBez/zjlX9+FM9HdrNB8wzMUihLkTxDkxRJ035VIpuaKEqqrNhmJ+32Yt0wmz25bamiodcFHa1515fHY47jMIHvjHTEseh4JWw3+uU0uhyH+y27KbBNgaVBz5394hkfcx/ZxXSzolZOLw+gtqCeGv5hSx8z5JhDj1vi85F5OVCPLX1tqeOO2jdEsyV2DdnmXJPQ2zW1z7hdym5iahNTTcJcNvLDTn45Dl9PysOe3eXwJulvs14agWkENiX1dFHeruplx5231OtB+HwSv53lHw/y97P45cB93pEvG+y5Rj8/zV8uszrlAhsOLMw1MW9BF7HmWYwzJx0T9VwiTbmi4JOEDCO4KoDzifzyWfr2Vf72jf/+nfv+g/36jf7td+HrV+b1lXp94d5epZcn5fVZfXsevb1pb2/Dz5/Vb99Gv36ffPuqPj/x5xN+atHTAXm8kt/f+J/fld+/yb9/k//4TfnnH9I/fmN+/Ub8+gX/7Svxj2/kzy/Uzy/s9yfm27P0fBKbkot9YrnAZjqkSL2hjKsKIQkwy9yLQnc6RRyHcj2iKJVtM2oPk2anZ7mwitl4xaaJUGZctmb9JTabApZJZuvJtnKLzHEd3ZgKQxkTRHCoIlODNC1mYdN5rG3yaVNN61wrE6lYc2lIrF2oXOHHUrg20rkQLqX40qiPtbyLqGzF1ZmyryabYhy50nyMGzqxMFhrztkm6y251UqK13wQEn6IRjHmr/BVSpfbYXuetefZtp1s9uPdcRIlzDJA4pwqd1zR0HXLNGe22OFJ3qkbZLsjy4rMcirL2CRhw4B2bPQ27hILQyyO8SQlkpQI1pzlkSMDkLWupPYUHdTG6GhKLhx54chzS5yZ7GhKqiPkdoY3NGB1jtwIxw5pP+HiXEprpdyp2UZcF3Sck0lJZxu63DDlhtnu6F3L7o/idi+kFRNmhJ+SfkqaPjz3oGWEZpWwa4e7drjby/tWiVO4bpjjRTmc5bwivLC39Dt+1I/WYLmh2pO0P4rbPVdt6azE4xSeW7Ci3TP8Lyx/J4gDUUJ4HuZ5mONBUYIkpS+rd7NFf5WR1Z6v9mx7IooaDFYfo7izP9Avb/rpIiUZ5LgfveA+XPVW60Gc9NMc3O7I04W/PuDNDnh94//v/736X//X6nBi0xzcn9hbRUwQd1YFsLuw5xe5fWC3J7K9kI9v4vlFPL/Ij1/07VGww/7Uvpva92FG1MdhXDFzr+8lWLIT/IJwUsAIP3llPz/h5RWvH8niTPklZviwMLqn5E+qgTmx5CbCMmHclHYiMN2wxY6LK2RVAWkDeckH1XiXNf3miB2uzLal4hT0/L4fgKsVFqxAPwKSHN8f5fakpAXheF3T/mTanxbO3cK5c7xuWhCH8/B4UZtWTMpuc8SOD/TuRB6uzNNn5eWrenmSnj9rL1/086NUbrG8RooN6q/uR9N3k8n7xaK3XlO7/eh8sZpm5vuCPkZ7/Xck1WV5hCBBnIAYlqAo4oYuMAyiKAxBwM1aDUEAhiEYhtyY53bDjXYA4MYYA5IBMbIP43co2WFFSNFJVgQkFR0Z1HTBKiOYFu5ZqTscI6ZL+WtplatRpq1yfV1Mw2Rk+wrN92ke0CbszBzyEo4SA4wEUGKA0z2aB1kRpnmQESBBwcQhzssoJyE43YPxO4zqEkwPp7soeY+S95wECkNQ1pHhGNGm6GSBWz7jxlyUi3ElxBUXZIQVAWbQt6K+m0BZNkwSOUnFLJeKUkpzNogQy+mtUyIr6NtibbsbJhlj2aDtQDMTNUzCMKnJDFd1WJJBSYZlBRuqhKxgsoJpOjEaU6MxMZlS8wUzGhOqhooSwHJdhu2wXFcQQUmGeQHgBUiUEFnBlCEuSRjPwwwDjCfsZMqNJ6ymU8oQv33KT6bMbaujDGFVQ1UdHmqQNkImM2JuUJMxNtKRyRibTbD5jFiaVLTkA5tOfK6KpMxjojnqz8DYwgqfaRO+TfhDKrQJ36y5bcxXKzZfMZ4Jh0t85ZGBi4cuGYXMKmJ9jwxdMnTpyGOCJbM0KXOMTIfQRAGdKRksuCJS22y2S0ZlKBYBt4ml3BWyJb+2GG+G2FMosIg0lOp8tLQZ2+JmBqPqlDjEeQlnBZzkcJzsMhzIigAj9ji5x2uAoMO8jFAsxPLIUMaNCeU79Dog0wjOwr5vvfOtd7H3ri0+fbni//gi/Pws/njmn47UJoWW5qeJ9ouufFSUrsB3KPpOFt/pw3eec7etiOOOamq4raHHE/75kfp8IV6O6EuLfL2Qv7/wf7yKvz9x1Qq2J7+Y+i+LaV+V7kjiFxT7BEL3EDIYIMAAhgAEBhAYQME+PLgRzl+Q0+nd33fv7jqf7jqfbo//9dfeoHtTpv330f7/Qzg3eRuMAhgJ3TSfosKOZ4qx0GemNjbwyZyYLajZgtLGqKgMFA2aGORoSioawksDiu2STIfmeqICa2NyPMXHU3w0wbQRrOq3KGfsRjgzE7aWWLBio4RbBsStl3ZmgqaN2C5uu/jCwWcmPJ4B4xkwMeCZiU4MWFH7DPeBYn4R5c5oAhsGZlmUZVGzGTqZwPM5ulzSnsf6PrNYoNMpMJ0C01l/Mu3dmqCcEFt48MwejOa98Xwws6BbNY06BtUxPNRhaQhxIsDwfYbvszxIcx1e6skaoE9h0yHdiLV9YmaDN8Lx11SUsUFCLyPS8jHLx2YzeDqF5nM48Jl0xa9DNvSIwMWXC8Rd4u6SNE1Mn8LqGJZ1iFMHDE8QNIQSA5ToQej9AH6PEHesCMg6JAz7gtpVxv2xiRhLbOagEws0HXKxpPQpzAgfBaVn2pztyqMJK8oYzUIYPsAJiKIxiiJQFB0MBje8QXEMxREUh26BKBSLcCImqYQ2Yd49tnRbwvsCujTEw4E+brFtBe1q7Hxk25aqKjjJgLyEty21OzLbloorJN3i6xr1U9CNwTDD1wW9ztkgZpJUzHO1KEZlOc3Tie+K0xHG8SDHg7wASAKoKfBMR60ZtTTowGbdBW1O4ckIMAzE8Rg34ByPub29Vz4buvRth5NH3J+UUg0ftvpzoz1uhn/5cE716NpMr3vjtJ00pVpmUpaKeSbVlVqVw7pQNrmyK9RDPbo208e9cVvv5GsyDuB0hW0Ktqn4TcHuavHcjh5P80trHLaTphiloeQtaMeSTYNXhijD9gQRnM4505amM9q0mCAQs1TZFuomEzcJvYnJTUzeyl+XJmRO+pNhR5c+jZX7mdrdxNK50j7vx18P6m9H5Y+z/MeJ+9lSP8/Ejz32uUHfNvhTSR4T4hDTx0RqInETyVWoOFM8csRqPVmajG/zkSuk0TCJ1dAXl0t66bNuwLgBtQwI10OjCC8yus6ZOqPbkr3u5OtZOLbMfkvvGrrZCXnJLD1gbNzp087Cgh2HsC3MnmOhw+UrtU7H10Z4auWXs/JyVh4P/HXPPhzYhxP/9jR8OPG7LV6XSJlD1YzrIgAAIABJREFUeQKto37gd/3wLs3hsqLTjMwyeruVmr1cbem6oYqGzDbkuqCTfBitR4YpixJFk/eSOJhOcN/lq1K/HOfX0/S4U+qMzGM0XvZ98y40u6kLb9f0sZDzEM1DdJ/TT638shfPFXEp8Zc9/XbiXo/s85F9PguXA7dvyGZL7XfMLqPqFVGGWL0i/vLktDm/S5lDwd8i/B9b7rwl9wW0TQdVStQZua+5Sys9HuTTltnn+L5Av16UX5+0n8+jXx+Vbyfh65H93NLPW/x60E47JYtwbwG6c2g+Ghg6ENi079D2HFvMoKWDJglbllySEkEI1VXveECensjnZ+L1lfj2nfn1N/a337nff/I/fuW+fKE/f+Y+v4mf3+S3F+XtRX18FJ6exNdX5etX/cd3/fObfDlTzRbabYC2ga4n4vWBebnST2fi8xP721flv/4Y/vzBf/9MfX/Df7xg356wb0/Yry/M9yfu27P0fBSajIo8xF3A5hQc64OhiIosyNFdjr6X+K6ugrMJZM7hNBGLXKlqLS/kVcwGIR1GTLzm85RqarnKxcCnVqG4qcxkNZqMKF3FhzIii9BQRWZzyl7yjitYDhO5chKq+UpNQykJ+DziE5+OHfi8Ud9O0y/HyUMtnwvhsZbbNR3Pu+GSqJLhaW+1m0USqtaMMiaUNefMGWObbBgoaaquE2HpYrNFf7boOj7qr8i0FOudVm61rFKKjbI7TlYpfdNqlo2wPQr7i7y/iPmWqLZge6LaI1vVVJqRec6lKRcGtLvEA5+KQmYVMVGERxEar7E0I9NaClNu4aHTBTgxodmCmNuM6bBhrHuhZruyseDGM0obozfI4bSuNAHGJrbw6GXEe2vej1kvprONHBdsmODBzY2zoTc7vmnFzZbZNny9FYqKjXPKX1PumlyuqKkNakZ3bPaXAZHlQlmLdS1tNnKc4FlBb3fSdiclGbn0Bo7b90MoTvCy5pq9vN1J9VYoay7NqShGFw4pqx2S/jvFfOQFQBBhjoNYDtB0Yjwh9TE01O8Mq5eUdHMSmxNfN1Ccdhb2u4X9t6IkHh6np9MoTanR6O/T2fuF9clefrCXv3jh+3IDXJ+YH79JTy/El6/C//hf9r/+h328MHkJbffMZkeXG8qP+l48aE7i6Wm4PXLNiW+O2Pefk9//y375ru+v3LqCwhwudlxzVo9Pk8ubWbay6YPLGEv3crqXgwq31v1oC1dXqrzixQXLT2RYY15OSdN7Sv4wsnAnFsyAMnzUWZNBimVbLm/YIAPs6JMTf7Cjv82W71Zlp97DhyvTHKh1BrleZ+l2gxByg25aYOcH9ftvzpfvi91BCGPA8e7n1vuZ+ffp/G8L52Ocwts9dzjL7UlaZ/fVFiw3QBh/iNYfqy1YN0iS996+al++j14/6w9P8vVRujyI9Rbzgo9zY7AwwaWDBSEdx+JqpXiuuLA5nPjE8SDLIwjaA8AOjAxgZAAAf0rR/r+E8xfSAED/xjkg1AOhHoB8gPE7hLiHsE8A8gFEPxJMn5cRku1T3EAcYvqUHY4IVgQ4CVTHpDwa6AZi2IzlCX6sJaWRb+ysclgRItmBojEzcygq9M1pg+DAn6etRA8lO4wAqWNmNOO0CSMOMZLtIsRHlPpwy34l2DuK74gqpIzQ4RhTRrCsg+oUmixQ0yPCjA8yJsgoP8XdBHFiwF4N7NVgnQhJKuaFXNXKplGKioti1HH7YQwlOZ7mVFlzzV5Zp+TC7lvOwPEYx2Msh5nNSW2EyAokSpAgwoII375ayAo2VLGhimg6Np3RigxK4oBjOzT1iSQ+UORHmrxnqA5LdwUOlARYkVBFQkUeZukBRXQ1jb7NcEjKMi7LuKqR+ogejRlliIsSdNsa3a63ck99RA5VTBnCmoqMdGQ2xuczwpnTK1fIV0rqi6FNBhaRR+KhGB9y5ZAr+1zeZdI2Eco1l4VsEjKxT60jJgyopYM5Nup6hOeTSxdfR8wqoOKASSJh5fPLOW6OkfkIdudM4kn1erRNR3UyrNZKGrArC/dn5Npm0yUfWnSwoNa+sCnGu+088ATPFY05q2gYJ8CsgDI8RjIwhg9oFmJ5kOJ6JPeJETus1GeEAcUBvIjoI9pzxCJRmkraFmSZgmn0LvLeRd67Ov3b0wn89ZX68Uy/Xokfr9KpIT3rkyq9Y5l3LPue43u8AHDMO1V55y27TU2ej9ypJdsGOTbg6wP5fMYe98BTC365YD8emV+f2O8P9KEkQ/sutHrpinQtdDjskdQnEP4AIp0u2OkAXQAFUQrDaBzEoA7Q/Q/C6XX7vU6ve9/t3N13O93+jW86vW6n1+0N+n1gMAD/BJu/IOdGOL3BPQj3YWwAYwMI7WMkxPAYK+AUi7BCh5d6Qx2eGPR4RmljXJ8QM5OfGKyiYSwPUkyfoLoE1WU4QJRRQeoNNUjVYVHu82LnZka1HMZYYDMTXji4HzHBinV83LDAqTmYzgHTRpY+6UecGzDWkphbqLHATJuYW/hkhsrDHsN9YLgP8rA3niLjMWQY2HyOTybweAwtFqTvc6uVVBSjKOJtGzdNxDCgG+HMTXAZkU5IzJewPusNx/fatK9PQW0CyVpf0UFFg6QhxEsDTgR4CRQVmBU6gtxXdFCfwoslFayFIGFvQmt3RUQZG2Wsu6JMF5nZ4MyCRlNwOLwbDu/mBuC5ROSToUeEHuGYsGOjjkOYNjE2UGUEiSrADvsMTxA0QtAIQUMI3h3A73G6K2vY3OHGc0KdQroBzRzU9DBjiYwXwGSOjWaIoHQI5j0ndicGbSyE0YSVhwQnoCQFESRMMzhNkwSBIQgCITCCoRiBojhyW+CQDMoKuDriRjN+MhfePR2YtoR3OXhtqacTe9jhTYXutvjlxB2PTL3FsgKsNuj+xO5PbNXgUQGkWzTd4mEOegkQpNiNcFYpn6RimqppqufZNE+mgSsbE0oUUVFCZBFRFXQ6ImyD9hdctORDhwsdxrVI00AtiwgCPoylYCWuQ/5WULPy2cglY5/OI65K+LZQ/pNwHirpWorXUmwr/bSdnPezw3Zc5XK8YqOQjlZMUSq30vEqlze5squ042Z82k72G2VXi1XGrEP0Bjn5mkhX2Kbg2u3wvJ+cdtN9NSnXaugwiwk6n3HjCc0LAIZ/pLneaErPTF4dYbM5tViQq1Dc1aN9qZURVYb4LmXXAenb8MIYmLP+LWhiacL2dFCFzEOt/HoZ//NB//dV/veF/feJ/Oce+fcj+Y8z+vOI/zwx31vmqSTPKXPJxXM+3CfDKlSsMRo6XJlMrBm5mBKBI6w8OQoU3xU9j3d9YenxC4d0PMrzyXjF1oXQVEJTcodKuO7kdkc1G7zMkGQNrWLUD2HLBsdGTxt3LAtzXcZeULZBhLaQR3qdTK81d95wly1/bbhrw113zHXPXvfs60W+HLh2S+5qfFuiVQatgq5rfwhXvbIiN1shTan1mioqoaz5dYalNZFvqWxDxxkTJqIXaoYpK0OeZwFJANUhbEyI0Bc39bhtxrta3hTcOoA9qxvZ/cgeRIt+4RPnathkbLkiqpg41fzDhj/mxLkiXg/885592jHPR/7tqjyexbZhmi11aIV9wVQxlgVIFiB5iBURvk2ZYy1VMdGW/MNeeTmrzyfx4cCeGrKtkVuV7b4WdhV7rPnrXrxs+X2Ofz5Jvz7pv7+MfjzIX8/Ctwv/9ci+7shbQ2saYisXCW3MGHVHykd7Bns2sVwgroWGAZVlbF0LVc3lBV3k93XVratuUXysqo+HQ+/xCX56Rr59Y798oV9fqecn5umRebzylxNzbOmyBOoaahr0dKKfHoSHC9fu8LoalFm3yntNDR63SFtD+wq87PHPj8L3z+yXF+rLE/79lfr1lfr6iH1/JH++Cr+/Sb+/Dt8u8r6k0ghdh3gc0iufHg8hmevIXGeqwfMZZkzhuQE5Np6shTQR0kRYxawfkJ5PBCG1itkkxra1cNhpzXZUV1qWqIs5xXP3otAXhb4ig6MJZjm8F8heIC493pmx/oIPLMEz2dBi1y4fu1RkoftcftqNn/eTUy4cUu5ayc2KCif3ywW28vlirWcrNVyKC4OejoixhulDxJiRgS9nmRatxbkF69OONvlkWKDj43Em5PUwKaRwzSaFsNnreS0uQ+gWKljt+brlNgc+rbGsBnZH+maKSHMqL/k0E/2AWixQz6PjNR+vuTAi/RBdrfE0p9JaiDLWCTHTReYOYi5xy6Utl42zsb8aWkthOqdGU1KfELeRxpAyg8YmZjiE6VILn7Q83PKxdSmEKeWvcD9GoxRPK6baspsdX2/4omSSjIoTKlzTXkzbIbnwcX0OqLP+yOgvHNTzCT8gVysqTbl1SqzW2K18LIqxm2kkyaii4qqNUFRCmrNpzhaVcIsFW9i0qgOccM9y3du59e3oemEJri8vfdZ0YDeCyx3XnPiqJbOskyQd3/+wdD6la/zUjs4HY1OotgkuLTDwwMDvLpd/9/x326b35Rv38w/lH/8c/vq7/PqVf34Tnl7lw4lNCyQr8XLDhDEUrNHDddRe1aQisw3dHLHPP0bP37RyjwZp143v1zV6elFPL/r+qu4fR9VBcdf4MiaiSghLPt5ybo6sd8T2iS8uWHqEsyOx3hH5QTZDXJn1Rxa6CGk7pp016eVUXFLril5XZFQgftoL8t66GmQNEBX3zZF4eJUeXpRtSyUZFK+hJMXiFKwb6uFZe/s6uzwOixpfJcBNbLZw3i+c937UzUp0u2cOZ/H8oJwfmKdX8Xih1tl9nN5t98j+iJcbYH8kdwdiu8eaFt8fyc0OjdOO7b6zFpDvEauIdV1qOgU0rTceQ7M5ZdnizOAUlbjJLTB8ACNdALy7CdIQ9E8pGgiCEATBMAz898+f4jSgA0I9CO4P4Pe3RQpGdWH8DsI+3TY5t19xuicOcUklaB6keVBSCYL9gDMfKP5OGA70GWlYohuOVulCUDAY6xA0oGicqLA0hxM08p+EA2MdgunLGjk1RcMSFR1nxB5Gv8fo9zjznmA/0MKdqPWGY0yd4OoEFVWAlTqcci+PeiNzYCxh04etELYjyIqARdhbhL1F2AkjOlox8ZpJstu7AA9W4M0EmBZYVpJFTVcb3g+hqfHRtDpeJLgh7/j83Gb+agMUJESQEIYDaHbACdCtyUcbk8aCGyqQLAGi0Oe5LsvcM/QdQ3UYqiNwA5GH/kwM4kCOARiqz1B9SSL+GlHEJQmTZVxRCFWlBAFhWVAQEElGb0wlyaikYJKCiTIqSoisIKqGT8bEdEIuDNqx2MARfJv1LCZasvlKaYpJseLLWKgTaZPKVSrlMR+HdOSTyVpI1kIY0AsLNheQs8SWPul4RLKiVwERh3QWC0kk+BZlTZHFBLVneOyJaSiFDhO7TBmLic8sxv2FCsUWV660PJRjj09DqUjUItNdl3OXwsxgpCHCcADDIxQLYSRAkQjP44KEMnyf5O5p4Z4RezTfJ5gey4P6iPQ9aVPrp4N23HP7Dd7uBkX2IY7elem7y6H/5Ql/e0AfDuC3V/HpxBcpakw+cew7Av8bRd8JIsxx76bjv0cBsN3Q17Pw9CCdD8S26jdlt84+brL3x+r+qQU/X7BvV+rbldrlyNJ455kfypRKY2Y+hwWpi+AfBvD7e+BDF7zHGUzWpeFYoQVqgPT/SoXuDfrdfu+/wWbwH9PrdPvd3uAGOX8lR/+/CKcPdAC4C8DdAdSB0D5BQwQNIXgfIz8Q9CdeAvUJNTFYbUwONVLVKUnBGA6gmAHLQywPkXSfYgacgNJcR5ABUQFp7o7m7mQNmC2oxZIxLHK2wMwl7kasH7OWh88saGICEwO89dXest0dj7q1f1pLyrSoqYFpI1BR+4oK6GNkahDjETI3yIVJ33Y4pkksl6znsVmmRZHo+0wQsJ5HWxZ2M7QvPHQZkcuQMmx4PAf12UDRe5x0Jyg9cdiXhoCogLw0uOGNrKK3jIHhCNKn8MIlwoSPCzFIWHdFBAl9W+DYAT6zwYkJTExAHXU58ReO+5s+undsNPLJyCdXAWUZoLWAbRtf2PRkTsg6xCgDSuoRFIqR0K0smGRAEP1IMD11TLrR0FxyYxO7LXAWPj530YkFqFOIV3o48x6j37NSVxmh2oTSJoykEpxIkAxK0AhJYxRDEhSOkxiEwAgGozgCIeAA7IJIj6AhTsQUnVLHtDqm3z3smSaDNhl4bZnXq3Q5sMcddT6y16twufDNnixrpGqw3ZGud3iU94O8l2yQrMFWJeynYJAicU6tczZKuGjF+j7n+0K80rL1JHCHszGpKISsYEMZG6n4YkJ7FrdyhbUvREs29tjIYzybch06isQ4HcaJdktxzddyEgnrgEkjrljxRcz+/+1w9qV+2E5Ou9muHqWJGPjU7Tgky+Usl7NUyjO5ypRtoe4q/VCP2+3wuNParVznbL4mi4QsU6pIqDKlm0o6bPV2M95kWhKIjkFMVUAfkaqGs1wfxt5TbHc0padzTtGQ2ZyaTfHA49rtrN2MkoBcL5EmYapcDD1sPu1Zc2AdMGUiZSEbWXC06B8S6sdR/udF+teZ+a8j/l8t9O9d/98PyB9n8I8T+n/4eq8eR9ItXa/aVGXShvfekQzD8N5H0Ntk2qrq3T27t5mzNZCBDiDo9+uCPX1GB4KAdZXIqwSS4POtdz3vv16Yv1/ZjzX+VGHXmt1mVB+zdci4C6hO5cPadU1iLk89i4xcNg6FJBLTRM4KLUokx6OMJew4SBKTfcNve2Fd07uGPvbcfd9SZtPAe7SsL6Y1NK2xbgEzfer7dBJLgcf6SzrzxTabr0rj2rOXjjm39KWjbmv2eS/cUeftIt0O3GVLnjfEcUtse6TKhpH3Y1kh252w38tNw2U5WdVsWVNhBmYN0myIdsNmDRUkrOMLhiWpmqBplKYQioSqCuQsyTKXVo3a1cJxoxUREtrj3ANTZ+otHnIHOLXiYSV1GVZF0KYg9g25L9Fzi3+c+HOHHnv0uqNertLTWdhuqPWK2O35y5bd1kSbQk0CNwncZdiuYZ52yqHjXk+zX9+Wv76bX2/qy4l7OlDXPXndq9eDcljzm4o8r7nvz8Zf3oz3s/J+lv7tdfb7++LXZ+X7Vfz1Jv5y5T+O9KalD2t+3/P7Xtx1UuKjtj6KPTR0kSTEipSqa7bv+e1WPBzl01k9HfDDHl7146r8uak/H/bA7Ya+vhJfP7iPd/b1hb49UdczdT7Suw3WN3CePxbFoGkm2y16PTO3K3c50YcdvmqAvp6uW/CwQo5r9LhGnw7U12fp9Yq/XJDvr9Tfv4v/+EW6txD869fZf/tl9u9/MX590647ZtOSm47Zb+TjTo0czFpMHBNsCn7ba03JlRnddcJ6La9WUtuyRUXehblZgecl0dbYumcuJ+12sw57PU0oYwEoyojnHgV+oCpTc0kEkZDmaprLSSa5OhVYrG9SnkGGFpW6TOpSsYXkLrYphWMjrTNmX3Gv29ml5St3GjpU6FCBTfpLyjZJc0FoMiSwI54bzWdwHIl1u8hK6d7ooumPc2Nke3BWsc1KLlshLZmy5TYH9XBZ5A2RN0S7YasVUa2Iek3mLRyVX9odsjkxzYYoO7JdS1Unhgk908dugGelkFd8lOFBAqcVVq+YvKXjEndj0PKnlg8uffi+5b+3oS09WreIhYnrFmXajOWwVsgaPq072HyJLGzY9BEvxsOMqlZS3rJZRWY1XrRE1VNtTzc9sVqzTUNlBZrmWJwTYU66CW4F6NwGFg649FE/wv0AdVwwDNCioOqWSnMkSsAkg+MUiRK4qMjNTt4f5putWjdclpNFyXa93K+UuhGWDjXXEUmZihLACwDHTyUZni9IPxSyQssrMUyJpESbDVWv0bB4bNvheg22DRCHozgAm4LvKvlef7xq5O1K7Dssyz6n2afjefS3f0q//c797//n8t//NTs9wacr9m9/s96/zqJ0EKWTuiXjFIoL5HCd9TvBDkZ2MFrvseuLsH9i2h2yPhHbC7U6kZsL2+zwpIarLbM+K+VaiCvGL2krRqOWdHIwXaP9E1UegWw3ro5wucc3Ny1fC2aEKNZED6CoYfMNl/Tk9qJ0e77eUO2eanZ4vUX6A3a40esT9vJV+vVv5rdf9cOFKapplDxGyWOYPHZr7PlNe/u6OJy5rJz40Zcgfoiz4b2PZb0jT1fh/CTeCed0JZ5emP0JzasvVTt4emE+vsvPb9zbV/HphTk/kU8vzO2VPV7wdjXOqy+mOSgKarfT2k6yHVBRHnR94kf0ZuekuapbhDJDBBmiuTGMfpkAP9zrCCF4co+i3QVBIAgDAAQAAAiCd8K5V7Mj6JRgxowAiiomzwhBQWkexOkxQgxwegwijxA6YAWUl3CcmqLEmOZQgn2E8B9B7AeCfWRFQFSRhcUFia4u6Cn0ZQx8YXhMUjlBZliBRAnwLhW4X+YgxICTYMMWvEhVdYyTxwT7GWd/xJgfCO4HTnnQTGBmEnMLV3WEV8YE9xPB/cCpnxVjMLfHVgj4ORSUkJdP3GzsF+OoBsKUCFMsTLEggYMUDFIgzKdRMUlrsNkQ7ZZsNlS9Jt1oPDN/tLxBUvJxwYUp54aMaVMzHZc1VJRRdUbyIsJwIMuDgoQoM8xYsn6kmgvCmOP3JxJNhlQJlAVQFkBFhBQBkXlYYACOmnDUlKcBgQE5DuE4hOdRnkcFARMETBTxO+3QNEiSU4aBOA5hGIimQYaBaBZieYQTYF5EJAWfL2jTYk2LdR3OXjKWSdgW4Tl0HApZIhaZHHtoFpF1zq0aedXIbSnkGRNHRFXyRcnFCWk7oOWAfoQnOZPkTJnhWYzkCd5WfFPwiUd4JuIasDUDE49JPGo5B3wL7ku5zlhrPjRkoAj4XWduW6PN5SoTs4RPItZ1SddnzSUpKjDDATQPkgwIY0OeIxWFUVVSkCGGHzDigJVGrDRByQeKHakaEkfibrt4ftJfntSnC/f2Sh8Ok7r+sW9/upzHX1+R92f46TR9v5Efr+LzVakLUlMfcewHDP/CMIAsf3LdYVlhmy37fJO/f1u8vQi79WSzGq6bz+vm83E9fD5BX6/Ytyf82xN+3RKJ90Pqfd6u6HXH+wEiKo8w9mkK/zAEfwSwgaAxbmT7iavqMkrB9zObO+GMp5PReDocAYMhMBgCj4Pp42A6GE6HI2A0no4nwGQK3hty/ssa53903t81AzA2vVfZ8hLJ8BjNjWluLEjIwmANi1c0ghMgmgUwYgijDxgx5kVMUkhOQBkO5gSUEwFRATlxQtAPFPugzCDTIZcebfuU5RJOQMYFl5S8n1CWB5kuaCzBpYu4Ae6FhBcSfkQHMRMmrOvTjkctHcJcYvfrL8sm7+FM12f9kF861MKAdRMxLFQ3kSBmvJCKUq6opbKR44x1fGzpIoYDBCmZ1WKUs25EmA4qaWOC+ZERHu/rKU6ccOKEE4E74fynFA6am6AT4nkjVCup6Lgwx5OKyhomLmkvwZY+bHnQ0kfV+ZAVPrHcp9n8MQzQPKOrnCkzemlNHRv2POJOOKIGkOII5wcIBiI4QHO4pDKsgML4451wsnrhxcKdcOwI91LCiTHTB++OaRD7hFI/MeKYlyFRxZQ5JSokJxIUixE0QlAoSRP3gRDwfoEDQOPR5HECDjASYAWUkxBOgjkJ/PR8YN6v4seT9HLink7s65P4+iw9XbjziTld2NOF3Z/p7ZHcHPB2h1RrMF9Nqw3c7rFmhzc7stuzq7242slZxfoBquuAYcC+xyah5NmcPsMUhVjMKNvi4kCus1mbq3UqlhFTJ1yVMlXKlCmXZ1yWCVkmJLmQBGSRsFXGVxnfV+K2Uze11Ob0puSuK+X9aHw76W877dYLTx3/vBJPW/2wnu9Xs/16vl5pdSNmORMmZJiQXa+0nVyV/KqRV7VUZ2xb8G1JHTbyaaeuW6YtiXXL3FGnq+i+Zk7bxWmr96V8j6gp7GC+wBl2CCI/wtjPJDPkJHBu0l4oWQ7rh3xRKOtW2/XatpFXOdPEWN/wWUx4NhB6cJ1z205dV2KbkI0PHgv024b+24n+bxfiP87wvw6jf26//OsF+tcL8q9n7J9P+F9P5NcN8VRh+xQv7GlsAoVHdpmc+uzTMY5cVhXGmjheLjBLx22TDAPBdjjDIryA9wIuCBjPRW1z7FnjKkEOHXvZiE0J9Q1a5ZDvDpfLkefDrovOFqC5JFyH8T3Od9jAZiKbTT2hjJRthp8b9tJy+xLf5uilY2478bYT38/Ky0m6HbjzhtrUcJUN63zUVdPdXlxt+LrhipLNCzbL6SjDwwy6J3PqDRPmuOViC5MUFZJiMYoCBAHTFEJTUEMnkkhc9/rlYB/Ws20n1SnpW0NL+dFbPDQxdunl00brCir3wNyf1iG4TuFTQ7xs2ecNs8qBNpscN8z1JK57qqyQpiWf9vxxRR06+rRiDx27ranzWny/6Mee//5s/fPX6O9/8b49a/cA3vOJuZv39i2zqcjbXvnt3f520089dd2wz3vu7cx/v0q/PMlfz/zbgXnZUU2OtgW2aZhdx60qJgvRxIfzCGsrtkiJIiXyHC9L/HhUb8/6Zsu/vyrXM7vu4TIfZMmXqnhc98Bxj52P1PXMnA7UqkW6Gtmu6N2aWTVUXU3KYlQWo1UPX8/sy028ntnDjjjtyPOeOu+p84Y49OihRy9b8vnI3g7I24X4/sL+/iH947v6z2/q3z/kv71L//iq/f6h/eVVfb+K14Nw2gunvXA+Kn1NbXvuetQ+XpZfX+2ny7xrqCQCygpLMyhJwaxA8grOSqiokaYnuhbd75j3V+PbN3+3UwzjkWU+8fyPqjpk2Z8VZbR0CD9ks0Ip61mUCL7JLGe4pWHOgvQM0tNx3yCiJRkt8cIju4Td1dKhVXa10MVk6UGuSbgmYVuEpeP6DJkpsCqBigwqMsi75KyYAAAgAElEQVRzA3UGRokQZ/zcAGTt0ViCC3OqLQaWA+YVX/dSWlJJQVYdW3Vs2VF5g+cNXnZk2ZFljxcdlneTdoeuDlS3Y5o1W/dCVnJBTM0NwPGJtODLRsxrLinIKEOjDE1rMiowL4Esf6o7I8OdOiEapHRSiEHCOwG79Oily9geb3v80hV0j7Jj3gm5hY2qxlR3ED+h4oIpezFrmDjHohyOCyRv8Lol257eH6SuY9IciVMkzomooJwY013ITUgnJuwAM23AtCZLe+p7cBQhRUUGERinSFlTeUk0Lb/Zql0vPt3cfqX4AbK0gSSlul6pasEPUFEes/wjL47mOmpa90QNos1Qy6bCmPdCwnInXjx146ETfY7KQVU9HA5YXU3icNQ3fFsKsU9VqdxVauxjdUFezuL5TJ7O4PMr/PoBff0F+9s/pb//Uzleobp7PD/R+yNlLD95wShOIS+YRhnabWQvgvXlsOr426u63pFhPvTSz2kz7g/Y5kJvLnTSTK3w8zIeRRUaFLifkU5KzV3IK3CvROMeLQ9ovgOi1WOyHtcnvNzT5U6IW84IYc0ZmxGYrqj2JF3ejNPLYv+krE5suUaybro64td36fouvH1Xnj/E64twvDJ5OVo6n/zwpyh7WO/x16/axy+Llw/19MS1azjOH/N6HKZfynZ6eRZub/J6j6/3+PO7cjphtxu92QBF8XmzAS4X4nBANhvgdqNfXtjnZ+Z8xo9H9HhEdzuo78eeP+x6uu/Z1YY/nGZFSbseUDR8v5mVjVx1s3679CIWJX8Yg59w+icMn4LQaDR+GE8eQXAKwzAMo/fX5ukUnEwm4/FwPHmcAkMEneIEwMvQwmL8eO7H85nBUNwUo0YkO/2TcCB0AKEjVsBljaU59P7lFUB+hPHPFDflJJiXUV5GcWo6hb4Mxj+ByJCXaHUu8hKNkRCIDDmR4CUcxoYQ9sDLyF0GLaggIw4p/oEWv1DCT4z0WTFGVoCGmbL0Wc1ABXXCKQNOeeC1L8Lss+6NDX8UFHCz57ojl3awl4/cbBimmBfBfgwlJZqUSJBNwnyct3DRIe2W7Pd02aNRAbjR2HQfZuaPi+XEcCDTQQ0bmxmIOkfVOa7NKVFGJQUXZYwTYE6AFI1wfTWvrNAT82TWlGaV66EnWjq50PC5irHUkCFGAgMoAiKyIIkOSHTAUdM74TAMRJJTHB9TFCQIhKZxPI/TNEwQAEmCLIvyPM6yKEVBDIuyPMIJKCegvIiIMnbXHjiuuLR5y6T0BaovUMskHJvyXMb3MMeGHRsOfDxL2SLnk4Txfdz38TAkg5jyI/KuDw5iIs7oMsXqnKhSMo+IPCLTkHItZCYPrDnkWbg1hzTp0THhvlZWjRr7WOrxTaptGv2PuuSIzRK+LNUsk/yQd31ubhA0O2V5SFAwggZkgVYlUpuRqoaI6oSVH2nhkRYGMPETxY60Gep7bBLTZUke98K398XXX5SnG9F2D2n6qao+Xc7jj3fs2wf19Z3966/61zc9T1CR/0yRP9PMhGGApT1uWn67leuGWK3pj/f5t2+z0xE9H+DDbrrtHrbdw2U3eb0gL2f4vB1/XLl9D7fZqKuRdc9kOTnThyT7E4B+gsgvBD/lVXy+lJbBfGGrgsYgODAGHgejL3fIeXgcPjyOR2NoOISHQ3g0hkZjaDQG74Qznk7+tEv/pzB6/OeAyBjG/vANEDREMjDJwCD8M04OOQGSVXyuswuDE2UMI4YINry3heIEgBMAy2GiRIkSJSowL4GsMGWFKSdOZA1emLjpkHMTXViI6eBOQPox4yeUE+KWh1gObHuoFxJeSLkB6QakF1J+yBoWatm44zGuz95fqWR1yotDQRrpJnb/4cJAZwt4rkOzBWgusbkBmDaS5ELVaknOOT5mOfDSR+9zP2hZeuTMgER1Is8AZQYpM+jOY6wwFhVYneMzA/mj2McELQ+573DikoxLsloJ1UpKazatuLKTopxdLAHNGCqzB1n7stAHng9nKVXkTJ7RgY/em3b1JarqiLhAxDkm6jhBI/c/L8Uid/cjI4DKHHcjYekzpkfYIRkWbFzxQU45MSbPIVYaYfQXmPgJIb7g9IBkJyQ7xakpToF3nSOKQxiB3ueONxDyhycaxsYEDbECyoowxU1xevDp9Sx+valfb+rtLFyP3PNFfL5KlzN/PDCHE308M/fzm9WRaHdotYbielSuoXZPtHui2uDVmu62/GonFw0fhJhpQqaJeC4TerxtkjMFXsxoU2d9R8xipSsXm2a+qdVVKW5qaVUKbcE1BV+VfFkIacrHMZsEZJlyTSE2hXgnnG0jrypuVwuXXn7dLz4O89etejcNXBp2VUttwTc511ViU4tZzsQJGcREEBNNK1W1kGdMX0urWioTukqZIsZXDbvp+K6iu4rcdOyqocsU2a3EXS+fd/pxs2gyocmUMhbtOarNUIp+BOAfQORHjHpkhKkyx02Hd3whSuS6Wqx7fd8vto2yyrk2IftGzBMycODYx5qC37TKqhSamNik+KUmPlbkbzv87wfkP87w/3GD//sr8r+8I//xjv+vX+n/+OD/8cL/cmCeWmKX4asYz5ZIamNlKCQu93rNs1Cay4DMDQ0NXmiwPsPsJaMbtDbDrSXjh0IUCoFHekswcuEmIw4dd1rx2xW96ZimwOMAdh3IcTDLQmcLZKETxn3muDXDPYNMPaFO1Oe1/HGYfz0u7s661636dpy/HmavB+31pL4cleuO27VoX0ObDj5uie1e6VdSVfN5wWYZlxZ8UtBJgecNUa6orCWcCJlZsDLHeYmkGJyiIIaBOA6SBNjU6TSS61JrS2Xbz7edsqq4MsZjd5rYkypEVgVRJ3QZ421CbkpmXzPHln3Zit8v2utR2pRIFY+7El21RFsT/Yo5ndXrkVvVaBGPqxTsSnzT0se1+HTQThvp9br45X357dV8v82eL+JxS6xb6L7p2jX0uiTOa+HbTf9205924mlNXzfs8154O4kfF/k+72dp2zG7nj1txctOOayEvmb6mtn2wmmvdTVTpFgYTn1/3K+Ye7X5+4v+dFZ2a6YpkTIDqxzoamTd4YctdzlK5/2fu0Rm1bBdyeYpkKXjPJs0Nbxdkccdu9/Qm544rOnjhjlt2fOGOa6o44q6bNnbQXg90a8n+uuF/fVF+v1N/tu78vuL9NsT/4+v87+9a7+9qF+fxJcTdz1ylyN3OXIvV+H1Sfx4Ub69zb++zW8XcbsiqxLMs0kUD6PkMS3GWTlJy2Fej8sV2DbQZo3fnpS3d3Oz5ZfLgaL8MJs/LPShKP6saaOli3kBkxVK1czjVIxs3lmQpoqaKmooyFwEFxJgqrA9R30DS12qy8Vto6xKsQiJwAI0GZgp4EwB/2AbEZDE6X1o9oEXR+aS8ALm/hGsL+GZPpW1x7kxCWLirkpPS6pdC0VLZjWelEhWY/WK7rZcv+O7LZd1YLPDuz1brZm0poOUtDxE08F7uUFSyFHG+8k9Zzy1/On9wz3McS9B7BBeBpATol6MhxkTJKwbMkuPvh+eLkxyYdIzGzcDZukzMwuWF9OZBVoe4oRoUjFRQYQpEmVoWmFlR/Vrdr3l79nFqiHLmsprJq3ZuGLDgr6fWpouqFsTwxzZDhBFSJYR662U5liaY1VDlxXTdsJmq7ad1K+UouQ8H7Es0POwJGGCgDBNQJBGnDCQ1allU67PmRZ9v5N2PMaPaGM5VRefTffRDh+9ZJC3YFU9nE7UeoVVBXrYaqedsekWh7Ud+9RSH0c+sF4Rmw10PEFfv5N//Tv3y2/kP/+l/uPf1eMVSvIfinpQ1hPT/ikv0aIi/QDyY6TqxDAlLBcoGn6zE4sKc6KBEz0k1aTdoasTuT5TYTkw/J+M4IsVjlRzoJpD3cd0H7Ni1IqhoEaqA9FesPoMVSewvRBuOY5azC+JhT+RzC8zb+BXSL6htxelPwjNli7XWNpCaQusjsTTh/z8Tf3+m/H+ffbyobx8KLsDkWQPYfxzXo/7LXq+8S8f6u1NPj1x+zO9O1F3VUDRTC7Pwvv3+emJ2x7J45W9Xunbjd1u4boe3uOj6zW43cLv78K3b/LXr9LLC3u9kqcTtl5Py/JLXk5Wa3KzpfsN2a2pvET9cBKkYJDAcU60W3V/WeaNwMk/T+BPE/gTCA1AaABCIxAag+AUBGEQhEEABaYIAEAAAE2n48l0AIBDFJuQFMTLkGFzca7Hua4veVaESHbCCBDFAQgxuLtZIXTAicTckGSNxekBQnyBsJ9B9CcI+wJhX+6pNhB5nEJfxsDPIDLEKZDmUIJGUAJE8AknEqJCUyyEUaP7vuheYcErE81ATI/QHUQzgbkN2BEeF5oXi4ZDzkz0nqpfOKDuToMC93MkrrFqy9Q7OqoBJx3Y6RfTGS+sgWEPvHgaZmCYT7MGardk3sL3HU7WQF4ysrzHufWTPP90z8boNjgzIEmbCvKEl0BBQiQFkxRcUnBeRDgBllXcssUwXiShUmaLpjTrwkhCxV2y5oIy5qTEAyILyjysSZjEQQwxZoixyEJ3wmFZmKIAgphQFMRxmCzTgkAwDEKSIEVBHEsIPMWxBE2hDIuyHMbxOCegLI/wIiYpuDYjTYu/L3MMk9KN/3GAbuqgPp/OtfFiMTVNyHEw18VdF10uIduGly5ie6gb4H5E3qfK0LakupJtcrbJuToX8pgLbDKwydChlgt4oUyWJpynQl1JSUyngVhn2rox+2qeJWIUsFHEpKmY53IQCUEkmjYjKrCs4prOcBIicqgq4/oCXxioupiI6oCRPlP8AyuNGH7E8CNBGmvaaGlN6hI/H6X377OXd/Fwxtab8XozOJ0m1zNwOkyfr8Tbi3TYs44z4ZgfaeqBZiYUBejGqOuVy9Vqey5OgLpBrhfu7U1+eWbOB3izGm67wXEzeTrC71fi2zN92aDretqkw7YCuwZPMthyJ6o+IrgfAOITTH8WZujc5hWD5hSMUzAIHYymnwfjz+PpYDydDIbjx8FkPIH/J8K5483/D+FAyBRCJ/cdDkqAOAVSLMLwGII9kPSYEyBJwdUZpc4olocg5JGgpjQLMSxKkCBOADSDcDzOchgnQCwPssKUl0BZQ2c6rluUsST1Ja4vccPGlh7phpQX0U5A2j6xMEHTRmwPdwPS8QnHJxyPcn16YcALA10YqG5idzmbII1p9oFivswWiOuzXsAtHcpcErqJzRbgXIcWBuz4RFqIeSWHCXuHJcvFDBtZWNDCggwbM2xsYWEzA7FcynLoe8RaW2CyBssaqswwTQctl7B9wnRhN8LSiktr1omguLxb1LggI+KCqVda1athypkuOF+O5ubQcoEkJauKKXImjvAkJsOQdHzCsAnNQIU5TCsgKYEkc6dHkGKhe/UnJ4GagS993nAo3SYsn/QSJsx5L6XsCF+4DKeBMP15gv4I4D/D1AAmhyD+COJDiJggJIRSMEohCAnDBAJi0N2fBqMAhExBZAxjY4ycUBzAihAjgCQ7+vR21t4vs7ezdj1Il714PYmXo3A8cF2Przb4Zk/tjsz6SLdbvOzhvAX9fHD/0tDsyKLH73c4/VaqeylOyOUSsizYdUnfZUwdVcTJYkaZOu3ZXB5Jq0rbdfNDr+17+bLT9r24qvm+4vpGrCshjmnHwQIHLRK2LaW2lLpSWDfyvlP3vXzs5Esv3zba61Z92ShPHX+q6H1ONCmbhUQWEmXK5BmTxGQQYlFMeD6S5UwSk2GANQXfFnziY7GDxB5UpWRbUm1JrVvmfpOTReBhI+96+biZrxs5C5g85JtUy3xBW2A0N4TQHwDkR4T4QrIjXoaUOf5fCMfcr/Vtp65Koc/YOueSAPdtKHSxMuVWlbIqxT6jr53w1LHPLfraTD6awV83w//tBv3f38j/+Er865345xv1jxf29xv3/cS/rrlLzR0KPrfRYAFHSzKyma+3us5mhopK7MDQ4JkCqxK8mBGqRogSMptTtiMEPh94bOCgiY+2Ob1v2X3LHLfSthf6iqtzLg4Zy8TnM1ib4bM5MVMJRYJlYaoJgKUhscOWsfjUy6/b2ft+8bKeP69mt838ebt4Ws+uG/XlOHs5auc111dIWwLbHjvvqa4Xy4pLUioM6SBm4ozPSi6vmbTBs5aIS9z0QUUHBAVmBZykMZqGKQogySnHQUuTzdJZniqhz6waddMqm1betuKqYu7JtCIAXH0SO3Cb0+eV+rRTblv547z47W35dlI3FR57g8B9CLxhkkDrNf/ytvz6Otv2WOI/xt5DnUGblt717L7nDyvhvJOuB+XpKD+f5dtZ2PZYkTxua+q8Fs5rblsTu4a87aW3s/Z8kK9b4c+57aWXo/J2Ud6v6nEjHDfCZS/fTtplpxw24mknP18Wz0/6ds03FRHHoOcPm5Z8ui2ebovni3E9zg8bed1ybUk1BXmfbS+cd/PrQd/1altwdcbUGdvkXJZAWQIVGVIVWFsSfU3dzea7nj2s+dOWv2z485o7r7nLhr9uhfeL8HJkX/fM1zP/20352+vs327K9xP7j/fZ72/qb6/yt5v0duVvZ/Yu1P71q/jLO//9Vfh45d9fhNuVOx+p3RbPs0GcPqT5oGwnVTctmnHWDsvVpGvBzRq9nPmnm7rZslE89bxRlMDWcqKon2ezoWlDtoenhVg18ygRIpdzDEJXkLkEqfxUYkYqP9UVxFDRuyY+C/m20JpCDl3MmI1EbnwfgR3xzJBlBvf0PC9MWH7AcI+iOtGXuO0zho1pOrgwQWU20hYj20ODBPdjJCnwZsUnJRqkoBuN/WSa1Xi9YqqeLloyqqblimh3XLXikorxE8p0cHUBuQHv+NzSo00HN2zEdOGlDzsR4idEmFFxwUQFFWSEG6NOiDoh6kaEG1JOQFsuNTcwZYZIKiSpiDAHtSWu24RmIIoOzCzQdGHLg9wIc2P0/lwd5XBaYfcdTtOi/Ypabbi2p9MKC3M8qsis5Z0YtSPE8kHTmdrOJIyhqqLWa/HytChrKs2xumXqlulX0nandb2cZnSckJ6HmSZgmpBto5YFz+cTTnig2Z8Z7kFWp3MdmS0QWZ2K8tgP2TBhLQc07FGYQUmJZA3S7+luDZyv7HpLJOm0LMmulepKqErRc2HHBrqOeX1b3F75wwXencer/ZfLbfLxHf/6nd4eJ3H2KYh+itNBmIxXG369lbKcDBI8r/i0YP0IjzO6KNkoRm1/4kaTtIbbLd4fif5IpO3Ez0dxA8c1sXAmmjUxQ8pO2KgWgoqOO6I5UdtXZvWMVicw206t9ItXAV4JG9FEcx+NaBTUSLYh6g2TtXhUgkE+ddOBlz3e+17Pr+K3X/WPX+bPH+K33+Yf39XdEavaUbtC6w5ebYnjhT9e+O2BPl74t6+L01WoO7hswPOT+PHduNykbo2VDXg8kocD0XVAXY9XK6htp00zOhywlxf+/V16fxdeX7nbjb5eye0WrKqH/ZHcH8nDieo2SFqMixooG9iJBprxgx2Myp7dnhfNRjI9gBY/IeSn0eTHKfBwD6oBADCdgiCAQiAGAigIoCAIAwAAgCMIHmP4lKQBnB7MDCpM52E6X1gMK0I0D3ASTPMATo9JdopRIwh74ERMt6S5IXASKKqIqCKsCOH0CMK+AMjnKfzzCPhhAn4GkUcQeQTgAQAPIHSEElMYG9McKqmUrNGchDACJCiouiA0Azccyk/EpFKCTDA9zHBROySzehFmihNylk9aPunEhJ+RQU7GNRVVeNoSzZ7pT3yzp4oNkq/hZQDpzmi+HBju0AqGdjQK8mnWwUkDVhu83hJJDbvJyAoGhvcwW/7sZ8R9yanoE14ZM+KQFkY0D9wlb3963kQVn5vc0pPTSM1irUjneTJLQsV3eEun9RkxU1BVRBUBUUVU4iCWnHDUVOLgPwmHpkGKAigKYBiE53FRJFkWpSmUptA/CYehsT/whsdZDqNZiGVhQUD+009AGiaztNl7hahhEbqJOw7hOMRyiZkmouuQYYDLJeK6+GIx1XXANAHHQXwfDwLC93HXRdMQqHPiTjh1xta5UGViFvJ5JAUeuzRxY4EsTdR3qSRis0yIA7FItaZa1OU8ifh772QYslEieAEXRKLt8dqCWBisuRRkldAkzFwQvseGCetHuOmCijEQZ0PNQHkFoNgRzQwEfqCpj64Dlhm+OjCHM3d64o4X8nxBzxfkcJisVg/XC3Y9M12DW9ZQED7z3IhlQYoC1Pk4zvh+MytKdukMHfex6/G3V+V8pterSVcPNv3ouJkeN9PrAX6/Ua8n9rzF9x2y6bFVR+YlGqaIn+KqOUS5Txj/k2qhukezKoAyA0qcTqCfhtNPw8mPE3Awno6Go8lwBPxPhDOeQP+fC5x75/0fCxx4cj/CmUJDEBnfw5kMj1HMhBdhScHUGbUwuIXBSQp+xxtOQDkeJ0gQw6cECVI0TFIQzQN3ycd926kvWd2mF0vKdGndJuYWtrBR0yOWAWGHpB2SM32qW9CfhLN0CMvGLRvX5pA6AxUNUGegNocVDeSEIUH9TLEP2gJxAz6IJS/inYA1HXJmIPJsMjdhN2SijPdjxnRQw0aWHm65xMJC1AUgzyaaDupL3HIp22fcgLc91nJo02b+lCioc1RdAJaLuSHlRkSQkknF+Cm+sIdZw+QtH+bk3caWVkLVzfJaMT1AdyaGPXFDKMvJoqSjCLGX0ygmPA8zlvDMQJQFzGsIIQIIOyJoACMn99JPjBqi5IARpqqOLZbUzMQ0A1ks8WVAuTHrRNQyIJxYVQwSY4cT9Mcp9hkkHqbolxH0eYI8gPgYpWCCxUiOwBkMIWEIh+94g2DgXRoBY2OUGN890ZwEcvL0022vPu2U41o8rPnDmj9shP1W2G3YvICKEq47tNtR3Y4qezRppnE9cdNBXAP1lqg3VFKjfgYmBd6upXat5AXruqhto66LuzZhLCBFGqoyMlcRc4FFLl2n/KaW9r247/mXy/y0Fdc13ddM3/BlwQY+qusTazGJfeKeUqtSpq/Eface1+p1M3taq/fGzzvhHEtqm2JdzucBkQZ4lTJVxkYh7gdoFBNhhOcFm8RkGhKrWlrVUh4QsYOEDpBHWJ0TXUUfNvLTabbtuTSE+pppcrqvhCrhPBPxLbyM5CKUjCUtqRBBP8D45/vWjOLGND+Zm/TS5dJEbuv5bmXs+8WuVTe1nMdU4KBLfbrUp6FLVAnXl/K2Et+PxvtOfe2oWz19Lh++NQ//fgL/r6/MPz+ov96w70fkbYe8bYnXLfu8lp56uQmoyEDtGeQuMGeBv1/rLjeWc0LhR6aGaTIksBNZRO7XkJKELXRmabLukg4cPAuJvmR3DbOt6V0v95XQV+K6neepYuiELEKKiqsqqcq4JMAiN1WFsaXBoU1mAbNJ2H0uHGr5WKunRju3s1OjHRp138iXtXbaKKuKyqNJFg7bElh3aFGycUK6Lm4usXtgKc7YtGbjEk9qLKpwJ8bmS0RUMYbHSJpgWJRmIYoCeB42TC5NtCLV4pDra62vpU0rH9fqvbB1U5FNAtv62DeBzMe2FX9eyU8b+e04++Vm3XbiusQid2jOf9DnP7jusO25p2fr12/65cBW2TjxH4t4WmdInSFlDPcluW6obcfsV8x5x10Pwm6F1/nkac9/PGkf1/llw28qfNeQ5zV33Qrvl8XLUbtupdOKP3TssefPa/G6lbcds+2Y/Yo7bcXjRtiv+ctBeX82n58Wuw2/7pm2o8oKW63Zw1Ferdn9SrnPrpe3nbKqxa7k74rk01Z/Oi6Pa6PNxTyki4ipEq5I6Cpjm5KrC7ZK6TqjupJdt9yuEw4r4byVb3vl+aDe9sptrzzt5K9X5W3P39b0+57/7Tb7x5v++/PsLxfx72/zv74qv75I35/Fr8/c6415vlLXC/F2hV8vyMsFe7ngtwt5u9BPF/Z6ZvoOqlug7cHVDl0fkHoDVJtxs5tut+huh51PzOWJ3x+ZtsPajtjsRNefLPSHhT4wllPLgeOML+tZEHGhz9kWoc+QhYbOFFiTEWNOekvJNnhjThpz3LO5LFayRHaWuKaMFRGSeIBnxiw9YukRQw0p8gtOfFY1ZGFguolrC8RYkl7E2z4zM5D7OabloH5EhgkZJGicY0VLlh0VF7AXT/wESCssb4i0JMIU0f0HvwCzjk4bLixYL+GWPrNYUoIKKgt0bpEzE1N1WDWmCwe0AnTp4W5IBQkbpLSfUF6M+wnhJ4QdIJaHGPa9KgG7V4Iy/ATnHzhtquqwqsN3kZTtE3aAGQ5g+aDtA04wdYKpG03CGIgSsGrAzY7cn/h+Q4cZaAVDOwbCEktbJmnouMSjDE1zpG6p/UF6ui2uN/3eSlnWVNOx641yOC4221lRcklKOQ6yWIzn84llwcslYpqIMhtx4meK+YnhPkvKSJsD9/FCKkxoP8LjnOo2Yrvhyo5c7YXvf9H/7Xf79X3WdkRV45uNtN/PtptZWdJ5jp/O6m9/df/ym/n8xm0O0zj/dH4a316gp2f49ITuT2jbg3kBlDW+3gr7w3y90YqGz0ouLdggJhwfiWM+CCg3wIMEzRui3dL9kVqdyGoDZx3Y7Jn+qMQV48SEnbBmwOSrWdzycUdVB2r7yuzeyfYKZbtxvJrGPRzUiJ0BTg6mK7I+su2ZL3oyKmEvHTvx0Ao/m8HPXvKQ1tPVkfj4Zf7xy/zpjf/22/yvfze//qI8vTDdGkuLcVqM2xXa9EheTfsN/vI+uz7Lqy3xZ/vQ/sRm5cQNfm4bqK4mWfpYFqO+g8piVJbD85l+euKen7mXF/7lhX97Ez8+xOdn5nhE379JlxtzvJBVN3WCT80KOl74uJwug4cwg4qOaTZCtRLCnNSdiTj7GUIeQfgBAIdTYAgAAAjCEIhBIA5M/yAcEAT/IBxiTNLAFP5BUGDbl5aeKM8wRpgywpSTQC3lcAkAACAASURBVIqbkuyEEUCKm0LYF5oHNJ1W5uTcpC1XcAJ56YlzkxVVDKdHAPLzCPhhCv8MYQ8g+mUKfQHgh7uHGkJHGAmICqlb0sxgeRmVZ4TlCk4oWh5neYwb8X4iegkXZEJSKUVrRLliB6zuYIaL3iP1d8KJayzriWbPrM5cf2LrPZ6vYTuEDXeqmQ+q8fPc/mwFAy8dRyUY10C1wdsdU/R4XCFRCccVGpVItZbjirUCWDWmgjbi5DErTRgB5CSEl1FBwQSZEBRMnpEzgzVsMfTEwBXu49mcbdILDVcleKHhmoTJPCyyIE9P74QjMCDHQfdhWfB+bEPTIE3DokjyPM4wCENjHEvwHMmxBMvgHIfxPM5xGMui91++2wgEEZYVZL4grSXjuLzni17Auz6XJnKRa2UxSxPZ8yjTRAwDtix0NhubJuR5RBiSQUB4HuZ5mO/jWQS3JbWq+SZni4jJYy4L+TQQslhxl7Sl4/aSWlqEoaNLi4giznf4OBDzRE0TOfA5xyHceyuLR1k2abu05dAzHTdtznZldUbOVci1iSzj2k4qWy7MccMDNGuiGYioIrwIKyo+X+D6AjEWgGlMTW8UF0izoTZ76nAmrk/45YqejtDbK/f6Kh33Qhyj8/lElACOgygKENWJogG6BTk+FoRoEIF5gXQ93ndQlnzJkp/3G/D5Sl2O2HENnrfwX1615yN7XBHbFb7q8aJGohwOMsQMprI1VKyJFZF2wsoGTAgPCPPTCPg0Aj6NwR8n4MNo8jgYDYcj4P+dUgPHE+A/HQOj/8I2fxDOfcbTwZ/1oAA8QvDJveiJYiacAIkyqmjEwuAsW5rrrCChd8JheQQnAAQd4wRwX+bcA6I4PaZ5QJ4RC4vRl+xiSVkeo9vkzEQ1A5kvEcPFLZ9cBtS99Oa+b3E8yrJx3UQWBnxnm9kCni0QdQZJypQXRyw/kDVQtwjbYx2fsz3W9hnLpeYmeiecpUc6AW06qKZPlflYXUyWHqkvUU0H7/6A++OgFwq6RWgLRNZAWYNnOm4s6TvnKPOxvoTtAHNC3E+IMCftEJ5Zj9VKyFveT/HFcjK3prZPBAkbJLzuTCwf9BIkKciipNOM8ANoaU/9ANUtQFJGvDxiVYBTYUqGEH6CUUOEeITxB4R4hLCfIexnkh1JM1gzcFVHlAWsGajhkJZHL33G8mg7UuY2y6kozk1gagDij1P0yxj+AmAjiJhgNHInnDvkoBTyXxc4IDJE8AlBA4wA8TIiqog0gz9tW74v6TYnu4JaNey6ZdY9u+7ZNIPiFCxqpNsx/Z4tejxpwLSF/GwSlWDR4+WKCgtoGY6CBK57od9qZcUF4R//qL5LLE14ro01GZop8GIGeUs0j8i+ZLcte+yZt7N22vLrhmpLoq3oPCddB5zPHmfyg2tB90qcLCSanNu1ynGtPu/15+3seTv7c4dzJ5xdLdURmQd4W3B1wUY+4jpgGKBFzvSd3FZ8U3LHzfy0nvcZW0dk6ABZiJYJ0RTkYSM/nRbbXkgCMI+w2EPyiMwCyl6Ajo5kvpAHkh/Jps2IGkSyI4IZ4twIY8co+cAIU1mDlw6dp8qqXuz7xXGlH/pZlXChixmziSY96uo0WGJlzPeF9H523vezt63wvibf2ul7O/jbCfrv37l/e2W+X/G3Pfq8w5+31NOK21X0KmW9+dRWAEuFLAXWZfhpnzaJ4cxpVRgv54QqwTQ+ZOnp/RqSZWFVJfU5bZt06FBVwm1b8diJu4ZpC75KuK5QNq1VpHN9Tos8LIq4KOKSgEgCrMmQNUeDJZH6dBmzfcz2MbvJpH2p7qv5rpytM2WVyk3Kbxtl10l1TqThtEj/SFtVrZTknONRhoUbFr50KCcgvRgPczyq8KSho5KxA1aZkxRPYDROUhDNQgwHsyyoqLhrC1mqlrm2amZ9La0b6bCRn0/ztyf95aJdD1Ie0r4FO4tx7MBdSu0b/rISn3fKeS3sGjqPANv4bOo/BQHQtPxuP3t/lm9nbr8m2gIqE6CIwSycxu44C4Amw1Y1uW6IbUedtux5zxy31Neb+uu7/uu7+XqW9x2xqfBDR1824sdVfznOjmtx03CrillVzKYRtq3YlXhbYH1FbFp63RDrjjzu+Nfb/OU236zodU9td9xmy+/24mbL5wVyR5RNK+9X2mE9269m205dN/Km0Y5r47q3TxuzK6QsoFKfLGO2iMU6U9pSaQq5jNkyZpucW9V/cP5lp70cFm/nxdt58XLUng/qt/PsdSc9rZj3nfjXm/7vH8t/vlu/P89+f9F+uym/3sTvL/z3N+7bK/tyI64X9Lh+PG+H1/306QjfTuj1dC+/Yg57crclt3tif6Z3J7LdIfUGaHfQfo/u9+jxSB7P9OFE7w704chfblqaI64/cdzp0oVsD81Kqe5m4X92k3ku4zqMvWSWJuu7SpaYcbhYLqX5gtYN1vUkzxcNi5BV4P6kyrMAzwIiD8giJIhTXpjM5pgfCnGm3h+fglgKYsnymHvrThAzWSkUtZDXTFaRRUtuT3K35aqeqldMt+X7rXRvIlbMH61wEhS4lxKmh80tTFmgggKzIjQzGCeQlz4vz6H7gQGnPOhL3HRIyyWWHmn7hBsRYcYkJbv00bk1VReTuQnfN/7KDKG5IUz/RElDUQPuqlzdwSwXMxxoZo4Md2r7gBsCtj+xg5Hrj/xw0nTA/khdX8T9iU1r0I4GbjaNa6zZ8fWWqzdsvaK7FbPZc5er+vI63x9lP5wsncc0R6qG7tfC4bg4HI1+peYFa1mgogw0bWTbaBAwnke5AW7a0MIEdQtyAzLO+D8DDEFMeSEW51SzEsuWyWq83wl/+av19S/69VluV3hagN2KOV9nl6dF3f4/db1XbyRpmqXJqowIki5Ma62lm7kpNy3dXDs1Q2VkVdbM9HZP72AWjf3/N3thkVm9DQzwXhAEQRCgm/v3fOe851BxOi9q8PIofPnV+P1fvP/2r97X3+SnF/D6CIy7u8MZevsi7Q74OvjgrW+bjhl3yvniDDs9K9loQ3gBrFv3K4f1Voy3pqMNVTRMv+d2D/zxWWgPeFTeh+UyqXF/gzoBZviEaELrnPdS0suhpIf6R/L4hTp+obYveP9IFnt8XYKrbLnpie2jcnjTxmexHMikgsN8ERXLqFius7swu4+L+/6Iff1hff+b/fjGvX4Vvv+mffshf/shFzUYxJ+C+FNWLtNiESa3RQ2eH8Tzg7g7MsOO3B2Z44UfD3TZQHF631ZQW0FVvuxqcL/F2wpoqvnDhfnyrnx5V95fpbcX/utn+bdfjV+/ae+vwvfftIdnan9Ck+IXa3XTbqGXd2M4svVANVum3Qn9QdmejHZUNyXnRZhuMiyPwMhsCdxDEISiOAwRwBIFligI/FPDgeB7FJ8R1ByjblWT8ELJ8XlZxwQFFlVEVBGaX9D8QlQRXoYw6nbyGtD8QjUJ2+P8SA4SNUr1IFEVg8Soewj7OA2M305BBRQHMAKEUyBBA5JKOZ5irQRBwWSdWAWytWJFFeHkpWajwUZMKz1vjLKz8sYIU9HyCMUCFGtheIAbwf4GTVsybfF8IKod2RzIcocE5Z0Z3tg+oLv3svlRNn8xvdswB4ueqEcya5HuwIwXod2zeYcXPdns2HYnDCcjazknhFRnLptLSQcFFeQkeKrr4SVcVEhZozWLMV3e8aVp499bMSuXdh3KMnFNQSUBtAzS0EhFQgUO5Jglz4ICBwkcJIjwlDr9XzhHkoifJMMSPEdOw7GEwGLT8AzKUiBLgRwHTYmFogQpKmqYuOPS3poJIj6MhTgSqtIY+lXfOelGWrmEaYKGAdgmFIdUXcpNLaUbOgrxOCLyjB0a5rhVzjtjbOU65fKE3QRc4DHRmnNMwjLxtc/5Hq0ZsGbArketXHrtc2HABWvG9yjPw701OV0DmTbsrAjHo0yH9AIxiDTDYgzl1vfAsqSGkWtHZlMjq2ihr+aqBQsKLMqYYfGuKzoWbeiwrgKqc7+KoE2Flz22PWDXJ/r1lX19o79+lX78ar9/drZbyfNQQVxS1IKgljR3T3O3krZcR2RWsmmGxxtgky7KCgyDmzi82Y/It8/yr1/Vz6/C6xP7fGDHGqqSuypftg1c1HCcg+t06caLdYFFNR1WdFiy65yW7AVA3oDYDUz8FcY/LaGPs+Wnu9nt/WxxPwNnc2g2hyYBZwkCf8o1/yfCuZ9/mgO3ADz706U2DUnPaXbJ8uC0imNYjKpTU3gaJ6Asj+DkAsVnBAlSNExS0KSaTk/Q1ExluoztcW7AWR6p2ahqwZqNmB5qr3EnILwAD2IqTtl4w69D2nZRw4I0A5LVpWmj3ppZ+bRhobIKyCqgGbC9Ih2PMh1c0SHVgE0HN11Ms2DFAHUbmspJbQ+zVrBuA7I+sz1isqXpNqJZsOGg9op0/Z/dPgx/R3P3ogKaDrlac+tI1Kyl6ULOGl6F8DrBwgz3E8jyZ80oVoMYF6SzBg13aXuIF1J+RLsxkJREM4r9Tq57viipNMPTjNykpONBojpjxDtGWXI6wukYpaIkd4czn6ZBqQ8w8VeSu5N0WLNx1cIUE1UtzHBJ22ecNesGnOkLpi/oK04yKEqAUHoOk9MsYXKJkBBKwRiN4gxGsDjB4igOIRgIoQsQmUPoDCMXrIDKOilpuKxjqoXdDCVfxkQWoGWCNTnVlUxbUW3LFAW6yaCyxoYDP57EeiTLAW92VN7haYNOHqQwB+31/ToGqo4b9krTClOme5pRWcrEEeF7sGuRjol5FhJ6SLkhtzV12bIPe/bzo/x0ZPc90ddEWxNVjkchsnIXlnYfrOBNSGxCIo+JtuB2jbTvxJej9XY030/W+0F73SlPPX+p6VNJnjqp3RBNgo8NP9RcHIC+OwsCIM+JbSf0DddX7GWnXbdqn1FNgidrMI/RcoPXOb7r+etRGzsujcAsQsIVkEV4mTDRCotcqoylKlGyUo9T1fJoUUUYGWRkkBQAmPqE03ecuDBtLI74rtT2nXkazNNg9qWSR8zKgBT+VuY+Weoy9sgy4U6temr4py33vqPfB/itnf/tCP3vr/yPd/7XN+H7i/j9Rfn2pD/upS4lYxtwpZmjgK4COzKis+DDLqsTc6WRpgwHDqMrKInekticJEEcX1IUpGnMRDibgOtL6TIaD6Ny6rk6FZpM7gujK+xNqFsGo4jEdEElC7im4K5FbgKuycShksdW3pXykEr9Rhxzbcy1NpazNZf6dBFyfSmNrdwWdFvi+5G7nMTziTucV93W3GSiHzCuRzk+6a6JVQjHBR5XWNYxRS+uM1GxaYoncIZAsHuKARkOpuklwy4NDY9CvsiUqpCaghtq4bST3x7NXz+v/vbN++3r6jjYRUz75jywF1WEjiV9boXHUXo+qo97eajIJJjHwbKumd1e3R+050f+85vy+VV7ukqnPXcYmV3PbFs6T8CuIsaO7muib7DDSD1exNcn+euz/Oub9uub8flRftiz5y112bKPe+myk05bad/x25obSn5bCbtGOnRqX+FT2MDYEtsG33bEac+9Pqlvr/o4UENHjDtm2FLbkd2ObFVjVYa1BT22wmlUL3vzsjdPo3Hc6vtOPw7mebRPW6svpTyi0oAoE6aI1TrT2sJocr1K5DIR6lRoc+HYaxPqPx/M94v9+cF6uxgvJ+39oL6M0suW/3JUfn9y/uWz96/v3r+82n9/Un97lH48Cb+9Cr99Fn79zL294E8P8HV7+7SfvVygtyv+ciEej+TlQJ721PUinI7s4chO3Sb9EesO6HDCzmf0dEJOJ+x4wU8X6nShLw/85VHqt0xZ43lBxhkRp2S3NceDu8nEopazUswKOSu0KJb9tRgEWpqu8nK9Dg3TFnSTsV3BWQmmQys6JgmIwEE8C8giYhmk53KTzUOSwdWaiVN5HfGuT69C3o9FLxJsF/fWdJIKVSt3W7UbpXbLN1um33P9nhsO/HiS9mdtf9a2B7XfyasMjBsq7Xk/o9QVzKoLgp8j9D3Jg4rFeIm2imXZxijpnhA+0fK96dCmQ1ouYa1wx8f9iNyUXNFKXoRZHqjbgLVC1zEXxILlUpIKEcItqy5kA5KNn5BjOKBi3hvufBVBcYalJbkpsDiH0hzOS3TYgecH8vldenwVxzNd7/B6T/Vnrt4zzYHtj+z2xO2OzOHMXR+Fpxd5u+NW/ifb/SXN4bLGm47ZH7TjyRq2Sllxvo/o+r1lAWFIpqmw2fBTyEqSMUUt9qOxO66aXp+AMCv5dYT6EZzkZLhBNgVxvBqv3/XjE3t44LYnKilnUX43rX178UfVvnGCm3aPPH9V//u/J//+H9Xv/xr++/9y/+1/ut9/FX/73fyP/7f7v/4te3zSnl7stmfLit6Oaj9qYYI7HmC5C1H5RRZwTSEMk3Q9PNoQVcfsruLlTR6vjBt/4I0bXr/h1L9Ixky2YUaZuzHrpfS6wIIaSIZ5fVm2D0BzBdornm4hJ72z4ru4RYdHcf8q9w9c0RNxCQXZclNDRY+VA14NaDPi3R5//6a/f9NOj+Thih7O0P4EXp/waHPnhx/W0cc4vY82d0H8Ka+AiW2GHdmPRLfFJ86ZSlT3W/q053YDtd+S1xN/GKm+gY478u1FenkSrmfqdMAfLvTbC//yxF5O+PtX8fJItcPCC28M5yYtZseLuDtLSQGHGyQpqe3RfHiNL0/xePSbwcqKleWIJAVB8AJFURyjIRCf3cPLBQYsUQjEJg1nIhycnEka6q6FdaxYK1azSHNF2T5jrihRgwQV1GxUMeGp7lPUAIL9yEmgahKmy7hrIc6MrHK8UBIUGKfvEOIWwj4ixC3JLjgJ5mWEk2BOxFgBFRVSt3jFoFgRZkVYMUhZJxhhOSGTFwl+LNo+ozuEH3O2TyoWIOpzyZhp7sJaA060DAskqdGsx8uR6E50dybTHnA3v6wTbBXCxmqm2h/t9X1SIeVAlgM59RqNF6ke6U2Nbiq87Jlm5Ju9FOaE5s4E/ZNkLBQTFjWIFSGKA2geZAWUl3BJpVSDNWzBciV/zU8mMduhDBP/oz8HMi3KMGlF/VnQJ0mYJGE8D0sy/CfkCCIsiijPT96zf2o1LIP/ORwJ8xTCMyhHQywF8iwoCT87dhQJlmRQViBVhwwLtV3C9SjfY9ON2tRW29hZqqx9euXgjgWvPSJP+b7V+1avcz6LqWLDNIWwrbnDIB+32lCLZcIla9q3cV0BXYvUFFRTUNdm3BX3ZxvptExrW5hhoboJmzbsergfUM4K003QcFDTwQ2bWEdynOq2yzvmXRyATUPujtz2xJQDHhXQKkY0GxEUmBNQUaJUldVkSpUxTUGnHPwoJzYF1vTo4UI9PDOPj+TLC/f+pjy/GH0vOA5EM3coeotg9wj2iRMBx2PiTIpT1g+RIATTFNqki7V/s3Jvss3H65n68dX423fr+2etS5cb/0Pk/iXfzPoO7bZ42WNpgzrxXdLh+cjGDZW0bL4V7RiG2RuK/8RKM1qYQdin+8UvfxAO8Afh/BRwAGg+hUH/UfT5T8KZgtRmi9sldD8FqTE8wfAYzU1NkaAgQ7wETkqOZlCyijPcP3OiSRqY1FSGg2kWoliIZMApvZ3iAF5GNIu0Vqy5onSHUExYMeEJcjQb0RzIC/B1SIcx+2c2tKIBsroU5blpo37ArkPOdglVhxQV1nRUt3DVQHlpTrGfWOFe1kDFAEV1oRigbiOmi1grdNr2mVZVFeNn+rNmIooOyRooa6BqwK5PaybCiQuKvWOFuWZiqzUXbRRrBVse6KzhyaQdpJifQG64nJZwkoL2Y3SK+vAjOtxwqwRMarIZxW6UiobZpFiyQTcpUVZcEBO6DQnqktNA3sA5k+RMUlCXnDyfhhbuCPaWEeeygSgmqpiobCCyjikGrtuU6TLWipVsSnU5bcXLNsOqGCHACLOEaQAkFyC5APAlgC9BAoRICKZghEYwAv7PFjWCBngZnd6vFAPXbPymL/gswCIX3ARIuSGLlCxSvCjILEOjBEwKuB3Z4cCXA1n0RHfgugOfd8T0HrTegKZ3uwqWeU33O7lphbygs5wqK66u+GkrJlpzgU+HHpYEaJUSu46+7pinI/vlSXq9cKcdOfZk1xBNSeY5kW6IyEfTiMwTOo3IScPZVkJfMo87/fVgTITzNIiXmj5X1KWmz63UJUSXksdB3nViGsK+O4sDMAmhrmb7im0L+tBL+5pvIqwO0TzG64ysM7JKib6mj6M0dlyewEWCBe4yWSNlwmzWdLrm2kxrMz2vjKTQVyGvmoSgo5KJcyqKsXOCuefEhWGhYcCWG7Er5KGUhlKqUyENKM+ENXEuc3eGvAxsIo+4oZTGkn3shS9H6fNIPtWz7zvw397Zv3/Tf3xWvr+q31/1r6/u08nocjZeIaGN+TrmKqjJwxoDPO3yJjZtEfUtKg0kx6RofEbhC5qGKRJhaEzTONtkVzYT+0yT8YdOOXXCWJFdrm8rayitNFBckzNUxlA5VeF1nTc11jaZ9YotN/JQqbtO2ffKmCtNJFQB10RSFUuJy6wNfG3gkUtVG77NhTKjupq+nJTHq3Lcc7vjqu2tTSavQ85bM6s144WUF2FhTgQ5GldE2girhBN0HGdQjMb/WNoDKWpBUjNBBG0L81eka0OhBxUpvuv5p4v25cX6/m7/+sV6OgVDJacBkQVYnzH7mr9u5ZeT9n41X8/62NBJsExjaLdTHh7d88V5emC/ftZ+++5++2y+v+jvL+bro/l41oaG2vXs2NFNgVY5uO2wy5F7fpDfH/m3B27q/Hk+cdcdcx6Yw8AOFdmXVF8yfcENpTDU4rZWxkadNJyhJibCGVr0uKOfH+TjgWkbeDvguz1b1UhewE1L1A3eVcTQMPtBOI3qeaedRv0wqPte3XXKtpG2zQSNXBpiyRrJIjyPjDIx6tSqU6Pe6FWilLFUJty2kreVONbiuZcfd+rzQX86KA876WkQHnv+eRDe98qvZ/3vj/Y/Hs1/POo/rtKvV+H7A/Pjhf3bF+HHF/btBX28Ag/j3csReL+gb1fy+UhcRvy4pQ4jcznJx72w2/OHs3A4c8OR3p6o/ZV9eCCuV/x8Rqfqj/OVPl+Zw5nb7pm2p5uOSUt6k9P9aIwHN97wScZscjYvlaLSo43irATbFby1FsXuam3olqgavGZymsUoBiWqmCQgPAvyLKhI6Mrho1hNMz3NdNMiXJ/1Atb1WcujLY921uwq5DUDtl08jNmsFKtWbAZhkiPCdJlWSD1Q3Y7rRqEZuLrn656PajLfisUo+xkjWRAlzTF2DpP3CLUgeZhXcckkRQMTDFgwQNGETJs1bdZyGcslbI/wQipK2bTif2bUhIQf0euY80NuteYcj+E0ULLg6a5Od1DLx0wXUq2ZG0BRTlSd0G7FqmPymiwqrGqIdpjtjtD5ibo+c8cndrwy2yu3vXJJA+QD0h7I8cwezszhQh3P1OlCDzt65X9yvY9ZAac5nKRw3dLDVipKpqy4POeiiAhDclovzjIxzogoxYMYCxO8bKRhZ9adEiZkXglpwXkB7HiA4y8169ZdA8Neef1m7i7M63f993+Nrm9i0S/zbpE2Mzu4MbybIPvQ7pHDI/P23fr6t9Xju/r+mfrxm3w6Q912/vImna9c2+EPT+bjs5PlRJqRRcP5IeJ4wGoNqcatzDOqRKsqaVio40FxhrV79vgsnV8lb/OJ1W4o6YYSb0T9XnVRwQD9VEg7pdyJmwENmtuw+2uy/bAZP2W7RdIDXjF303nUIM2ZHR757krnHR5ky8nsVA54d2DGM3t4EA4P3EQ4j2/c5Znc7hdV+3HYz4oaLmo4r6C0AOJ0vsmXVYsOO7ofqX6kqhZNC6BskN2RO17E3ZE7bLmni3Y5Cqc99/qkPz/Ih5Eae7RvoK5ZNtW8refHPfb0wD5eqcMOfn7jH56Zplt64Y3r3/jhhzSHtkdxHUOq+Umz53ktHy7h9rCuO6funDA2DIunaBhGlgiCoAgJgfhijgJLHAQwGMIRBIGRJYLOMWJOUHNRRXSb0m1KVBHFRNeJtCmNKFOdNW24uO1TlkcoJmS4mOURvDLnFWBq5JQNRLcpL5RWgagYOMnOcPoOJT9h1O1kvWZFgJNAQSZYAWV4hOERmgcpDiDZ5XR0mxZ+VJPSLHJSjUh2JhugpAOyudQcyF6jqxjzN5ifwkEOxxWSdli1I/dP4sNX7fgqNke0aKW04v0YtfzFKgLSmih6crKlNTumP/LTzWmUI3lL1VshaWk7hjjjA638IpgLxUEkC2UVhORBggMIDqIEhJEwXiUlg5EMxvO5CXJsh1JUWBCXggiKEqTpuG5QsoJxPCiIsKIQsoxzHCQriChBHL/kBUCSUVnBZBkXxZ/50T/daDRGUyhDYyyD0xjAEhBHgTwN8TQkcbAq44b2Ez80FVZUWNUh3URMG7NdIgyEOJI2iRJHQuAxvkutPSrw6ThkikRoCqmrlK6S2lJsCqHO+TanhpIfaqHJ+DLhkjXr6IjIzQ0Vk0VIEmBFRS2bdlzWsCnVwC2bnEBOlBeCNJPV+c+gLRuWlJmkLSdj0mothIlqucx6dZ9twH4gjxd2f2W7I1H0RFLRtk+qJiUqtCRzssQJPCVyuCIS2gq3fdKN0CBFyo7Yn+jThdqf0P0eHrdIVSNRBGnajKQ+oegtis8A5AMvwvaKdX3adlHXh5MNXtZkFM/TzX0Sf0zCD229eH7kP7/Iz1euS5dVMmvSxdjjpyO7P7H9gWr39Dqfxy2aDmQ6kOWerw9yUOKye6e7sOURqoXg9GwO/HI//zRbzGdz8D8TzpQoMNmWJsL5E3L+jIpeAPdTEw5OwRSLMfzPkTVU1lBRgX8mB1iMZlCijE7h4JKCszxEMSDLIz8lHRYkeZgSEJIHcXZJCoCg46pDSRYqWahoQpIFyzYsTHyUqgAAFFZJREFUWZBgAKw6nxICJmeaZgCSMhPluSDNePFeVgHDQp0V6axIw8QlGWS5GcPPaO6eYu9o7lZSAdPBdQudCMfxycmTZrqI7WFTVyYvzSUVUHRI0SFJBQR5ISpLWQO9gJ2i6gUZEGRAMzEv4JNMmz7X/BiPMjIuyDDDvRh0gkXZc1nDJgW9TgjHRx0f9SM6zqSoxJOaTGtqU+FJjkYx7K+X7moRJ7gfYtYKVS1ENBHBJHiLEmxaMX/e/akWLKhLWrhjpZmkw7KBSBoqqoigwIKCiiqmGKRm0ZJF8zrBKCijoKxKUBKKMMslPgPJBUSCMAUhNIzQCEzBEAlBJISTCEEjf5aKUizEijAvI4qBTwLRzVAKWYCFDpCskTzG0xhLYyxNsSSB/GC+ThZlR1ZbelMjaYO2e3Z30YqOjgs0LlA/AUzv1l0v0pLsRqlphaJkipJpWqHv5K6V6opPYykOuXhNpCFWZdjYUtcd83Skv70o7w/Cw4k9jNS2pfqWaluu6/g656dHvdgwdcb0lTCUfJORl0F52evvJ+ttr15b7lgQp5K81PSlk/sNOeT0406/7LQiwUJ/uYngNEbGXjwM8tQWeuqkIaWGlGpyZqi5vmLrjJwIZz8IdY5XKbF2FoEL5BGVBkweCn1h9oWZFlpS6F4kaBYpW4TqUKJBkALAioCkIqZFBGsmj/lqw1cbvkqYxCdCF/dM2JCXurSwNSjy6DIRLqP9MBqfL+bvL/avV+FtC38/ov/3F+n3H863d/XlgX86iy9X/elkHXutz+U6kROXcWREYwCdBV+PTZs4Bods1mKbW4EnCAzI0ZAgENMepKqypk7bBunbeB4xQ8lvC6qKwV3jnIb1tnLXNq+KhK6wtiEbuhSsnfVK9VditBbKjdyX0raRto045lod8oXPVbFUx0rqcZHNRC7tm1gaMFlMbSK0LqjjXjzs+KZCqlZNcymIOG/NeD63jvhww0UZHWS4n8LrDAlz2gooRkJQCsZoHMVnFAOyPEQxS5pZCCKoqaCuAix9o8sfojXQ1+R5Lz6dxeer8HwVnk7BcbCHSt5W4rGVL4PycjS+PbtfHu3ns96XRLC630Tw8ai/vkXXZ/9yIt9epK+ftfcX9e1Z+/xqvTwYl4N8OcjnvTR2dJXBRbrsavgwUucDO1V/PhyIpyM9Ec6uxtsCbTK0zYmuoPspZLyU+lLqCvkPwsEmwukbZL8lHy9ikS/ybL7fUeeLVFZwGN2lGViUyBRHfhyFKaxv30vTKs4ENlPjU53RmwCJPHATIHlolrFdp06T2V3mtNlPJadNxSblmpQZS/bUSdetfNkKp567NOy15Z578XWUvuzVrwfl16P84yT9ehG/nblvV/o/E87DdX4Z7p72wOsReT5hDzv8vCWOW+Y48peDfNgJ48jvj+LxIu4uwuFBuLwoz8/00xP18ECcH/DLI/XwxJ2vzO5IDTu66ci6pTcFFadkt9X70VqHtBtAfownOZ9VWpjIps3qJmM6suNppqNqpqTonGRwok7zKs4pmCISIg8LHKTKmOcKyUbPciPN9Lpx08IIEzmIJT8WVyHvRcI6kSbC8QMqTOgko/5USGz/Y5guy45otkzZ0mlJpiWZVYyTwGFFRxVnhQSnLQl+jjELlF4SHILSIETMUHpOSxCvIYIB8zpg2pzt8o7HOR7j+vQqIIOEjnPGi7AwpabyQS9kXJ/2AjZMZMlCVRczV4S5Ipw15SeMH5HOGo4ysuj4Ya9tD2ozcFlFZAWSFUjZfGj62+EA7C/Y/oHaXsj2RFQ73M/ukgZo9sTuwhyv9PFKH07E4UTsjtw6uvWDu7xEkhT0g/tNhlQ1E4RwVfPjaA6DXlVyUYhlqZSlklVMuMFMd6bon1wfzCuuauUkY1wfXq0Re7U0nblm3lHcDSvehBusGCA//Xh5E//nf9Rf/+HUe2jT3oblL/kwC8uPUfUpKm/X2adqRC5v6uVN/f0f6v/+f+Kv34Smnw8jXNbLooTev/i//7cqL0h/DSY56YeIHyJxSrprwNJUS5cMg9MNTLeWXgjkHb69sMdnYZ3dyc6NaN4I+i+qvdQ9XLJgO2SyXh2uVn1ikmGebD/mh7vyNI/7u3QENgMctVDSI9WRHh757RNX9IS/mZv+Bze629RQs6PGM396kj7/cH77h/fjd/dv/939+/9wnt/o8bg4XqE/0aVskE2+zCuo6fFuS+6OXD9SaQH44ac4nfcjNR7YdiCGhnw8q5eDdNyxb8/G13fncuS2HRb6f4mDX9LkQ1svHi7096/6ty/a67Pw9CK8vsv9Fo42n+L03vH+6qw+tlu+3cqmM+ekj46Px6nseJRmYpZLySrB8hCGLyF4AYIgBGIQiEMgCQIEDBEoQqIoimIgii1wckbSC5T8RLKzKSGNV4AoU+vBKzs7zpU/veyWj603bJjxpoeKGqQ7hGKiUwArKy1EDeIkkGRn0+/BqNuJcyhuzooAwyMUC2HkAsbuUfKeZJcku8SoGYzfouTdlDfNSTDNA5MnZ6r+lM2lExBRzqWNsKnZuCLSlsw6IuvxYotvr9z1i3p6k9oTllZ8UrBehNjrZZihzcgPJ7Hdc0G2LHqi2bFpgwUpFOVI2XP9QQkrQl8vGO2vtPKLZAOGT6guIejoRDgYA0xHTEbCWBnnFMJdMZMIbFqEKAEMe89yC0EEJRmWFUwQYYZdcjwoy7gkYTS9VFT0PxOOqhGqSioKMSUQ8DzOsuh0jThBDoUuaQxgSYCnIYGBZR4xFMI2GVVGNAU1dNQycdslnBW58qmVT20SJQwE16EMFVGlpa6AjoWuPSqP+U3AbEKqTPmhUXa93pdStWH/IBxx+ripUiVwKUUEdAWVRYRnAV6ADJNerQXX53WLdFz252mYv2O4T7x4q+pLy0FUfckJn6YWFF5aWi7lh5JmEmvvNk3mbYfuTsT2TDR7rOiJTc34CeOuJcfT3JVpmboksgJLiBxOSXNOW6r2chVBVU8dL/zpQo0HuK5n8eaD4/6ian8VxY80c0eSc4JaguhHkl1yIsCJC8UA1xFeVmzVUJsUGHfM6ci2DdjV4NR/MDTAoSEOLXkduaerdL0Iw46st1i9w/MBCxswbtHqwPVXtT6Km44JK8JPqCDlbJ+i+cUC/DBb3C6A5XwBzebgbA7+/wlnBmPz/xPhzJc/l3AgdIES4JSlxvAYKyw5EfjZiqPAhv2z7lPVSd1kNIP+o4UJFSScFzGUXtIiyqskp2AkDxL8klUQ2SKmDxTRhGQbkW1YNEFWnZPiraTMFG2h6ktFW4jyPS/ecsIdL95zwh3D3fLiTDNgZ0VaNsnxcwT9C4TeYOQHmruXVMD16TARV2tGMUDNgtcxl+SiuyZkfSFpc9UENAv8L4Qzfa2ZiONR9oo0bELREVmDdQtfR2JWmmFKhSkV50xWc3nLRTkx1SRUwxTMQ65C1HQh3YYcHw8SvtlLWcdM5/9NgcUZ5vkLw7zVrXvDXhgOPEVFT4QjOoxqg4r1c09V1Ja0cEcLd4IKiho04c0UesZJsKjisk4qDktJMETdw/SMljFGwWF6cQt+gGkAZRCCxymRpEQK53CERibCoTmcEyleIlkBpzmYZJcku5gIRzHRm6EVswQPfTCJ8aoUyoJPYnK9RoMASxIqL5isYjYFkZZ42ZHtyHZ7OWvouMA3FRkXuBeD6xhKS7Js2bwgNymW5UTTctut1PdCXTObRMpSOU/5fEPUOX4Y6OcD+3ZkfntRf383fns2X3fyueYOlXis1GOld5VUZVyZsk0htAVXZ0xbsNuGv+71l4v1erWfDsplK0wFJkOB9T2T51hdMNe9+3yMDpXZJ8Iu5Q4F/X6Uvz9oXx+170/O404dS36slTIXk5iMQiRNkbLE6proOnY36mUuBx5n6YRjUoHHJRGfbbiy4DcbPggo28VNF7NXpO0zhsdqLi2ZuGTilkdHGykt1Xgjrtek7xMrh/Uc1rVoU0NNGXZ0JPbIIqb3rfz56nx5NH7/av2v/xH+eOcfd8sfr9Tf34XfXrkfL+K3B+Flx5wq6lCx11471VpoIK4ErFXUEYDnw6ZLdUuEskjcd2vXInl6qcq4afKOI3EcomnMyhFEbukaaBHziYfWMdEkZJNybSoWMe9ZmK7AhoZbNmu7/HSMW62ZIOKSjCsrrmmFvhfG1spjPlwRUcD+M7xlRQYB5fuY4wBpwUw1i9dnp9/zfc8VBZnE+GqFODZWFvpu9ItaDhMyr7iykzeF5AW8ZrAMS8AwDEM4TlA0wzEcS9IETiI4BVLMkqLvBf7OsZdtQZ9H8WkvPI/0y556OdGvZ+b5SD3s8JcT/eVJ+vaifHmS3h+k56uw69Fic1eli+OOfnlUnh/ktyt/2iIPB+ztgXo8wQ8H5OlEXUb62LHXrXru1VOnPIzKsaOOPfL5SXg6wuct8HIi36/8sUW7DOpzrEnQKsK7nN018lhLYy3tOmXfq9tG2jf0WJFDgW9LfN8Qxy1z3nHnHVcXUJ0j+4E9bPkyI6bKtrbkh5obW+G4VU47eduyZYqWKTrFqR23Sl8J+06vU2Fto/VGaTOtK82xdQ+Dfxi8bW00mVynQp1y20qsN1QRo31G7CpmV1O7mjq0zGOnvIzq215928lPPfvUUS8D9b6j33bktwv/41n+9ix9eRZfH4XrkdptkaHAtg256+h9z4wdvW2poaO2Pd0PdNOR3UAPB353lrZHYbxIxyftehHOJ+5yZh+e+Mdn/nQldkdke4T7HVw086bHowxMcrzp5WjDxBt+U9GT2F20QtnJ65gyHFizYEWHNJNQNEKQpohVSlHZqVJAkHCWRxSN9Nay5TKGTUQbqWrtsrGSTPEC3vVZLxBdnzcsxrJpd8W5K8a0McvBVj7hBbjjIZYL+SGRFkLZKGWt5aWWl1pR6ZucTQthHTOqhdASQAggwsEgDZEyzZsibwqYgILkDKXnnIrKFqGFqBGieoCYAexG8HqDxhmRF2QYQe5qEcVoVrLRhpraBlYB7m44KyLtmDIDXPfhsOSTRrAD2EvQvOPLXig6thnFvGWSEqsGttkT7QHvT+R4ZcYr1Z/wagumzSwu7ssGGnb07iBsd3zbckVBZilZloLrgo67CELYW8/CeNH21O7IbfdU1cKHM7c7MuOBHXZ0kgJFhWY5kRdkkKB5zWYVk1fc9mhHGW2tYNOFePWeEe8kHRC1pWhCbszFFbbOgPbInN/lp+9qd8bczV/aI/X+W/T4JegOerWV+5OatrgVfrCim2r4+PyFfnilt0f4eKW7Lb7JwLZnd3t93OnTEmaW8VnGt60WRZSqcYrKTv9rXkQkFfFiutkphyd9fJZl70YPPtkxpHpIUBichsvunZdhYY3FLVYeqHyHpCPQXvHyCGY7IOpmzZnMd1jcottHtdyzaYO60b1ifZDNj7oz8yKkaJjxzD9+lq8vxNNn4vMP7v1X/umVen7jv343vvzmvnw1nj5ruwuTt1C3xc8P4vHCb/fMdqSzHHBXH4Lwfrdlz0dp29PTot3Q4ue9+HzVH8/q66M5dnSRLrPkvkjvxwF+eeK/fVG+fBZensmnV+76yLY9WLVw3RK6+VeOv4k2VN1p65CWtCUnzhj+jmQ+4tQvOPULgt3C6CcIuQWhOxCageByyhtAEAxFSBQhp7oHFMVJkmRZlqAhCL2bivNkA8lqo9u7Uc4p9kwy71TnXnXuNXcWFUzeSasYk8yPqnOv2DNRvxf1uWLCqoVJGk5xAEbNpv2BSauZ9nBoDiZoAMGnA+ISwYHJ6Q7AM5QAEXzB8AjFAawIOT7PyxDNL1hpIemg7ZNxwRe9mPds2uLFFq/3RLVHqz06PtLXL/L+mc23QNqCYTGbnoLLm/j1H87+mWnP8Ka/i7r7fA+mI+BmH/16Xp2p9oGNqoW6unHjmRXM7QBOSslcUZwE49RyshVNF7dTAwYjQLyMSBqumpRqUpKG/7TeSTAnwYKC8jJCsgucnjECKCiooKCTRY3jQV6ARAmRJEwUUUFApqLPP4KkYZIEfw62JNAFiS1ZCpZ4TJMpU6dNnVZlTBYhUydch1q5dJ6pXevkmeqsMEVbCMInSbrT9aVtAmsXiddEEdNZSBYR1afskHF9ym5T7lBKYyt1JbfvlcveGjutq5Q04U0d0lRQUVFRQjgBVjTaciV7pRq2pBm0rBKSgokyyokAK8wVHXJ92g85UVly4kJU4D+2SkhRxkx1FnpQmRFlhabZPIpv42SW5qjng46DeCsmCGV3xYjyYuIlUgBEFZE10PGQrhUPW36oiW2D7zq6zbHAXQrcRwT9BUbvIGS5RAAYmpMEzHGIJKMrj60qtSyFMIKCaD5sqdc34+FJ7AbosMcvF6rrllnw1yr5tB+Qtyfx5UnYjXjbgP0WLWowb6G8h/MBy3o06ZGohcIG9BPG8ghRAwjmHkQ/LsC7BTBfgsB8AfyXjAEQXkwuNQBaLsHFYvoR4H4B3E8azhK6n4LUEBzASACnQIKGaBagWYCk5yQ95yXQsAnLJXQLnSDB8RjVwGUV1wxKVgmaBabHh5N+vuo0i1RNQrUw1cJkAxLUpaAuJB1QLGA665sWY9msaVGqhk2NzJIMajqq6aiiwooGmjbmrRk/YG0XV3WQYu8mAYeXZ1O0gLWCRfVOMeZ+RMaZ4K4J3UZ0C530GVaaSTqoO5ju/PwDeGUhqEtJB2UDknRw+o5sQM6aDlOp6PikpMIMjwsya9i0Yr0I0Z1ZWvFRRvsx7kWY7SGGA1or2I/ItGbylpsQIC7wpCTWGWKtl6a/1DxA8xBthakuIVo4q6GkBNISQEsAp8KyRUgmzioIKQCkADAyTAkQJUC0CFMCRHAQLaKCRkkWyihLnJth7D0pLCgRxLkFTN6j9BJjAIJDSB4lOZxgMYxGUApBiSXFIqJCqwbPSzhOLVFiTtAAJyGyTmoW8/8B0Pj+BfMcyPwAAAAASUVORK5CYII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https://webmail1p.orange.fr/webmail/fr_FR/preview/b16a8789e940bd5f3e83317fa40a2110/7a609cb7f9e5c001500a73c373925fc7/7a609cb7f9e5c001500a73c373925fc7_html_m106873f3.png"/>
          <p:cNvSpPr>
            <a:spLocks noChangeAspect="1" noChangeArrowheads="1"/>
          </p:cNvSpPr>
          <p:nvPr/>
        </p:nvSpPr>
        <p:spPr bwMode="auto">
          <a:xfrm>
            <a:off x="63500" y="-136525"/>
            <a:ext cx="288607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95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14400"/>
            <a:ext cx="3744415" cy="449329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La chaise </a:t>
            </a:r>
            <a:r>
              <a:rPr lang="fr-FR" i="1" dirty="0" err="1" smtClean="0"/>
              <a:t>Tolix</a:t>
            </a:r>
            <a:r>
              <a:rPr lang="fr-FR" i="1" dirty="0" smtClean="0"/>
              <a:t> </a:t>
            </a:r>
            <a:r>
              <a:rPr lang="fr-FR" dirty="0" smtClean="0"/>
              <a:t>– Xavier </a:t>
            </a:r>
            <a:r>
              <a:rPr lang="fr-FR" dirty="0" err="1" smtClean="0"/>
              <a:t>Pauchard</a:t>
            </a:r>
            <a:r>
              <a:rPr lang="fr-FR" dirty="0" smtClean="0"/>
              <a:t> – </a:t>
            </a:r>
            <a:br>
              <a:rPr lang="fr-FR" dirty="0" smtClean="0"/>
            </a:br>
            <a:r>
              <a:rPr lang="fr-FR" dirty="0" smtClean="0"/>
              <a:t>les années 30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407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33856"/>
            <a:ext cx="5023617" cy="347932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IMac</a:t>
            </a:r>
            <a:r>
              <a:rPr lang="fr-FR" dirty="0" smtClean="0"/>
              <a:t> – Jonathan Ive – </a:t>
            </a:r>
            <a:br>
              <a:rPr lang="fr-FR" dirty="0" smtClean="0"/>
            </a:br>
            <a:r>
              <a:rPr lang="fr-FR" dirty="0" smtClean="0"/>
              <a:t>XX° et XXI° siècles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639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2132856"/>
            <a:ext cx="630717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400" b="1" u="sng" dirty="0">
                <a:solidFill>
                  <a:srgbClr val="FFC000"/>
                </a:solidFill>
              </a:rPr>
              <a:t>Thématique</a:t>
            </a:r>
            <a:r>
              <a:rPr lang="fr-FR" sz="4400" b="1" dirty="0">
                <a:solidFill>
                  <a:srgbClr val="FFC000"/>
                </a:solidFill>
              </a:rPr>
              <a:t> : </a:t>
            </a:r>
            <a:endParaRPr lang="fr-FR" sz="4400" b="1" dirty="0" smtClean="0">
              <a:solidFill>
                <a:srgbClr val="FFC000"/>
              </a:solidFill>
            </a:endParaRPr>
          </a:p>
          <a:p>
            <a:pPr algn="ctr"/>
            <a:r>
              <a:rPr lang="fr-FR" sz="4400" b="1" dirty="0" smtClean="0">
                <a:solidFill>
                  <a:srgbClr val="FFC000"/>
                </a:solidFill>
              </a:rPr>
              <a:t>Arts</a:t>
            </a:r>
            <a:r>
              <a:rPr lang="fr-FR" sz="4400" b="1" dirty="0">
                <a:solidFill>
                  <a:srgbClr val="FFC000"/>
                </a:solidFill>
              </a:rPr>
              <a:t>, ruptures, continuités</a:t>
            </a:r>
            <a:endParaRPr lang="fr-FR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9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35458"/>
            <a:ext cx="3672407" cy="482853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La petite robe noire- </a:t>
            </a:r>
            <a:r>
              <a:rPr lang="fr-FR" dirty="0" smtClean="0"/>
              <a:t>Coco Chanel –</a:t>
            </a:r>
            <a:br>
              <a:rPr lang="fr-FR" dirty="0" smtClean="0"/>
            </a:br>
            <a:r>
              <a:rPr lang="fr-FR" dirty="0" smtClean="0"/>
              <a:t>1926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35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33500"/>
            <a:ext cx="5791200" cy="4191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Le fauteuil 670 </a:t>
            </a:r>
            <a:r>
              <a:rPr lang="fr-FR" dirty="0" smtClean="0"/>
              <a:t>-  Charles et Ray Eames - 1956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593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253368"/>
            <a:ext cx="3240360" cy="466206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Le smoking </a:t>
            </a:r>
            <a:r>
              <a:rPr lang="fr-FR" dirty="0" smtClean="0"/>
              <a:t>– Yves Saint-Laurent- 1966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705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Le presse-citron </a:t>
            </a:r>
            <a:r>
              <a:rPr lang="fr-FR" i="1" dirty="0" err="1" smtClean="0"/>
              <a:t>Juicy</a:t>
            </a:r>
            <a:r>
              <a:rPr lang="fr-FR" i="1" dirty="0" smtClean="0"/>
              <a:t> </a:t>
            </a:r>
            <a:r>
              <a:rPr lang="fr-FR" i="1" dirty="0" err="1" smtClean="0"/>
              <a:t>Salif</a:t>
            </a:r>
            <a:r>
              <a:rPr lang="fr-FR" i="1" dirty="0" smtClean="0"/>
              <a:t> </a:t>
            </a:r>
            <a:r>
              <a:rPr lang="fr-FR" dirty="0" smtClean="0"/>
              <a:t>– </a:t>
            </a:r>
            <a:br>
              <a:rPr lang="fr-FR" dirty="0" smtClean="0"/>
            </a:br>
            <a:r>
              <a:rPr lang="fr-FR" dirty="0" smtClean="0"/>
              <a:t>Philippe Stark - 1990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16832"/>
            <a:ext cx="4525962" cy="4525962"/>
          </a:xfrm>
        </p:spPr>
      </p:pic>
    </p:spTree>
    <p:extLst>
      <p:ext uri="{BB962C8B-B14F-4D97-AF65-F5344CB8AC3E}">
        <p14:creationId xmlns:p14="http://schemas.microsoft.com/office/powerpoint/2010/main" val="277080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772816"/>
            <a:ext cx="8229600" cy="2439144"/>
          </a:xfrm>
        </p:spPr>
        <p:txBody>
          <a:bodyPr>
            <a:normAutofit/>
          </a:bodyPr>
          <a:lstStyle/>
          <a:p>
            <a:r>
              <a:rPr lang="fr-FR" sz="6000" b="1" u="sng" dirty="0" smtClean="0">
                <a:solidFill>
                  <a:srgbClr val="00B050"/>
                </a:solidFill>
              </a:rPr>
              <a:t>Domaine</a:t>
            </a:r>
            <a:r>
              <a:rPr lang="fr-FR" sz="6000" b="1" dirty="0" smtClean="0">
                <a:solidFill>
                  <a:srgbClr val="00B050"/>
                </a:solidFill>
              </a:rPr>
              <a:t>:</a:t>
            </a:r>
            <a:br>
              <a:rPr lang="fr-FR" sz="6000" b="1" dirty="0" smtClean="0">
                <a:solidFill>
                  <a:srgbClr val="00B050"/>
                </a:solidFill>
              </a:rPr>
            </a:br>
            <a:r>
              <a:rPr lang="fr-FR" sz="6000" b="1" dirty="0" smtClean="0">
                <a:solidFill>
                  <a:srgbClr val="00B050"/>
                </a:solidFill>
              </a:rPr>
              <a:t>Arts du visuel</a:t>
            </a:r>
            <a:endParaRPr lang="fr-FR" sz="6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3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700808"/>
            <a:ext cx="8229600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00B050"/>
                </a:solidFill>
              </a:rPr>
              <a:t>Arts, créations, cultures</a:t>
            </a:r>
            <a:endParaRPr lang="fr-F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kern="150" dirty="0"/>
              <a:t>La grande vague</a:t>
            </a:r>
            <a:r>
              <a:rPr lang="fr-FR" kern="150" dirty="0"/>
              <a:t>, Hokusai, 1829</a:t>
            </a:r>
            <a:r>
              <a:rPr lang="fr-FR" sz="4000" kern="150" dirty="0">
                <a:ea typeface="SimSun"/>
                <a:cs typeface="F"/>
              </a:rPr>
              <a:t/>
            </a:r>
            <a:br>
              <a:rPr lang="fr-FR" sz="4000" kern="150" dirty="0">
                <a:ea typeface="SimSun"/>
                <a:cs typeface="F"/>
              </a:rPr>
            </a:br>
            <a:endParaRPr lang="fr-FR" dirty="0"/>
          </a:p>
        </p:txBody>
      </p:sp>
      <p:sp>
        <p:nvSpPr>
          <p:cNvPr id="4" name="AutoShape 2" descr="data:image/jpeg;base64,/9j/4AAQSkZJRgABAQAAAQABAAD/2wCEAAkGBxQSEhUUEhQWFhQXGBcXGRcYGRUYGBgaGBgYHBgaGhYYHCggGBolGxcVITEhJykrLjouGh8zODMtNygtLisBCgoKDg0OGxAQGywkHyYsLCwsLC8sLCwsLCwsLCwsLCwsLCwsLCwsLCwsLCwsLCwsLCwsLCwsLCwsLCwsLCwsLP/AABEIALoBDwMBIgACEQEDEQH/xAAcAAABBQEBAQAAAAAAAAAAAAAGAQIDBAUHAAj/xABEEAACAgAEBAQCBwYEBAUFAAABAgMRAAQSIQUTMUEGIlFhMnEHFCNCgZGhM1JicsHwFUOSsRYkU9FzgpOywxdjg6LC/8QAGQEAAwEBAQAAAAAAAAAAAAAAAAEDAgQF/8QAKhEAAgICAgEDAgcBAQAAAAAAAAECEQMSITFBBBNRImEycYGRwdHwIwX/2gAMAwEAAhEDEQA/AOjlj6n88JrPqf1x4jCAY87k7R2o+v6nDdR9ceK4SsIOBwY+pwmv3w049gsKH6/fCM59ThuPacA6FMnucIHOPaceoeuCwokRzhGOEU49WCwoQ3jwOPase1D1wBR68OXCA3hwXAA5RhJFwt49eARHpwtYfWErDAbj2Fx44VhR68ex4HCXgGewlY8MevAAhwl4fhKwAITj2FIwlYQDhhwOGAY9h2FEpbEUmHXjxwWFDcV3i1zxqS2kpL0Zl3ABB8pF188T6sNhW8xF/JL+qgf1xSHZOf4SmqkxK7BlYTKtaj0B/nNg++L5xWjyaxwkIGCiddmOro1WKHe/f54n1Y1l74M4hceAwhOPAHEaK2LePHHiMNLVd7AdSeg/HBTCxCcNkYKLYhR6nYfr1+WH5eB5fhJRP+pQtv8Aw1bt/EwI9AeuNTL5CNSGCgsOjNbMPkzdPwrG1j+TDyV0ZcZYi1ikI9dIX9HIP6YljglbYR6feRlA+YCEk/Lb5428LjekTG7MRuGTf9SIfKORv/kGKc0csQJkjBUdXjNiu50tTAeoGrHvEGbPOETEtC6C0UKfvfEfL5Ra1u+++22+ZwjhQkVeW8kYFknYalNhWMZ6lkJ60Bq9hiywqrZL3mnSNlDfQ38t8So2Mw5zLE6WhCMHCKV0qwB+F9YoqdwK339cX8xEYviYsl1rIFqfR9Ir/wA1fP1xGWJxLRyqRKDjwxDFMGFqQw6WCCLxIMSKj8NGPYsLlWwUwtEGPDfFg5VsImXb0ODVhsiLQfTFgZEkbmsWsvl63PXE5xuMPknKfwY+Zg013xATi/mICd+uKLrvjDRuL4PXhcNGFvCGLhKwuPHAM9pwtYVcLhANrHsOXC3hgZPEM88Y1BVK6Wti1aWryDTVkE7Eg2NsaHD2POjBr4H6dL8vT23xh8adOWA4QgsB51Li+xCjcm6rGnlMwqToSaASSz2AAXr+GLxXX6kJPsljjkWCTmim523mLWokAVjZPmIok7X1oXhV3xUzroztMgBR4gyvr+Illv7Mn0Re21e+1iKaicPIvkUHwWkgPsMWolAGKaZv2/LCRTPK2mLYDZpCNSr6gdmftXQbk+hIpBJssZiXfQihpKuj0Ub0znsu3zPQdyJoeHqN387ep+Efyp8Kj36+pOLGTyixrS3ubJJtmb95j3PT8gBQw+VwoJPQAk9TsN+g64fBnnyIflZxTynE0dWY+QKxU6vLuDR6+9fmMDXGvESyoUCaaAckyVe1roAH2oo31Auh1wOeK4J4ohNAmXOp0fXI6BTdaI0tgdQIC0T2N4tDDfZKU+eDp2azJETPHpO1gm9O3U7ddr2wI5jjczBJI51ZqAKprKK2pyQ0ZVdYKig1fEtbXuF5Tx9IqRvmU5UyyGNgjcrSi2eYEawxBZgV3Bq8P8YyvFT5bM8uTL19ZSLTzlsqBpPeIaQNzt3vFoYadGZSbDGGeIo6x81MwfMVDLbj71Bb0DfWwADEL36YjyGcfLeVKZVPmZhTkKrFgHYAtqoeY3Wk9Nq4/wD8VuM99cQcuVnUsbDEilDjSQF8wU7bfFV46vlleflTyRlEkj5jl1VUjR1YlXF0dylX5tuu9YpPHrwzDvtGhxDNLPOBEzAtRA8nn5d2UBvuBV2DTexM+W4m0SIqppVAA9+ZrOx82r4gdt7sgjaxihxAKrxPlnVgCKUKWb7MC6U6RHRI6+qjC5eSV3WVUKE3qYo0bBipDMqMLAYtqAO1i97xPUFKuyXh08ryIdQY/wCYT5HKBHADIQCZFloGwKBFGjWNvGJG8mbjKs2mWMER3fxB2p7+JvKIwSD3PrWNg5hA2gyJr/dLKG/03eOHMuTtxPglU74tQ5o9xeKoXFiKH1xNWblRfVrw4HEKnChsWIk4OPE4iVsKWwAKTiJ1HcDEE2Z9PzxVeZj1JxhyRtRZNO6Udh+GKd4Q4TE27KpUSA4S8NBx4nGaAkBw4YjBwoOAY68OxEzY8rYABjjIDIASa1KfKQLrou/qaGwP4dRcSXz9tRimA1Fa1FVoHUdPX122xQz8CzLov7yNsaPlcE7/ACvFiRx3x0p1Rzvkt5udhllDmDUIwHIZNZkCqLQKaIJLn5HDjLufnihrHoMX+E8PadqNiMHztuC38Cn19T2Hvhy+oF9Jc4RkjmCWb9iNq6c1u+9/sx+p2ugbJ0QKAAAANgBsAPQD0x6JQAAAABsAOgA9B2w68IQhwG+O/Gg4a0WtQyyX6ljR8x6jSFBXfcm+mDM45f8ATpwWSbLRzoupYNZkA6hXAAau6hgL9Bv2xXCk5pSMy6M/iPjJmzgy4DIWOz6qomPWPLQ8gB0lwQe42wDZjxRJmIXjzzKyPGzxgJ5klVGML3ufM32f8rWdhjNzb8/M0241CICydKLsd7vpq3N3ZwvAMsJ82pmbSoPMYjTsANSAWQKvSPlj01iikc9kEishE05ZpmplVutCtLyXvXQgd/lh+QzcolbMsb+PW7gkMZAVYVY1MdV106dtsJm5mzMuuyDMdgSSF0sFUaiSWpflW/pu7xFmACkCGo4VAod3IGtj/ET1+dXQGKVfArGZTMlSFgGlltrGksAgLEkndiAGNChtsDg18CZtopcxJmJWEcyqupgxlmp1OrlMT0UEajQAahZoYGRK2TVRIurM6QYgwsQK9tqA+851bXY326DGLmg7N9oWaRidStrL3Z2YEbnvt64UoKaHZ3I52KOdoYokYTxKEkJ6mWMtD5S1ANVaaB9bxsZHPCFMu6u3LkOlg2wI2pwD8Dbg7UD6Wcc/+i+MZp9MqSExnmSZh5GB12DGFG/wqBufUdNsGWdzSxTmOQMyL+zRDQUA6NhZ+FCSaUbKLJ7cU4q6FyjW4VxF8yamjBjALHWqho2qwlKxDMVYNY7WOuIeK8Yi5QSBfKTWnlMjgkEoUV00gmm8xFde+MQJEJpQZ1LpJrjJLUjBh5ZOWPh0qtmhW252OLOd4lHAusx6HUPEspe/tWJYfZsCu5Feo3oad8T0W1m93Q7h0GYDrFsrAFuZqlRgFsbRsWQpqBBOkDcHTW+Cfh7uYlMq6ZCPMNuxO/lJG4o7euMyWdYV15tSNTaSQaD7fFLEGCsaA6KbrptinEXinleLQ0AYroETR1RAKhwultJBpjfUgleuMSVlIyCjVhdWIIZg6qym1IDDsaIsbdsODYiUJw2IsxJhFbDZdzX+2+E1wNFZmxExw9l98Qud8ScSikevC3iMnHteM0asdqwpOIi2PasFATasIWxHqw13wDJdWFU4r68PVsIYMJOBuWjI9VdR+jH+pwzM8QjXuCfRSrdv4ScUuDeAcxKbYGCPbeRRrI9Aga/xNfjjoHCPC0EDa/NLLd8yQgkGq8qgaVNd6v3x6ORYkefCWVmNwLgkk1PMpijO4TcSt8z/AJYrtWr5YMoIwoCqAqqKAAoADoAO2Fxm8Z4mIQACOY16QRewBJJ3HpQ99sQpydJFbpWzWvGdPxqNXVbB1MFuwNz0Av4j7DA4c/K0ZJMhj8x+B7HVjqoEgDpXYDvd4h4LNG06c3T8KuoIcaHA+LVsleZwBZ1AqdqOKrDSbZJ5bfAd3hkqgghqIOxBqje1G/X0xT4nxIQBSVLam02CKB9736ith63WMHxlm1LRRWxY+YBOqWGIZu2lhGy3YIokd7nGDbKSkkJnPAXDxIJjl901MEUyFN7JqEGiSd6A64AuOeHo4Y8zmIOZNlmVkeGBRFyAvm3Y8wEebVYWu9jBzkOLPG/L6hpFAZyDSnrpGq2HezVAHr0xieLfCE88seY4bIunzq8bsQhLgoziwQ40tRHooq+h6IScXTZi1NcHLeCZVGzMjJICkSF1dqTYBQLHSwCb6dCcVuH5MvMFtypRczKCukilLEizuAHNN31dMHr+C8tk4TG85Ob0TGQoJraMJqaOFdSxu4WmIYsavbbYIheJROIrIMEgCsiLKurlaSWUFWUjfajub62e2OXa6JuJUzud5xleTQskjaq5ZDAKBoCEUFDXVV92+hwb+G+FRRxxoV1TSDzmtZZmfZFFrpKxgXZN6mOw3AHlgJJ4l30Bwo2UNoDavMV2ZtN747D4Uy6pKzn4kQLe9guWv7xFAIANgaJsYM8tY8Cq3qW+G+EWQoXltdDqy22ka/iVB0N72x3vfF/i2XVOYqQFYmjKtIrCl5hosFY+Ur1Neu42xfWe/wAfkBsPXEGeHNXQJGVTWqgBq/hNj17/AO4x5vuSbtl9ElSKjZOYkQkUV5gU60BdRpNs4ViaLlQCOxJ6AnT4JMkiHLkGuWCGYjXJqVdbWBQcF6OnpY7EYzYoAsysoVYwPcsXIkBsHY7OCTZJIHpeGcShCxjRJyFVXoxAA6mHQHff2AJ364bnboShRUZpdHKdWeONhGUEbOeTJYkB0oWVwrBVAIrSDv2JeGzIYlRWVtKhWAINbUQwG6nc7H1xhcdzjLHBMHOulVjGdYWSNl8lAkCy0gZjtSAE7jC5bJ6HjkjY/fL+csChDlQPUAkdwNgd8OdNChaYSRKqKqqKVQFCjooXYD8hj3Mvp1xnnMYa0/T2xEqXzPhol7YzzNhPrIwUBfL1/f6Yaz2KvFAZjCrPgoaZbVb6Ebf1wxxiHnYa2YxnVD2YrNh6m8Q8z1wrS4Wg9y2FFYa0XocVhPh3O2w9ULZkjRHCrEfbERl98I2aC1YYk9FUFmNdaVdzWF7aHuwi4rHI0bco+eiQLI1bfDq+7frgW5kkZdSWidlIN2wDEDumxYdt/ni3xjjDSI0aq0ba0GokjYWRYIvSSqg+zX2xhxQaFaTSZ2arFshUlzaEqCx31319egGOnFx9LOXItvqRf4ZxiRFkkYapX5ex2I66gVvbTtv1N1jG4z4ldcyozMejyMyIWZA6ajRYAkHoem433xoZfKkOz6ZOU7XWlgEoP5ACSANwPbSOgNYG874dknzcc0SKnL5rywl+XTFjcsSsdgwMbEWNzfcnF4qF2yatqg/yPimGoB5V5yFo0sKSqg6yFvpYIHsDjDzcyOW0JyogjhkNjS1kMtA0qirFAUG29ByPi2XlXNSNO0yOX0mmvMaGA0EAkeQjQNV1vVdsdyHGVmhhmijCyyKunnCirfdVt6LGh39PUYUoLG015NytoZ4ehH1eyOY2sDlABQpUqzlVYi2rqRsNulHGN4x8V8jl/WEV4pdOggLtWh9SmjYA1Jd9SdgMakmQAmqAk0fLpZH5dafsyfNo0NTDp1v1qj498OR5uKCIzCKWG6ZgzIdS7q5Hw7gG8Yjrt9XQ78f5jx4kyzvDJpy3IeR442bR8SyILBIvVVnbbdcUuD8e+sZuXKLrilc1Iu4A0FbKsGJ1gCRdqJ+QBGFlfo9zLRiPMyrBHCdWWZSpd2Ns1JYsltBsnV5BtvsI5biUiFZA4YoJMtKyGy6k1cclXboWAfr33OLLHF3TE1XZ2HPQxOWy8/2z+QKbcOEbWpYSCj0dkaj0U6r3rE4ocrlUXLSQ5Y5XSHRFHMLeZjrDDzSEqGJPS9vY5Pg7xPEn1fJyxpIqLK0kjIopiHeIHVXSNQCwFdN++BbxLxGKVIszCJowkpJhkaN1Xn6pCY2VQQG0tYazv88Zhje1Mb6EzjcvOqAsGiVVeJ4Y1iBjYEqaABBJFEHoRtg58MStpkZiTqcLZJN6VHfqd2xy7MIySAdeS2olqBEQMfLAJbzLpPwgbWcdO4K9K6dKa/Q6Xphf4g4p6lf8xQX139jfMx/uv7vDWzHWv7/HFMNvhdWPPOg0InJJrcqCfSqq7B/TviGYK4AdQw2ajRFg7GvX9cVuZex361v0JH/ejh8L+YVQN2LoKDd732+eABv1VWJMgDgltKlANOsIDRN71GgsV0PfE2SHLjVLvSAtnYnvqodv03rErSKxkACklgF1EK3mY2fL5SBt12AOII5SKBQMAxNWAT5dwWG9VvWBsKJuf19v13rCPKQLO1ix7jff9DisGu6B7ttvpF+vpuBv6DCCXcHp0G36/jvgAsxy7Hcfn137evXHmk7i696vbr0O2IYn2o3Xr5qBO5Gw6kCvxwrD7wHlJ96GwJFk/duunbrgAn1USDsf79ceEuKnN/v++uFL4ALfMOPczFLXjwfABZM2+HGTFTXhQ2CgLYkwrSYrocekmoX1OwodSSaAA7kkgV74VATMzFlSNdUjmlW6G3Uk9lHUn+pGCrhHClgBN65WA1SEVf8ACovyJ/D+dnfEHh7hPJUvJ+2kA1VvoXqI1PoO57nf0q3xbPNCgZU170fNpA263R74HfSC0uWA+d4goDiMCGcRcxYixKSBUcsCsiechdVkXdDcHA34gX67l481lZQXhkDlVJ0lkq2Ck7sABXquDzjXh/JcQ5M0upJDqRKYI5G4aIjcEGmFe5xj8NMWVUwZSAIhs6pEMms7m2dqJbYCr2Ha6xbXZpx7RJS0/F5ArL+NJ2hUlnZ8ujFgQArK7eUtpFE6WUEn2xPxTxW2ZGSmlCJzGmy+YVQdDKDCwcA2xFyLqAJJ0UDivx+KCPmtoWMnUktEAnmaSDyuirfR1JFg7ea8CWfjcjzgqVGkIdYCjqNCsfKrbnbvfrjshpN8dkzf4/kU+sBZmdITEwiKKz0oldmsA2QHvSvTYDtqx0fJkLleY2tMpGqyRzM0jMIyASzUuqTVabUQoHbYYA+HZhJoV2ikmSowsgSVNQ++UdRStq237Nd0MXeKcRkzWXWCWRDnBHKCsb0qReQLH5W0ljXwixXb0JptpCT45CHMcdTLwtmopFniLcocgkMgUF6bmb6vOpPsO2o4ucB8RpOsE0sS6i7GVSQ5XU0hidV7Gl6GtgQO2AHw1KZS2XcgGRm0qx0KsmhebG/MbVYSNVF2B0GG+G+JSZDMUWRMurNJJqAPNUqQorrIdwFrobJ2xmWLv5BPmjpOedZlZ48wFnaRzHFLoD8waX5a+chjQToe571XNuN57LJO8f1dYFdNXNUy8zn/ABMXtiKEoK1pGnqNrxNxjiMefjkZ4eXmIWHwnUskcxSIUCKSRGaJrA6HbrjNzmaOcQ8zl6mcMjAmjI4OqJtW5YhT5+nbrWHihT5NSM3MwctSJC3MQsjDuYnGxPmBuzYB2oi7G2LMcYkUgIEWVQsYUAAyIqshBDGmZa12ficUOtavg/gb8RmGWdpUVAryncAIpYUaf9r0RWIsqT2Wz1zifgDJTRGNYuU2gIsqFuYoCgKNRPmUAAaTtt2w8meMHT7HGDaOB5nSxildFcaCpRjIuqgQhBABJKspB78tr9yzwPxYMqRvp1qpiOxW6cujORuxO6fMDvi7xv6Ks4tCBoZh1ZieWxO2+hr9Omqrs7WcA8sEuRmeKVAsilS6kDUFXzApJfRrvbrQxq4ZYtJipp2dUeT5f9v6nD1Jrv8Al6Vfy2OM3h2cE0asDZoWdqI3OrrdEdvUEdsW3BU0Qy7eat/Iao9d7vv7Y85xadMunZJzf76YcTQ3/va7xBLJW217gkNYrbr69fXt7YeqHQXAJVSgLWBRIJqt73A39sIZbnUqN9kYtpJHUp26al6+3X2xFPMWok2aC+pAXYX/AErDc1IxK/aK7ONRIO9n7shNbisVXejQvauoo2QCe59fX0OACyJfXC8zFTXZ/wC/T9Bt3x4TbYALkUovcA3sbHT+IAEbjDdW5/H5+2KqyjC8zABb14bzMVUmx4y4ALXMwnMxVMuPc3ABb1YkDgdT+fT3/DFES9P6bn8vbc/IHGDxniLTqMvCuoyae5Gx7NYAA/e3PWt8ajBsy5JGtH4gUCV5AVjUB49jqkjrdx6gtt7CieuC7wNwqVlGazIIZzqiiP8AlKRQY7XrK+vSz64q+CPDzGNWzFtWzFzr1aTXLWx+yGlbP3iN8HmJb/BqvkizGZSMapGCrdWeln5YCuL+LmMbL8LHYcsBpFKuL8psEURvffvjY8S5qSmj5ZEflKyK1sSBZUppoWdtjffHMeOcVgaUrFIOYNtYY3Y+NT0rcEgDpZHSsdODEnyyGXI+kHepVUq6O7lxqZX5nlJZtSMqhdYfUa9b+Qqy20xVIwq7igWJYCwjMG31MKNgV1uz0F/pK45NknihjChXiMjIyWAbZFYAEeagR36D0GEl+kJsvPGNMYd0h5zIV0rIwtlLMCCACCxBG5oHy4rHHKrRlq1R0Di3OhijBjieBQgl1ftAG1amjJNBlJUgUbs9MBuailzsY58tyAIG1rtqQDzbbxEjq4taI3vpjLxSWbiGYh5ilcxG/JDGo5BMqywB6BtwrCqF6hWKsiyQDRKuqh8PmMb6bqhtYF7o22OXNGUenz2Wx18GXmuFzJJzUs7lFdjcRCADSHUXIukae3z2xJEvOeNxcOYWtNjYkdCux1EEbDfY77bgq/xgOoA8qtaaR3oD4mI6An4B+A74rNkEa2lAJavUAEdACbDHt5t/KB7YcPWzj+JDlhTdoF87pm8jfZZjymRT5Q7rdFSwsPV7dLJ6isW4JedcWcRkICU7bLVVHbnoxCsARsSO2NPP+GjMtBgQAFUSDSQSfvOppFoHevXbD+JeD8wEWHUkieUqlyFwaohNQ3agxoMAf3QN8dMPV43S6ZJ4ZApxbhssXkZmK76SA1MFOwIHcbehBr8NPwr4bkz7iKEMg5emd2ERSMatUIWhqNrV9yb3FGijw94H4g2lHAjiJJf6xUjb9Ciq1662G4A69cdV8P8AAYMlFysugRbLGurMerMe5/26DbG8vqVFUuxwi32Q+GPDkWRhEUWpu7O5t3PqT2A7AbDGwRhcYvEuJfaBEZllDrGNQblMzLqCsB1BFDVWxIrvjz+ZsrwjY04DvpH8IrnoNaEJmIxaMdlYA3y3P7paiPRqwZ4izUAkVkYWrCj8v++HCTjK0N8o+cOBcQaFjBIChUsNLWGFm2Vl2og0w698FGVzCaqZS1ghNJC+Y7ITY3ANYJuP+DI85JyZbXMxoDHmrB5q70sqKVJI3O3StjXUB4r4c4hlPLLA0q9pINUiH3KqLU+xUdemOrJrP6l2SjaCDiTPETG+r7PS0i2lI77eUqSKI0/7HFA50evt6/j8tsDf10gEGtQYqbKg26/uyLq6gEk9O1XhkmY3AJKqb85U71saAJBAaxsfTEKN2F54y2kqNIVlVTSjcKSQT183uKxXOdNf3VntWBeLO0y6x5bUkGxYsbbb0R3GHTcSYjZzTMWKW50kGlstsx09CCdsFDsJhnR64X/EKO3sa+XveB/heXmzMoigUu57DoB6s33V9zjrnC/o+yyQaJ1E0pG8hsaTX+X+6Aeh6/0TpCApc+2s6b1t66tdsKIG+9hq364gXPD1F3RG99PlVdffbFXxtwOfIvpYl4Ha0k9TXwv3DgX7EUfkOPmyTYGmz0F0PYXZ/PDoLCpM/wC+E/xAeuBL60d8I2aNXeCgsLf8RHrhknFAoJvsaABJNegG+BeCZnICWzHoF8xPyA3ODDhvhmUx1KvLZ3BEge5AoWuWsIBBYt5gbsYNox/EFSfRj5nN3HJ9YdBIpQpEYydewD6nHw6bPkb+L1wZ+EfB75yT63nI1jiJDRwRgoj0NiVJJCVXfevQ77XAPAaCX6xmy0surUFc6vhoI0hA8zgAbbge9Y2+M8aaFq0hACTbkESKB90K1jf1B+WNPI58RMaqPMjcUAChsANgNgB22HQYwPEXidMpJGjj4xYYnSLvSACVIs79SB0wIcc47mK5uUe2AkYIZA1a6IIBY6l9L26bDHL+M8bnn1DMM5cnU1nZj68s7IdhugGK4/S27Zl5r6DDivjdi40TPUTkVKdVgkgOumje9G7o9u+BDiKLKzSNOjSO1kmhq9SwUUG963xV4PwafMsRBG0lHzHoi/zOaC/neDLhX0dWaldppCL5cBACj1Mr1Y96AvYXjr+jGqJNP5Dv6W/CbZzLCWFS08FkKotpIz8SADdjtY/EDrjjOTzOlJANQPKMMkVhHdLBHVDujAEigdKjfrj6kxjcb8KZTNnVPArP++LST/1EIb9ccOH1GkdX0dM4XyfOKzc7SXZNSaSDfk0jRUbdNAB0gUaG47Xgs4Nxz62OVnBUqkIzPYSYn4Qz3UWY2I1dHGx9+hN9FHDSxYxyGySRzXA367Cq/PGxw7wbkMvTJlo7UUGe5GAH8UhJGN5s2LJGqFGMkco/wyVdTxfaabBChuYBdUV0kE9bH6YveHQZGdWcJIsYI1r3ujYJBFEDax16Y7JlsyrXoPTatxX4emJDGCQSAT2JAJHyPXHDKNqii+TlPAvDPEOYWDabV4zJIWKaXu9CtuRuD0XfvQwfeGfDUWTSl80jAB5CN2oDYDfSvsP1xDHxdyzA+VlJBRgOgOxHqpFEH333xr5HPLJ7EdR/UYvPbX+iUXG/uW6xVn4jEjaGdde3lu2Gq6Ndhsd8NHFoSzLzUBUkMLAoqLbfpsL/ACPocC8E6k8+YjW3SOMM/n0B5FV6ITVca2CV2HQ2MZhCzcp0b3E82OaIxK0Zo2CpCMCLP2lbOFthRHTGPnM1yNEkUpfXIsduGZtMeolSSpYtTuQNjVUcVuMcSaYNpU7aLUgakYjfS69hatvfe+tCxlsukcitmZAga+WhDDoFDM7m66KBdXfc4qoUuSW9vg3/APGogqsSwDMVHlYlSOuugdAFiydt7xbzGZRK1sq6iFGogWx6AE9zgY4rm4V16STG0aNcZATWGatTBr82gLYAqtz6ZHGeMuImGpi0YFEl9LBz5Q4Xq3xCz93STjKxX0N5a4YY8W4YspSQAc6I3G3QjpqW+wavwO+M+XjLiDmGleN+XIHRqJ7bqfswQQdW4HuMZ3BOPFxHMbWJbikGovoNWNQKglRezjfTV3vWr4hZ4gZUKhfKJNQDLS6qJ9AdWkn2U9jg1cWkx7Wm0C3inw6c9oLEJmRppmFo/cLIAfMu9BhdX3GOR8WyEuXkMUyssi9VIIrc7rezKdiGG2+O2+FeMaHTLSkMrDVBLasGB3KalFfL8vTEnEsxlc7M2SzsIBs8osT5/wCSRaMb9fLfbvjUou+jMJKuzg2WtmQBS51CkFktW+mhvRAI2wTL4ehkcLrbKykrqy8xU7N0Ec33WPUK63gn4r9GmUQXBmp1Em4sxuh7CyApbr0u8Cub+jbO0dJilQXR16buuocUp27sO1E4rHFCSvajW9Ogzn8SJwjLmOHJSAs3lZmU8w0baR0vcAdNviFdDjT4J9I8EuXnkluMQrEu165HeMltKmz8QIB39TgByOR4vCnKkysmYhr4CVk0jsUmiYsh69z8sVoeBZt33y+ZXYAGRWFC/htVPXYb7X3GMaar6kn90/4G5fB0PL+O8hmMqUmDsKdWjkWy2jzbGzvp3XeyR64CPF3hXLxHmZPNRyoT+xLAyL6042K9Pio79Tizl/B+akJJhnD970Cq+G9RUUdtxjVy3gGc7OyIFXfXIpZSQdesIGBUbULG13ibcfCC2BXh/wAOTZlrULoVl5nnUNpO5rZqJFgEir9arBVF4Ky8RDzysPNaICQf4VBHmkPfyqDgl4b4Oy2W0zS5qVtYCgx/Zxt5Sd+WCaqzZIH6Yln8R5HKsgypi1OAxmppAUNjeXVru+pOwGJuOSTpPj8jW0Yq2WOHcJYAsqLlkY20jqBI5/8AD637udq6Y1OF5jKxlVVmMjWupwxfaviYikU2K2CnA9PxyPOwlgGaROhi5tartWWOvPuOu4xhpwjPyaTKBHpsLJKyK1GtQ0i3INDyle2KY/SxXMnyTn6iT66C7N+LGjikdlqiNLBCaBcC2j1bij8QPtQOBrxTxWPMcuRiQShRTGQUffceYeU7/C3598PyPhuKOjJPI+kEBYgI0o9RqcE6fYAYunPw5VRyYQo66kRpW+Zdr3x0RjGLuJCU3LtgWPo6bMDmxs8QJu8xGEX30+bUR36EYuDw1kskFacNnZCao1HApr/p6izfM7e2LPFPHcQvWkzk7eYFbvtbYtcD4Cjrzczlvq6NukepjM49SLqJT6kX6V1xVykvxMLdcEvCc3mc6wWJY4II/iOkcqMegUaVLV90b+pGCVs6Il5eXBAu2kO7ufU+g/sDFOWe1CKoSNdljUUq+9dz74weJcejQ0vnYdaPlH49/wAMT02Zneujq+Z1aG0fFW2A3N5+RZjHIzq4VWFsvn1aq0KDZPlbau3fBteMWXxFCZmy4aM5kXoid41ZyP3d2YdyLW63AxyY210rOycL8lfhniNS5ilsMNIJIIonprH3enU1R69cS8R47C0J0XJqOmkqwSpYNTEWtCxV3W2A/wAT8eyycuV8uWj1gTBKfluGcte2m7s2dyXGy3u7L+JsjKhmMiwOr8oLJIpDDSrlkNAnZwCSNjY7719tOnRPaSVBHwTM6Trc6V0EuSQAtCySegAo4II86hjEiHWjVTIC4I9tIOOZ+LeLZN4MxkZmkV+SuYLqUCsQymGJbsszEoao367Xij4FzJGU5BBLIhZNLqrJzCWOmPq5J3NkCq3vGpYtvqFCWiph7medO3kYMo3FxjRpZmDKCQGWQaKJJ9NjhsZaOSNlKsjkqGRiw1D4lahQ26G/XEsHEVaOi6ROzMrAU5ZtHTUdls9z1rbfFTheTjSaNpJgrsikQ6lAPZWNUtntvvW3TGE3VMGldo2eJcFWYgliosFlAWnrpdix0HSvyOKfE+FJGoIbRECzSW5Fmr1DVYL6ljobd/xhzviMqA26qr+alLhlDaWDCtS0LN+o32vHvGEBkVQo1WpKMLHmBtCGHoSrD9MZipWkzUnGm0T8KzuW0F2BiKsFPO0ggs2lCCpKkMelH50cXuOJHy9UjFQpBtQGazsBRBO5/H0OAWKfzl2AGgSK7a/KAiayTYC0VJFnobG940osrJKsbI6tNLFGpoq4WLQoLvKtqQHBcG7vpe+KSx07sxGdqqJeAZFZnY7aQQHAujueisAQTuDYux+OAvMcSWOeWIh1k1SKkzEGJ5I218sjtsAtnrZGOhcJ4pCWuJm0HSpUxaLFHTKdQDMGbYOCVqhQxzb6WuB8jNmdACuZF6Sqn7QNEHCnrqakYAAn9p0F43jltLVh7aq0bfDcsyFZIvJDOA2iQkCOSjpBJ/yzrYBvce2NqHj0kGhMyUKqzQ5iP4igkrlvZFtH8Q+R33G/N8r4nfKTq2gnLyRjXHuxe/i3avOhtdPTYjvgh49ko3jXMwuHgZR5qJK70NRG+kdLO4O11VTl/wA5a5On0/4NJbLaPflE30meEpoguYyJk5aks8SEnQ3XmIBuRtuPYHFDP8dTP8N5xUSTwaOeoNOANhmI63323HQ3jZ4R4qlgXW7c1F0oQCW1CvI6sAdLCwCOhWj1BOGZrhnDuIuZIXOVzdHUFAqQ15lMewksfu0T74rCfCT5rz/ZlpP7GJk/EH1yAwTFTKq6on2USsPX9yQ7Kw6Xpb1xc8KeLCrcp2KupK2+zKf3HB6j0PywF8Z8Oy5WpARJDflmitowfR+8bezV7Xvhr5iPNALNpjmUUsprS4HRJB2rs2/vt06dItcdEmndnfcpnYpdnRRJ7gAE+zdsVzmk1FJkkQ9DUkhoemlidu+2OQ8E8VS5WocyjMi7KT8QHajuHWuhBOOhcH8RQ5ldIcSADp0ljv2O9exsY5pYNeTXuS8hYuSiYahIxAFatQO3obG4+eII8rETaSO7AUAHWyPToNW3reAXxF4gnyEmsQmTLHpPG5r3WRdNI/s2x7H09kvF+Tnr7UQSej+VSfY9FPyJGMrC6u/99zTyfY3OFT8NdjpQhvMra2lJ3PmVlLbelVjVWHKQbrlY1Xs6xxkf6hv/AFwAeMOJoGBzmUeRCBozcLgNXpzV22PZtQquuMXJeIpIt8pn9S/9PMjlt8i5uNv0/DG/ZbXkNmdXXj43KNFInojFWH4dQcCnHBIZGOWzixMQDycxGjAfyyqNYB3PmB+eBbiXiJnQnM8PAJr7eA6D8xIFeJrxh5nMwNtzMwp6hZY4nr/zIy3/AKcbx4VFmHKTCNf8VXYTZZx/MhH6gHFfMcFzs7DW2UQ9Ps3cMb/giPnP4YocC8KHPkjLyhyvXVBMqLuPikvSDRvT1PYY6d4e4JlOFj7JRLmSKeagPmF66F9hZ9TjU8ijwu/yGo+XwZ/hvwEMqgzGYRJsypuMU7LH6MwZjqcVftirxvxVFAx54kBsiytWfazvgpzPiCQAklVA3Jrt8zeBvif0lxR2jsstbFSgI/X/ALYjDdu2rCUoy4VgpP42RmOjMFATsskVV8mUN+ZrGY/F5ZGPLTLTH0QOXPuREAcamY+kgDbL5LKqPXlITf8Apxlv404pNsjy1+7DGyj8oxjp+r4r9RKEfB036T/F7wacnlb+sSLqdhfkQ2ALBGlmojVYob3ZGOZ8P8Ms0Rk1AFGZ+ZErM2paJBfcnTVgVd31vFzxdn2OczclkM2Zki6m9MEYCKp33LUQK/HfFDLcXzHD7WGQoXRJZR8OrmWFXSwsMoZTsel9RjGLHrBJeSk5Nst8R8Rvm55JVkOiRWWSJwSiRqmm6BpgSSex1L6YzkjYluVGQQtlmAdigoFmZgfusuwIq+/aX648uVnmdUaT7JGkFBmDM1FlUAatgt9xWEyub5WUVE8vOk8zaFd6S60jt5gy1Yu7xVKlSJ+Qr4T4UzWdQZqYRmdyQSxUMFWlTZbC+VQAK6AHvgk4XksvAgRHiedmEcrl6VCwOiPTrBBIVwrddj0vHOvDfiiTJwSDLx0WKGRy502dWlEjVRpDFm3s0B7YzM9lkLO0YYwM/lLAkC9eklSKd2YShNXUA++IuE5Wm/yN1G7OqScfykGYOUlb/mgy6SU+y5pIaMPIO9lfMQQDRJO+NblK8euadXWQERlGRncWdtSgKxQ6+l9Djj3FMxLmXeWcFH8y6AGuoIgrmUEhiFArcWSz9rwVfR5ns3K8GWhSIZeEF5lei2mRrZrUDQbJ0qPe73xOeKldj46QbOmXaAs3PVlYKyhgXdpCR/KyuWY7VVdBWI89xRi0LQBg0aralgAAJFBG3k0uiONgO1V20M7wvL7zmYxxgjrWgFQwv1vzPv7nGe3E+HZfNrk2UK8iCQSHSImL3pGsN8RrY1XviSa+7HrLowPFGabK5RcwqKXMojUvqdFJ1MSRY177C+5xXy/G5Mz9VMHLhk0CZl1BQZHJLlFPm5diyBYOoizjpfFcrCctJHNHqh0EMgF7fwgb3e4I6He8cjz/AIPyeYgjm4Zmjqtv2zkKNIDUzkAwutrV9b/HG8c4y7QPG0qsI/DnFecQkAtypTSxVVqrV0oHSBR6dgAexxu8chy2ciOSmdi2/n0kPG6mlcWOlnr0IsHHOfDXEpchNOssf2qFW0eUjlyHzhG38pDKVKnrXywQeC+LpJmjlJnaUi0jkPxNpBYB2O7WoO93Yr0w8kOdjMW1x5APivD+TJLlZkMZjY8u21U2lba61GKTdh2GrrYOHcA4s8AaKiVNiSG9JdT1KN92Ub0R1GOz+IOAZPiSHW1NEWj5sZ0vGejI17Mv8LbY474q8LZnIn/mF1xAhVzCDau191b2bvsD0xSGSGWOshyi4u0a2S4KsqiTKSB4yw1F3ZXUj7sqH4T2BBAOx+fpclMuoyqytYCnTWg9qlB3o1RLdffAtlc9LlXEsbWTtrG6uD92RDs49jv6euDbh3iWJ1QCQ5RvTUTlnJ3IBYEwtZJoit+/bizYMmN3HlFoThLvsz4eMSLJrlcLI/xfARJ386IAPN0+fXDclwzKZ2QqsJik0ljy3UA7gbIbU1YO1YI5mbURIqMxX/MiiJK+zKBqXpuCRtiHKFEZGEMJZCSGUNGbN/uE9jWJL1WRLgfsxsHc94CnG0b6lBNK4K6R80Lj9KxkS+HM9CwYROGHRkIJ9exuvwx09+PEf5K/+of6xjbC/wDEGwDxHVQvS6kX3q6NfPDj/wChnXaTNexj+QGynijPZVtE0byCvNaFgwPZiBpbrv2w6XhWRz1nKifL5k9IOU7xO1dEJ/Z9zuwUfpg3fjy7VFIdxdlBQ7kebc9NtvnivxLiUEq6JFlAsEUyo1juCsgN9cNeund6V+v8GfYiumAfB+E5uFZmhmZBAQs6AikLGqMTnz79fL0xY4hkXky0cskEC85yElUBC5UhNLGMlUF2T5BfW8G2X8NjMSF1ysqB7MskjBDIbUjUWYsw2JsDD4/CuQXfMZpJEBLCFXXlg+tWSW7ahp/THRH1UpviJOWNLyCYgzcOaMUbK+YAAIiSJ1WwGHLjMegBRtbBTtV74OuD+EXkigGdCoY1po42DNI23mlnrVdbaVNe/oj+LsllV5eWESd6WtR9yF3Y+5N4GOJ/SLHqqTmk+m1fldYpU5+KJ7Rj1yHc3iDIZUcgSKgWxpjVyBfXdVI1fr64Hc3xXhrrpOYzA90RgfxOnfHPs/mstMQYMwYD+66MVPpuNx+uKIhnOyzQMT00sln5Cr/CsUhgUebMym5dpBnWTU+XifED8o1//pcV2zOSBIfOZ2ZvTRlk/wDcCcUeHeBOKygHSEXrcjBP/wBdN/pjVi+iLMNvPmMrGO5WMufz8g/XDcoLuX+/YajL4QyTxXHl11ZfJqSNtcv20h+QWgv4UMZr/Spn+iBUHosSr+lH/fG5J9E+WA24gwYeqx6fyDA/rj3/ANHwwBiz9/zRav8A2y/0xnfCaUZfJnfS9wAw5nngVBmGViwF6JANMgr3SmHrRwKGZGVCCBpUQmQa1K8tmaNyhJsyKFG+wPvjuv0joDwzN2AaiLCxdMCKI9CPXHBuDqOe6/dKSWOxoAjb5436ablDnwPKqY/hEhcPC7LqlQFPhPnJ+E1vqPSjvdXiGKa4Fq1eGXUQLD6X+9fsygb9Lxnn4T+ONvOip/5ojq/iuNib9dwD+Ax0NErIsg5kE6j9owSWMN35LatG9D9nqoX92h2x7LcqUI0jKrIAEUq3Kb7QtIJXXzRqFbqN+npjLRqZSOupP9xi3xPaXMAbDmdBt1Jv+uE1yMmLgxZdmUN9q2otqLAs6Pubtgw9b70d8aHhJ8vFOk+ZzRjAYmSJUmLs3m6lRpKgkG9/ljJjlZlzGok/YKdyTuvwnf02rFTND7Zffl372q3+eMNWmjSO4ca8UpHIYYpEaoOfEugNrTSrgpIRp1Moerv/AGwDrBHxWF5rIkTlxtGQCfNq0CMooGmg5O3Y3WMvjshE2cokaWWNaJ8qCGgg9FA2rphvgKZhmI1DEK0j2tmjUJqx0PU4jGGqtdiZ0ibg+dZcv9TkIGmMyOxFssKBFhYNWokhyVoC3/NOB5PKZZJV5bEyPIxVWCgurEGOPfZVBK2aPkG2JeL5uRIY9Dst5lRsxG3JBrY9L3xd8cSsKUEhTBK5AJALAWGr94He+uIX4N+LBXJeA5pyj/WgqR6o4TNHcsiHdY3IapFU2LA7tW1AA2fyM2QzQLKUeKRXUncEhrsONmHXf33rHTeNOWXNhiSI2HLB35f/AC8J8l/DuSdvXGzwNA4IcBgYnsMLB8l7313xWOSUVzyjL7BLgvjJ83LLraJTzFbUQq6oQzExMb3A8lHrWr1wS8J8YrmikS8ubUHEqqhXYFRTROSVBBO5NGscXyygXQ+5/UYIfA+3FcvW1s4NbWDA5IPqL3xueGNWJSd1YdcV+i/KS3JlZWy+rspWSA/JTvXyavQYG5vooziXypYG9d3QMPdWVh6YJeFqDkZLHVST7mpNz6nDI83IuXi0u4rOugpiKS/g6/D7dMQWTIvJTh+ANPg/i8ClI4WMV3Uc0JS/VVdzpPuADiL/AId4wxowZkf/AJIV/NiRjsnChbSqd138vbqe3TGPIgs7DrgU7fMV+xmTpcADlfCnFFoNLFECbPOmSRht20hsXE8FvKx+s8TIHpDG/wCWrYHBk8Ytdh37YiiQb7Dqf9saaXdL9kY91oysv4R4dEBzHzWaPpLI4X/SoUV7G8EHDM/l8stZfKxxAdk0qd/cLeKegb7DHtIvoMLSL7E8sja/4iVrDRWCCD5rBB2I6YB+LeFMnLK0iPmoLryRtGUWhXlDCwO9XgkRBXQYZKo9MOMVHoXuSfYFv9H+Xc+fNyEdi0CF/wDUGo4mT6N8lW+czR9QERf97wVOo9MelUbbdsb2fyHuP4QLweCeHJ9zMTH/AO5KEH5RKD+uCThk0WV2y2Wgh7Wqkv8AixN4VlHphyKPQYTp9mfckWm45Kw+KvkAMZ82aZt2JJ9yTidEFdBhmnCSS6Qm5eWV3a8RqxGLSqK6Y9Eo22/vfG7MpH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06734"/>
            <a:ext cx="5470285" cy="375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1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Pyramide du </a:t>
            </a:r>
            <a:r>
              <a:rPr lang="fr-FR" i="1" dirty="0" smtClean="0"/>
              <a:t>Louvre - </a:t>
            </a:r>
            <a:r>
              <a:rPr lang="fr-FR" dirty="0" err="1"/>
              <a:t>Ieoh</a:t>
            </a:r>
            <a:r>
              <a:rPr lang="fr-FR" dirty="0"/>
              <a:t> Ming </a:t>
            </a:r>
            <a:r>
              <a:rPr lang="fr-FR" dirty="0" smtClean="0"/>
              <a:t>Pei-</a:t>
            </a:r>
            <a:br>
              <a:rPr lang="fr-FR" dirty="0" smtClean="0"/>
            </a:br>
            <a:r>
              <a:rPr lang="fr-FR" dirty="0" smtClean="0"/>
              <a:t>1989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725" y="1600200"/>
            <a:ext cx="79305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90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kern="150" dirty="0" err="1"/>
              <a:t>Supermaket</a:t>
            </a:r>
            <a:r>
              <a:rPr lang="fr-FR" i="1" kern="150" dirty="0"/>
              <a:t> Lady</a:t>
            </a:r>
            <a:r>
              <a:rPr lang="fr-FR" kern="150" dirty="0"/>
              <a:t>, Duane Hanson, 1969</a:t>
            </a:r>
            <a:r>
              <a:rPr lang="fr-FR" sz="4000" kern="150" dirty="0">
                <a:ea typeface="SimSun"/>
                <a:cs typeface="F"/>
              </a:rPr>
              <a:t/>
            </a:r>
            <a:br>
              <a:rPr lang="fr-FR" sz="4000" kern="150" dirty="0">
                <a:ea typeface="SimSun"/>
                <a:cs typeface="F"/>
              </a:rPr>
            </a:b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37" y="1905000"/>
            <a:ext cx="29813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6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kern="150" dirty="0" smtClean="0"/>
              <a:t>Une des </a:t>
            </a:r>
            <a:r>
              <a:rPr lang="fr-FR" i="1" kern="150" dirty="0"/>
              <a:t>œuvres de </a:t>
            </a:r>
            <a:r>
              <a:rPr lang="fr-FR" i="1" kern="150" dirty="0" err="1"/>
              <a:t>Banksy</a:t>
            </a:r>
            <a:r>
              <a:rPr lang="fr-FR" kern="150" dirty="0"/>
              <a:t>, XXI° siècle</a:t>
            </a:r>
            <a:r>
              <a:rPr lang="fr-FR" sz="4000" kern="150" dirty="0">
                <a:ea typeface="SimSun"/>
                <a:cs typeface="F"/>
              </a:rPr>
              <a:t/>
            </a:r>
            <a:br>
              <a:rPr lang="fr-FR" sz="4000" kern="150" dirty="0">
                <a:ea typeface="SimSun"/>
                <a:cs typeface="F"/>
              </a:rPr>
            </a:b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89040"/>
            <a:ext cx="3938315" cy="276148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4" y="1124744"/>
            <a:ext cx="3856856" cy="361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kern="150" dirty="0"/>
              <a:t>1 des œuvres de JR</a:t>
            </a:r>
            <a:r>
              <a:rPr lang="fr-FR" kern="150" dirty="0"/>
              <a:t>, XXI° siècle</a:t>
            </a:r>
            <a:r>
              <a:rPr lang="fr-FR" sz="4000" kern="150" dirty="0">
                <a:ea typeface="SimSun"/>
                <a:cs typeface="F"/>
              </a:rPr>
              <a:t/>
            </a:r>
            <a:br>
              <a:rPr lang="fr-FR" sz="4000" kern="150" dirty="0">
                <a:ea typeface="SimSun"/>
                <a:cs typeface="F"/>
              </a:rPr>
            </a:b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392488" cy="29230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51954"/>
            <a:ext cx="4807818" cy="320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9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Mur </a:t>
            </a:r>
            <a:r>
              <a:rPr lang="fr-FR" i="1" dirty="0" smtClean="0"/>
              <a:t>Rondelet</a:t>
            </a:r>
            <a:r>
              <a:rPr lang="fr-FR" dirty="0"/>
              <a:t> </a:t>
            </a:r>
            <a:r>
              <a:rPr lang="fr-FR" dirty="0" smtClean="0"/>
              <a:t>– </a:t>
            </a:r>
            <a:r>
              <a:rPr lang="fr-FR" dirty="0" err="1" smtClean="0"/>
              <a:t>Mist</a:t>
            </a:r>
            <a:r>
              <a:rPr lang="fr-FR" dirty="0" smtClean="0"/>
              <a:t> – Montpellier - </a:t>
            </a:r>
            <a:r>
              <a:rPr lang="fr-FR" dirty="0"/>
              <a:t>2014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16832"/>
            <a:ext cx="2973487" cy="36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0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00B050"/>
                </a:solidFill>
              </a:rPr>
              <a:t>Arts, espace, temps</a:t>
            </a:r>
            <a:endParaRPr lang="fr-F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2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La rencontre ou Bonjour Monsieur Courbet</a:t>
            </a:r>
            <a:r>
              <a:rPr lang="fr-FR" dirty="0"/>
              <a:t>, G. Courbet, 1854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694487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44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La persistance de la mémoire</a:t>
            </a:r>
            <a:r>
              <a:rPr lang="fr-FR" dirty="0"/>
              <a:t>, Dali, 1931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44824"/>
            <a:ext cx="5284422" cy="395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5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Spiral </a:t>
            </a:r>
            <a:r>
              <a:rPr lang="fr-FR" i="1" dirty="0" err="1"/>
              <a:t>Jetty</a:t>
            </a:r>
            <a:r>
              <a:rPr lang="fr-FR" dirty="0"/>
              <a:t>, Robert </a:t>
            </a:r>
            <a:r>
              <a:rPr lang="fr-FR" dirty="0" err="1"/>
              <a:t>Smithson</a:t>
            </a:r>
            <a:r>
              <a:rPr lang="fr-FR" dirty="0"/>
              <a:t>, 1970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00808"/>
            <a:ext cx="54006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1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Carnets de voyage, </a:t>
            </a:r>
            <a:r>
              <a:rPr lang="fr-FR" dirty="0"/>
              <a:t>film de W. </a:t>
            </a:r>
            <a:r>
              <a:rPr lang="fr-FR" dirty="0" err="1"/>
              <a:t>Sallers</a:t>
            </a:r>
            <a:r>
              <a:rPr lang="fr-FR" dirty="0"/>
              <a:t>, 2004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060848"/>
            <a:ext cx="2649893" cy="35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6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Personnes</a:t>
            </a:r>
            <a:r>
              <a:rPr lang="fr-FR" dirty="0"/>
              <a:t>, Christian Boltanski, Grand Palais, Paris, 2010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62" y="2132856"/>
            <a:ext cx="5112568" cy="38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1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2636912"/>
            <a:ext cx="8229600" cy="1143000"/>
          </a:xfrm>
        </p:spPr>
        <p:txBody>
          <a:bodyPr/>
          <a:lstStyle/>
          <a:p>
            <a:r>
              <a:rPr lang="fr-FR" b="1" u="sng" dirty="0">
                <a:solidFill>
                  <a:srgbClr val="002060"/>
                </a:solidFill>
              </a:rPr>
              <a:t>Thématique</a:t>
            </a:r>
            <a:r>
              <a:rPr lang="fr-FR" b="1" dirty="0">
                <a:solidFill>
                  <a:srgbClr val="002060"/>
                </a:solidFill>
              </a:rPr>
              <a:t> : Arts</a:t>
            </a:r>
            <a:r>
              <a:rPr lang="fr-FR" b="1" dirty="0" smtClean="0">
                <a:solidFill>
                  <a:srgbClr val="002060"/>
                </a:solidFill>
              </a:rPr>
              <a:t>, espace, temps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0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2204864"/>
            <a:ext cx="8229600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00B050"/>
                </a:solidFill>
              </a:rPr>
              <a:t>Arts, Etats, Pouvoir</a:t>
            </a:r>
            <a:endParaRPr lang="fr-F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Tres</a:t>
            </a:r>
            <a:r>
              <a:rPr lang="fr-FR" i="1" dirty="0"/>
              <a:t> </a:t>
            </a:r>
            <a:r>
              <a:rPr lang="fr-FR" dirty="0"/>
              <a:t>de Mayo, F. de Goya, 1814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033845"/>
            <a:ext cx="5184576" cy="39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7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Guernica</a:t>
            </a:r>
            <a:r>
              <a:rPr lang="fr-FR" dirty="0"/>
              <a:t>, Picasso, 1937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8388424" cy="374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4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Le Dictateur</a:t>
            </a:r>
            <a:r>
              <a:rPr lang="fr-FR" dirty="0"/>
              <a:t>, Charlie Chaplin, 1940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40768"/>
            <a:ext cx="3649794" cy="501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2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La petite fille brûlée au napalm, </a:t>
            </a:r>
            <a:r>
              <a:rPr lang="fr-FR" i="1" dirty="0" smtClean="0"/>
              <a:t/>
            </a:r>
            <a:br>
              <a:rPr lang="fr-FR" i="1" dirty="0" smtClean="0"/>
            </a:br>
            <a:r>
              <a:rPr lang="fr-FR" i="1" dirty="0" smtClean="0"/>
              <a:t>Nick </a:t>
            </a:r>
            <a:r>
              <a:rPr lang="fr-FR" i="1" dirty="0"/>
              <a:t>Ut, </a:t>
            </a:r>
            <a:r>
              <a:rPr lang="fr-FR" dirty="0"/>
              <a:t>1972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633537"/>
            <a:ext cx="47625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5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err="1"/>
              <a:t>Persepolis</a:t>
            </a:r>
            <a:r>
              <a:rPr lang="fr-FR" dirty="0"/>
              <a:t>, </a:t>
            </a:r>
            <a:r>
              <a:rPr lang="fr-FR" dirty="0" err="1"/>
              <a:t>Marjane</a:t>
            </a:r>
            <a:r>
              <a:rPr lang="fr-FR" dirty="0"/>
              <a:t> </a:t>
            </a:r>
            <a:r>
              <a:rPr lang="fr-FR" dirty="0" err="1"/>
              <a:t>Satrapi</a:t>
            </a:r>
            <a:r>
              <a:rPr lang="fr-FR" dirty="0"/>
              <a:t>, la BD (2000) ou le film d’animation (2007)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72816"/>
            <a:ext cx="3579862" cy="47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3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00B050"/>
                </a:solidFill>
              </a:rPr>
              <a:t>Arts, mythes, religions</a:t>
            </a:r>
            <a:endParaRPr lang="fr-F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8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L’annonciation</a:t>
            </a:r>
            <a:r>
              <a:rPr lang="fr-FR" dirty="0"/>
              <a:t>, L. de Vinci, 1472-1475 (Florence)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700" y="2204864"/>
            <a:ext cx="5960216" cy="272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7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Le printemps</a:t>
            </a:r>
            <a:r>
              <a:rPr lang="fr-FR" dirty="0"/>
              <a:t>, 1478-1482, Botticelli (Florence)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88840"/>
            <a:ext cx="70104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2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La naissance de Vénus</a:t>
            </a:r>
            <a:r>
              <a:rPr lang="fr-FR" dirty="0"/>
              <a:t>, 1485, Botticelli (Florence)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884368" cy="50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smtClean="0"/>
              <a:t>Le pont des soupirs </a:t>
            </a:r>
            <a:r>
              <a:rPr lang="fr-FR" dirty="0" smtClean="0"/>
              <a:t>- Venise - 1602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12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Méduse</a:t>
            </a:r>
            <a:r>
              <a:rPr lang="fr-FR" dirty="0"/>
              <a:t>, Le Caravage, 1597-1598 (Florence)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48880"/>
            <a:ext cx="3702810" cy="378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4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Le voyage de </a:t>
            </a:r>
            <a:r>
              <a:rPr lang="fr-FR" i="1" dirty="0" err="1"/>
              <a:t>Chihiro</a:t>
            </a:r>
            <a:r>
              <a:rPr lang="fr-FR" dirty="0"/>
              <a:t>, film d’animation de H. Miyazaki, 2002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628800"/>
            <a:ext cx="3723878" cy="496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0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00B050"/>
                </a:solidFill>
              </a:rPr>
              <a:t>Arts, techniques, expressions</a:t>
            </a:r>
            <a:endParaRPr lang="fr-F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Le penseur</a:t>
            </a:r>
            <a:r>
              <a:rPr lang="fr-FR" dirty="0"/>
              <a:t>, Rodin, 1880-1881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94025"/>
            <a:ext cx="3168352" cy="401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1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fr-FR" i="1" dirty="0"/>
              <a:t>Autoportrait à la frontière entre le Mexique et les Etats-Unis</a:t>
            </a:r>
            <a:r>
              <a:rPr lang="fr-FR" dirty="0"/>
              <a:t>, Frida </a:t>
            </a:r>
            <a:r>
              <a:rPr lang="fr-FR" dirty="0" err="1"/>
              <a:t>Kahlo</a:t>
            </a:r>
            <a:r>
              <a:rPr lang="fr-FR" dirty="0"/>
              <a:t>, 1935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348880"/>
            <a:ext cx="4843680" cy="41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1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Les temps modernes</a:t>
            </a:r>
            <a:r>
              <a:rPr lang="fr-FR" dirty="0" smtClean="0"/>
              <a:t>,</a:t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fr-FR" dirty="0"/>
              <a:t>film de Charlie Chaplin, 1936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88840"/>
            <a:ext cx="2786608" cy="38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8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Look Mickey,</a:t>
            </a:r>
            <a:r>
              <a:rPr lang="fr-FR" dirty="0"/>
              <a:t> Roy L</a:t>
            </a:r>
            <a:r>
              <a:rPr lang="en-US" dirty="0" err="1"/>
              <a:t>ichtenstein</a:t>
            </a:r>
            <a:r>
              <a:rPr lang="en-US" dirty="0"/>
              <a:t>, 1961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7236296" cy="502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5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Marilyn Monroe</a:t>
            </a:r>
            <a:r>
              <a:rPr lang="en-US" dirty="0"/>
              <a:t>, Warhol, 1967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76884"/>
            <a:ext cx="3444974" cy="344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7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132856"/>
            <a:ext cx="8229600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00B050"/>
                </a:solidFill>
              </a:rPr>
              <a:t>Arts, ruptures, continuités</a:t>
            </a:r>
            <a:endParaRPr lang="fr-F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Les Demoiselles d’Avignon</a:t>
            </a:r>
            <a:r>
              <a:rPr lang="fr-FR" dirty="0"/>
              <a:t>,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Pablo </a:t>
            </a:r>
            <a:r>
              <a:rPr lang="fr-FR" dirty="0"/>
              <a:t>Picasso, 1907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31586"/>
            <a:ext cx="3573890" cy="36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5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>
                <a:effectLst/>
              </a:rPr>
              <a:t>Emballage du Reichstag</a:t>
            </a:r>
            <a:r>
              <a:rPr lang="fr-FR" dirty="0" smtClean="0">
                <a:effectLst/>
              </a:rPr>
              <a:t> </a:t>
            </a:r>
            <a:r>
              <a:rPr lang="fr-FR" dirty="0" smtClean="0"/>
              <a:t>– </a:t>
            </a:r>
            <a:br>
              <a:rPr lang="fr-FR" dirty="0" smtClean="0"/>
            </a:br>
            <a:r>
              <a:rPr lang="fr-FR" dirty="0" smtClean="0">
                <a:effectLst/>
              </a:rPr>
              <a:t>Christo et Jeanne-Claude - 1995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385655"/>
            <a:ext cx="3059832" cy="247234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01208"/>
            <a:ext cx="3476625" cy="13144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526403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9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Fontaine</a:t>
            </a:r>
            <a:r>
              <a:rPr lang="en-US" dirty="0"/>
              <a:t>, Duchamp, 1917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556792"/>
            <a:ext cx="4054213" cy="479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La mort aux trousses, </a:t>
            </a:r>
            <a:r>
              <a:rPr lang="fr-FR" dirty="0"/>
              <a:t>Alfred Hitchcock, 1959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628800"/>
            <a:ext cx="3723878" cy="49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2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Les grosses nanas</a:t>
            </a:r>
            <a:r>
              <a:rPr lang="fr-FR" dirty="0"/>
              <a:t>, Niki de Saint </a:t>
            </a:r>
            <a:r>
              <a:rPr lang="fr-FR" dirty="0" err="1"/>
              <a:t>Phalle</a:t>
            </a:r>
            <a:r>
              <a:rPr lang="fr-FR" dirty="0"/>
              <a:t>, années 1960-70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16832"/>
            <a:ext cx="2919576" cy="38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4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US" i="1" dirty="0"/>
              <a:t>Balloon Dog</a:t>
            </a:r>
            <a:r>
              <a:rPr lang="en-US" dirty="0"/>
              <a:t>, Jeff </a:t>
            </a:r>
            <a:r>
              <a:rPr lang="en-US" dirty="0" err="1"/>
              <a:t>Koons</a:t>
            </a:r>
            <a:r>
              <a:rPr lang="en-US" dirty="0"/>
              <a:t>, 1994-2000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219200"/>
            <a:ext cx="5715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0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1574</TotalTime>
  <Words>665</Words>
  <Application>Microsoft Office PowerPoint</Application>
  <PresentationFormat>Affichage à l'écran (4:3)</PresentationFormat>
  <Paragraphs>96</Paragraphs>
  <Slides>93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93</vt:i4>
      </vt:variant>
    </vt:vector>
  </HeadingPairs>
  <TitlesOfParts>
    <vt:vector size="94" baseType="lpstr">
      <vt:lpstr>Thème Office</vt:lpstr>
      <vt:lpstr>Liste des œuvres  Histoire des arts 2014-2015</vt:lpstr>
      <vt:lpstr> Domaine :  ARTS DE L’ESPACE</vt:lpstr>
      <vt:lpstr>Thématique : Arts, Créations, Cultures </vt:lpstr>
      <vt:lpstr>La tour Eiffel – Eiffel – Paris 1889</vt:lpstr>
      <vt:lpstr>Le jardin Majorelle – Marrakech-  XX° siècle</vt:lpstr>
      <vt:lpstr>Pyramide du Louvre - Ieoh Ming Pei- 1989</vt:lpstr>
      <vt:lpstr>Thématique : Arts, espace, temps</vt:lpstr>
      <vt:lpstr>Le pont des soupirs - Venise - 1602</vt:lpstr>
      <vt:lpstr>Emballage du Reichstag –  Christo et Jeanne-Claude - 1995</vt:lpstr>
      <vt:lpstr>Le viaduc de Millau – Norman Foster- 2004</vt:lpstr>
      <vt:lpstr>Le château de Versailles – XVII° s</vt:lpstr>
      <vt:lpstr>Les jardins de Versailles -  André le Nôtre - XVII° s</vt:lpstr>
      <vt:lpstr>Monument aux morts de Lodève -  Paul Dardé – XX° s</vt:lpstr>
      <vt:lpstr>Thématique : Arts, mythes, religions</vt:lpstr>
      <vt:lpstr>La basilique Saint-Marc – D. Contarini Venise - 1096</vt:lpstr>
      <vt:lpstr>Le duomo, cathédrale de Florence – Brunelleschi - XV° S</vt:lpstr>
      <vt:lpstr>La Sagrada Familia – Gaudi –  1882-1926 - Barcelone</vt:lpstr>
      <vt:lpstr>Thématique :  Arts, techniques, expressions</vt:lpstr>
      <vt:lpstr>Musée Guggenheim – Frank Gehry – 1997 - Bilbao</vt:lpstr>
      <vt:lpstr>Centre Pompidou –  R. Piano et R. Rogers - 1971-77 - Paris</vt:lpstr>
      <vt:lpstr>Tour Burj Khalifa – 2004-2010- Dubaï</vt:lpstr>
      <vt:lpstr>Thématique :  Arts, ruptures, continuités</vt:lpstr>
      <vt:lpstr>La casa Batllo - Gaudi - 1904-1906 - Barcelone</vt:lpstr>
      <vt:lpstr>Le parc Güell - Gaudi -  1900-1914 Barcelone</vt:lpstr>
      <vt:lpstr>La cité radieuse – Le Corbusier –  1947-52 - Marseille</vt:lpstr>
      <vt:lpstr>Domaine :  Art du quotidien</vt:lpstr>
      <vt:lpstr>Thématique : Arts, Créations, Cultures</vt:lpstr>
      <vt:lpstr>La tapisserie de Bayeux – XI° siècle</vt:lpstr>
      <vt:lpstr>Couverture d’exploit Sioux - XIX° siècle</vt:lpstr>
      <vt:lpstr>Les blues jeans Levi’s - Levi Strauss - 1873</vt:lpstr>
      <vt:lpstr>La bouteille de coca-cola –  A. Samuelson, E.R. Dean, C. Edwards - 1915</vt:lpstr>
      <vt:lpstr>Présentation PowerPoint</vt:lpstr>
      <vt:lpstr>La vespa – Corradino D’Ascanio - 1946</vt:lpstr>
      <vt:lpstr>La Citroën DS – Flamino Bertoni - 1955</vt:lpstr>
      <vt:lpstr>Mini Austin Seven – Alec Issigonis - 1959</vt:lpstr>
      <vt:lpstr>La montre Swatch - 1983</vt:lpstr>
      <vt:lpstr>Thématique : Arts, Etats, pouvoir</vt:lpstr>
      <vt:lpstr>Affiche de propagande dans un régime totalitaire ( au choix)</vt:lpstr>
      <vt:lpstr>La Coccinelle Volkswagen – F. Porsche - 1938 </vt:lpstr>
      <vt:lpstr>Première de couverture de 1er numéro de la BD « Captain America »,  J. Kirby et J. Simon, mars 1941</vt:lpstr>
      <vt:lpstr>Une affiche de mai 68 ( au choix)</vt:lpstr>
      <vt:lpstr>Présentation PowerPoint</vt:lpstr>
      <vt:lpstr>La tapisserie de La Dame à la Licorne – XV° siècle</vt:lpstr>
      <vt:lpstr>Masques du carnaval de Venise</vt:lpstr>
      <vt:lpstr>Masques africains</vt:lpstr>
      <vt:lpstr>Les vitraux de Notre Dame des Sablons Claude Viallat - 1992</vt:lpstr>
      <vt:lpstr>Présentation PowerPoint</vt:lpstr>
      <vt:lpstr>Edicules du métro parisien –  Hector Guimard – 1900-1902</vt:lpstr>
      <vt:lpstr>Lampe Gras – Bernard-Albin Gras –  les années 20 </vt:lpstr>
      <vt:lpstr>La chaise Tolix – Xavier Pauchard –  les années 30</vt:lpstr>
      <vt:lpstr>IMac – Jonathan Ive –  XX° et XXI° siècles</vt:lpstr>
      <vt:lpstr>Présentation PowerPoint</vt:lpstr>
      <vt:lpstr>La petite robe noire- Coco Chanel – 1926</vt:lpstr>
      <vt:lpstr>Le fauteuil 670 -  Charles et Ray Eames - 1956</vt:lpstr>
      <vt:lpstr>Le smoking – Yves Saint-Laurent- 1966 </vt:lpstr>
      <vt:lpstr>Le presse-citron Juicy Salif –  Philippe Stark - 1990</vt:lpstr>
      <vt:lpstr>Domaine: Arts du visuel</vt:lpstr>
      <vt:lpstr>Arts, créations, cultures</vt:lpstr>
      <vt:lpstr>La grande vague, Hokusai, 1829 </vt:lpstr>
      <vt:lpstr>Supermaket Lady, Duane Hanson, 1969 </vt:lpstr>
      <vt:lpstr>Une des œuvres de Banksy, XXI° siècle </vt:lpstr>
      <vt:lpstr>1 des œuvres de JR, XXI° siècle </vt:lpstr>
      <vt:lpstr>Mur Rondelet – Mist – Montpellier - 2014</vt:lpstr>
      <vt:lpstr>Arts, espace, temps</vt:lpstr>
      <vt:lpstr>La rencontre ou Bonjour Monsieur Courbet, G. Courbet, 1854</vt:lpstr>
      <vt:lpstr>La persistance de la mémoire, Dali, 1931 </vt:lpstr>
      <vt:lpstr>Spiral Jetty, Robert Smithson, 1970</vt:lpstr>
      <vt:lpstr>Carnets de voyage, film de W. Sallers, 2004</vt:lpstr>
      <vt:lpstr>Personnes, Christian Boltanski, Grand Palais, Paris, 2010</vt:lpstr>
      <vt:lpstr>Arts, Etats, Pouvoir</vt:lpstr>
      <vt:lpstr>Tres de Mayo, F. de Goya, 1814</vt:lpstr>
      <vt:lpstr>Guernica, Picasso, 1937</vt:lpstr>
      <vt:lpstr>Le Dictateur, Charlie Chaplin, 1940</vt:lpstr>
      <vt:lpstr>La petite fille brûlée au napalm,  Nick Ut, 1972</vt:lpstr>
      <vt:lpstr>Persepolis, Marjane Satrapi, la BD (2000) ou le film d’animation (2007)</vt:lpstr>
      <vt:lpstr>Arts, mythes, religions</vt:lpstr>
      <vt:lpstr>L’annonciation, L. de Vinci, 1472-1475 (Florence) </vt:lpstr>
      <vt:lpstr>Le printemps, 1478-1482, Botticelli (Florence)</vt:lpstr>
      <vt:lpstr>La naissance de Vénus, 1485, Botticelli (Florence)</vt:lpstr>
      <vt:lpstr>Méduse, Le Caravage, 1597-1598 (Florence)</vt:lpstr>
      <vt:lpstr>Le voyage de Chihiro, film d’animation de H. Miyazaki, 2002</vt:lpstr>
      <vt:lpstr>Arts, techniques, expressions</vt:lpstr>
      <vt:lpstr>Le penseur, Rodin, 1880-1881</vt:lpstr>
      <vt:lpstr>Autoportrait à la frontière entre le Mexique et les Etats-Unis, Frida Kahlo, 1935</vt:lpstr>
      <vt:lpstr>Les temps modernes,  film de Charlie Chaplin, 1936</vt:lpstr>
      <vt:lpstr>Look Mickey, Roy Lichtenstein, 1961</vt:lpstr>
      <vt:lpstr>Marilyn Monroe, Warhol, 1967</vt:lpstr>
      <vt:lpstr>Arts, ruptures, continuités</vt:lpstr>
      <vt:lpstr>Les Demoiselles d’Avignon,  Pablo Picasso, 1907</vt:lpstr>
      <vt:lpstr>Fontaine, Duchamp, 1917</vt:lpstr>
      <vt:lpstr>La mort aux trousses, Alfred Hitchcock, 1959</vt:lpstr>
      <vt:lpstr>Les grosses nanas, Niki de Saint Phalle, années 1960-70</vt:lpstr>
      <vt:lpstr>Balloon Dog, Jeff Koons, 1994-2000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DUANE HANSON, Supermarket lady, 1969</dc:title>
  <dc:creator>ordi</dc:creator>
  <cp:lastModifiedBy>CHARNAUD</cp:lastModifiedBy>
  <cp:revision>40</cp:revision>
  <dcterms:created xsi:type="dcterms:W3CDTF">2014-09-17T12:21:10Z</dcterms:created>
  <dcterms:modified xsi:type="dcterms:W3CDTF">2014-10-25T10:17:37Z</dcterms:modified>
</cp:coreProperties>
</file>