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256" r:id="rId2"/>
    <p:sldId id="259" r:id="rId3"/>
    <p:sldId id="290" r:id="rId4"/>
    <p:sldId id="293" r:id="rId5"/>
    <p:sldId id="291" r:id="rId6"/>
    <p:sldId id="292" r:id="rId7"/>
    <p:sldId id="297" r:id="rId8"/>
    <p:sldId id="299" r:id="rId9"/>
    <p:sldId id="261" r:id="rId10"/>
    <p:sldId id="300" r:id="rId11"/>
    <p:sldId id="265" r:id="rId12"/>
    <p:sldId id="305" r:id="rId13"/>
    <p:sldId id="276" r:id="rId14"/>
    <p:sldId id="289" r:id="rId15"/>
    <p:sldId id="303" r:id="rId16"/>
    <p:sldId id="287" r:id="rId17"/>
    <p:sldId id="304" r:id="rId18"/>
    <p:sldId id="294" r:id="rId19"/>
    <p:sldId id="306" r:id="rId20"/>
    <p:sldId id="295" r:id="rId21"/>
    <p:sldId id="298" r:id="rId22"/>
    <p:sldId id="302" r:id="rId23"/>
    <p:sldId id="268" r:id="rId24"/>
    <p:sldId id="269" r:id="rId25"/>
    <p:sldId id="285" r:id="rId26"/>
    <p:sldId id="270" r:id="rId27"/>
    <p:sldId id="271" r:id="rId28"/>
    <p:sldId id="288" r:id="rId29"/>
    <p:sldId id="272" r:id="rId30"/>
    <p:sldId id="273" r:id="rId31"/>
    <p:sldId id="274" r:id="rId32"/>
    <p:sldId id="286" r:id="rId33"/>
    <p:sldId id="275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91F8B-ACFB-401F-BC0E-1B372753CB37}" type="datetimeFigureOut">
              <a:rPr lang="fr-FR" smtClean="0"/>
              <a:t>30/01/2015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CC0FD-0FB7-4953-9450-D3AF2A2B0A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204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CC0FD-0FB7-4953-9450-D3AF2A2B0AE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56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30/01/2015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pPr/>
              <a:t>30/01/2015</a:t>
            </a:fld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30/01/2015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30/01/2015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HISTOIRE DES ARTS – 4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5616" y="4221088"/>
            <a:ext cx="7488832" cy="1152128"/>
          </a:xfrm>
        </p:spPr>
        <p:txBody>
          <a:bodyPr>
            <a:noAutofit/>
          </a:bodyPr>
          <a:lstStyle/>
          <a:p>
            <a:r>
              <a:rPr lang="fr-FR" sz="4000" b="1" dirty="0" smtClean="0"/>
              <a:t>La Révolution et l’Empire</a:t>
            </a:r>
            <a:endParaRPr lang="fr-FR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5290"/>
            <a:ext cx="6620158" cy="500649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19672" y="105273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L’arc de triomphe</a:t>
            </a:r>
            <a:r>
              <a:rPr lang="fr-FR" dirty="0" smtClean="0"/>
              <a:t>, place de l’Etoile, Paris, 1806-1836, Jean-François Thérèse </a:t>
            </a:r>
            <a:r>
              <a:rPr lang="fr-FR" dirty="0" smtClean="0"/>
              <a:t>Chalgrin.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6142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kamere.hautetfort.com/album/histoire-des-arts/293721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40768"/>
            <a:ext cx="4104456" cy="4104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50980"/>
            <a:ext cx="1524000" cy="29809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450980"/>
            <a:ext cx="2011680" cy="245973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63688" y="980728"/>
            <a:ext cx="5225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Déclaration des droits de la femme et de la citoyenne</a:t>
            </a:r>
            <a:r>
              <a:rPr lang="fr-FR" dirty="0"/>
              <a:t> </a:t>
            </a:r>
            <a:r>
              <a:rPr lang="fr-FR" b="1" dirty="0"/>
              <a:t>Olympe de </a:t>
            </a:r>
            <a:r>
              <a:rPr lang="fr-FR" b="1" dirty="0" smtClean="0"/>
              <a:t>Gouges, 1791.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0242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kamere.hautetfort.com/album/histoire-des-arts/4080129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0"/>
            <a:ext cx="3816424" cy="3816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11"/>
          <p:cNvPicPr/>
          <p:nvPr/>
        </p:nvPicPr>
        <p:blipFill>
          <a:blip r:embed="rId2"/>
          <a:stretch>
            <a:fillRect/>
          </a:stretch>
        </p:blipFill>
        <p:spPr>
          <a:xfrm>
            <a:off x="2771800" y="2132856"/>
            <a:ext cx="3386236" cy="252766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187624" y="5373216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i="1" dirty="0" smtClean="0"/>
              <a:t>En quoi la Marseillaise, chant patriotique sous la Révolution française adopté comme hymne national, est-elle encore aujourd’hui une source d’inspiration pour les artistes?</a:t>
            </a:r>
            <a:endParaRPr lang="fr-FR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2267744" y="111545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La Marseillaise</a:t>
            </a:r>
            <a:r>
              <a:rPr lang="fr-FR" dirty="0" smtClean="0"/>
              <a:t>, Rouget de </a:t>
            </a:r>
            <a:r>
              <a:rPr lang="fr-FR" dirty="0" err="1" smtClean="0"/>
              <a:t>Lisle</a:t>
            </a:r>
            <a:r>
              <a:rPr lang="fr-FR" dirty="0" smtClean="0"/>
              <a:t>, </a:t>
            </a:r>
            <a:r>
              <a:rPr lang="fr-FR" dirty="0" smtClean="0"/>
              <a:t>1792.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8127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142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704" y="1268760"/>
            <a:ext cx="5339715" cy="43370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23728" y="69269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La Carmagnole</a:t>
            </a:r>
            <a:r>
              <a:rPr lang="fr-FR" dirty="0" smtClean="0"/>
              <a:t>, anonyme, 1792.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609329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En quoi cette chanson sert la cause révolutionnaire?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210387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16832"/>
            <a:ext cx="3152552" cy="315255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2028607"/>
            <a:ext cx="2305648" cy="344126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71600" y="105273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La fête de l’Etre suprême, 20 prairial an II – 8 juin </a:t>
            </a:r>
            <a:r>
              <a:rPr lang="fr-FR" i="1" dirty="0" smtClean="0"/>
              <a:t>1794.</a:t>
            </a:r>
            <a:endParaRPr lang="fr-FR" i="1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76872"/>
            <a:ext cx="4301452" cy="319300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60227" y="5661248"/>
            <a:ext cx="3635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Mémoire de l’artificier </a:t>
            </a:r>
            <a:r>
              <a:rPr lang="fr-FR" i="1" dirty="0" err="1"/>
              <a:t>Ruggierri</a:t>
            </a:r>
            <a:r>
              <a:rPr lang="fr-FR" i="1" dirty="0"/>
              <a:t> relatif à la fête suprême</a:t>
            </a:r>
            <a:r>
              <a:rPr lang="fr-FR" dirty="0"/>
              <a:t>, </a:t>
            </a:r>
            <a:r>
              <a:rPr lang="fr-FR" dirty="0" smtClean="0"/>
              <a:t>1794.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139952" y="566124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V</a:t>
            </a:r>
            <a:r>
              <a:rPr lang="fr-FR" i="1" dirty="0" smtClean="0"/>
              <a:t>ue </a:t>
            </a:r>
            <a:r>
              <a:rPr lang="fr-FR" i="1" dirty="0"/>
              <a:t>du jardin et des décorations le jour de la </a:t>
            </a:r>
            <a:r>
              <a:rPr lang="fr-FR" i="1" dirty="0" smtClean="0"/>
              <a:t>fête</a:t>
            </a:r>
            <a:r>
              <a:rPr lang="fr-FR" dirty="0" smtClean="0"/>
              <a:t>, 1794.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57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1336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98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20888"/>
            <a:ext cx="3431721" cy="34005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483768" y="126876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Assiette représentant l’exécution de Louis Capet</a:t>
            </a:r>
            <a:r>
              <a:rPr lang="fr-FR" dirty="0" smtClean="0"/>
              <a:t>, faïence, fin XVIII siècle.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3939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kamere.hautetfort.com/album/histoire-des-arts/1003575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3384376" cy="3384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92896"/>
            <a:ext cx="4032448" cy="293128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63688" y="162880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Mesures de capacité en bois </a:t>
            </a:r>
            <a:r>
              <a:rPr lang="fr-FR" dirty="0" smtClean="0"/>
              <a:t>– 1799.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5886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 descr="f05_0712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69" y="1643063"/>
            <a:ext cx="723106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907704" y="98072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Pièce de 1793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491498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9067"/>
            <a:ext cx="2564053" cy="54993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69067"/>
            <a:ext cx="3558290" cy="565930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987824" y="74274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Robe 1</a:t>
            </a:r>
            <a:r>
              <a:rPr lang="fr-FR" i="1" baseline="30000" dirty="0" smtClean="0"/>
              <a:t>er</a:t>
            </a:r>
            <a:r>
              <a:rPr lang="fr-FR" i="1" dirty="0" smtClean="0"/>
              <a:t> empire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737250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Consignes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Vous devez réaliser un diaporama présentant une œuvre choisie parmi celles présentées précédemment.</a:t>
            </a:r>
          </a:p>
          <a:p>
            <a:r>
              <a:rPr lang="fr-FR" dirty="0" smtClean="0"/>
              <a:t>Vous devez suivre le modèle ci-dessous pour réaliser ce travail d’histoire des arts.</a:t>
            </a:r>
          </a:p>
          <a:p>
            <a:r>
              <a:rPr lang="fr-FR" dirty="0" smtClean="0"/>
              <a:t>A terminer pour </a:t>
            </a:r>
            <a:endParaRPr lang="fr-FR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Introduction : présentation de l’œuvre et de l’artiste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u="sng" dirty="0" smtClean="0"/>
              <a:t>1. Fiche d’identité</a:t>
            </a:r>
          </a:p>
          <a:p>
            <a:pPr>
              <a:buNone/>
            </a:pPr>
            <a:r>
              <a:rPr lang="fr-FR" i="1" dirty="0" smtClean="0"/>
              <a:t>Titre</a:t>
            </a:r>
          </a:p>
          <a:p>
            <a:pPr>
              <a:buNone/>
            </a:pPr>
            <a:r>
              <a:rPr lang="fr-FR" i="1" dirty="0" smtClean="0"/>
              <a:t>Artiste</a:t>
            </a:r>
          </a:p>
          <a:p>
            <a:pPr>
              <a:buNone/>
            </a:pPr>
            <a:r>
              <a:rPr lang="fr-FR" i="1" dirty="0" smtClean="0"/>
              <a:t>Nature</a:t>
            </a:r>
          </a:p>
          <a:p>
            <a:pPr>
              <a:buNone/>
            </a:pPr>
            <a:r>
              <a:rPr lang="fr-FR" i="1" dirty="0" smtClean="0"/>
              <a:t>Date de réalisation</a:t>
            </a:r>
          </a:p>
          <a:p>
            <a:pPr>
              <a:buNone/>
            </a:pPr>
            <a:r>
              <a:rPr lang="fr-FR" i="1" dirty="0" smtClean="0"/>
              <a:t>Dimensions</a:t>
            </a:r>
          </a:p>
          <a:p>
            <a:pPr>
              <a:buNone/>
            </a:pPr>
            <a:r>
              <a:rPr lang="fr-FR" i="1" dirty="0" smtClean="0"/>
              <a:t>Technique</a:t>
            </a:r>
          </a:p>
          <a:p>
            <a:pPr>
              <a:buNone/>
            </a:pPr>
            <a:r>
              <a:rPr lang="fr-FR" i="1" dirty="0" smtClean="0"/>
              <a:t>Lieu de conservation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/>
              <a:t>2. </a:t>
            </a:r>
            <a:r>
              <a:rPr lang="fr-FR" b="1" u="sng" dirty="0" smtClean="0"/>
              <a:t>Biographie de l’artiste</a:t>
            </a:r>
          </a:p>
          <a:p>
            <a:pPr>
              <a:spcBef>
                <a:spcPts val="0"/>
              </a:spcBef>
              <a:buNone/>
            </a:pPr>
            <a:r>
              <a:rPr lang="fr-FR" i="1" dirty="0" smtClean="0"/>
              <a:t>   Dates ; nationalité ; quelques éléments biographiques  (les moments importants de sa vie) ; sa démarche </a:t>
            </a:r>
            <a:r>
              <a:rPr lang="fr-FR" i="1" dirty="0" smtClean="0"/>
              <a:t>artistique. </a:t>
            </a:r>
            <a:endParaRPr lang="fr-FR" i="1" dirty="0" smtClean="0"/>
          </a:p>
          <a:p>
            <a:pPr>
              <a:buNone/>
            </a:pPr>
            <a:endParaRPr lang="fr-FR" b="1" u="sng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914400" y="1700213"/>
            <a:ext cx="8229600" cy="4525962"/>
          </a:xfrm>
        </p:spPr>
        <p:txBody>
          <a:bodyPr/>
          <a:lstStyle/>
          <a:p>
            <a:pPr>
              <a:buNone/>
            </a:pPr>
            <a:endParaRPr lang="fr-FR" b="1" u="sng" dirty="0" smtClean="0"/>
          </a:p>
          <a:p>
            <a:pPr>
              <a:buNone/>
            </a:pPr>
            <a:r>
              <a:rPr lang="fr-FR" b="1" u="sng" dirty="0" smtClean="0"/>
              <a:t>3. Contexte historique</a:t>
            </a:r>
          </a:p>
          <a:p>
            <a:pPr algn="just">
              <a:buNone/>
            </a:pPr>
            <a:r>
              <a:rPr lang="fr-FR" i="1" dirty="0" smtClean="0"/>
              <a:t>   Les grands événements liés à la période de la réalisation de </a:t>
            </a:r>
            <a:r>
              <a:rPr lang="fr-FR" i="1" dirty="0" smtClean="0"/>
              <a:t>l’œuvre.</a:t>
            </a:r>
            <a:endParaRPr lang="fr-FR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4. </a:t>
            </a:r>
            <a:r>
              <a:rPr lang="fr-FR" b="1" u="sng" dirty="0" smtClean="0"/>
              <a:t>Contexte artistique</a:t>
            </a:r>
          </a:p>
          <a:p>
            <a:pPr>
              <a:buNone/>
            </a:pPr>
            <a:r>
              <a:rPr lang="fr-FR" i="1" dirty="0" smtClean="0"/>
              <a:t>    Mouvement auquel est rattaché l’œuvre : définition et </a:t>
            </a:r>
            <a:r>
              <a:rPr lang="fr-FR" i="1" dirty="0" smtClean="0"/>
              <a:t>caractéristiques.</a:t>
            </a:r>
            <a:endParaRPr lang="fr-FR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u="sng" dirty="0" smtClean="0"/>
              <a:t>5. Thème de l’œuvre et problématique :</a:t>
            </a:r>
          </a:p>
          <a:p>
            <a:pPr>
              <a:buNone/>
            </a:pPr>
            <a:endParaRPr lang="fr-FR" b="1" u="sng" dirty="0" smtClean="0"/>
          </a:p>
          <a:p>
            <a:pPr>
              <a:buNone/>
            </a:pPr>
            <a:endParaRPr lang="fr-FR"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partie : Description de l’œuvre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i="1" dirty="0" smtClean="0"/>
          </a:p>
          <a:p>
            <a:r>
              <a:rPr lang="fr-FR" i="1" dirty="0" smtClean="0"/>
              <a:t>Décrire ce qui est représenté (plan par plan)</a:t>
            </a:r>
          </a:p>
          <a:p>
            <a:r>
              <a:rPr lang="fr-FR" i="1" dirty="0" smtClean="0"/>
              <a:t>Technique(s)</a:t>
            </a:r>
          </a:p>
          <a:p>
            <a:r>
              <a:rPr lang="fr-FR" i="1" dirty="0" smtClean="0"/>
              <a:t>Composition</a:t>
            </a:r>
          </a:p>
          <a:p>
            <a:r>
              <a:rPr lang="fr-FR" i="1" dirty="0" smtClean="0"/>
              <a:t>Couleurs</a:t>
            </a:r>
          </a:p>
          <a:p>
            <a:r>
              <a:rPr lang="fr-FR" i="1" dirty="0" smtClean="0"/>
              <a:t>Lumière</a:t>
            </a:r>
          </a:p>
          <a:p>
            <a:pPr>
              <a:buNone/>
            </a:pPr>
            <a:endParaRPr lang="fr-FR" i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04864"/>
            <a:ext cx="4198838" cy="331924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87624" y="5523825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Comment ce tableau témoigne-t-il de la journée </a:t>
            </a:r>
            <a:r>
              <a:rPr lang="fr-FR" dirty="0" smtClean="0"/>
              <a:t>révolutionnaire </a:t>
            </a:r>
            <a:r>
              <a:rPr lang="fr-FR" dirty="0" smtClean="0"/>
              <a:t>du 14 juillet?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403648" y="120604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Prise de la Bastille et arrestation du gouverneur M</a:t>
            </a:r>
            <a:r>
              <a:rPr lang="fr-FR" i="1" dirty="0" smtClean="0"/>
              <a:t>. Launay</a:t>
            </a:r>
            <a:r>
              <a:rPr lang="fr-FR" i="1" dirty="0" smtClean="0"/>
              <a:t>, le 14 juillet 1789</a:t>
            </a:r>
            <a:r>
              <a:rPr lang="fr-FR" dirty="0" smtClean="0"/>
              <a:t>, </a:t>
            </a:r>
            <a:r>
              <a:rPr lang="fr-FR" dirty="0" smtClean="0"/>
              <a:t>1789</a:t>
            </a:r>
            <a:r>
              <a:rPr lang="fr-FR" dirty="0"/>
              <a:t>, </a:t>
            </a:r>
            <a:r>
              <a:rPr lang="fr-FR" dirty="0" smtClean="0"/>
              <a:t>Anonyme, peinture.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0447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partie : analyse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r>
              <a:rPr lang="fr-FR" i="1" dirty="0" smtClean="0"/>
              <a:t>Significations de l’œuvre : sens de l’œuvre? La portée de cette œuvre à son </a:t>
            </a:r>
            <a:r>
              <a:rPr lang="fr-FR" i="1" dirty="0" smtClean="0"/>
              <a:t>époque?</a:t>
            </a:r>
            <a:endParaRPr lang="fr-FR" i="1" dirty="0" smtClean="0"/>
          </a:p>
          <a:p>
            <a:r>
              <a:rPr lang="fr-FR" i="1" dirty="0" smtClean="0"/>
              <a:t>Intentions de l’artiste : qu’a-t-il voulu exprimer?</a:t>
            </a:r>
          </a:p>
          <a:p>
            <a:pPr>
              <a:buNone/>
            </a:pPr>
            <a:endParaRPr lang="fr-FR" i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partie : prolongements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   </a:t>
            </a:r>
          </a:p>
          <a:p>
            <a:pPr>
              <a:buNone/>
            </a:pPr>
            <a:r>
              <a:rPr lang="fr-FR" i="1" dirty="0" smtClean="0"/>
              <a:t>  Trouvez d’autres œuvres en lien avec l’œuvre analysée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i="1" dirty="0" smtClean="0"/>
              <a:t>Répondre à la problématique.</a:t>
            </a:r>
          </a:p>
          <a:p>
            <a:pPr>
              <a:buNone/>
            </a:pPr>
            <a:r>
              <a:rPr lang="fr-FR" i="1" dirty="0" smtClean="0"/>
              <a:t>Donnez </a:t>
            </a:r>
            <a:r>
              <a:rPr lang="fr-FR" i="1" dirty="0" smtClean="0"/>
              <a:t>votre avis, vos impressions sur l’œuvre.</a:t>
            </a:r>
          </a:p>
          <a:p>
            <a:pPr>
              <a:buNone/>
            </a:pPr>
            <a:endParaRPr lang="fr-FR" i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dirty="0" smtClean="0"/>
              <a:t>Bibliographie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 smtClean="0"/>
              <a:t>Ouvrages</a:t>
            </a:r>
          </a:p>
          <a:p>
            <a:pPr>
              <a:buNone/>
            </a:pPr>
            <a:r>
              <a:rPr lang="fr-FR" dirty="0" smtClean="0"/>
              <a:t>    Prénom, </a:t>
            </a:r>
            <a:r>
              <a:rPr lang="fr-FR" dirty="0" smtClean="0"/>
              <a:t>NOM </a:t>
            </a:r>
            <a:r>
              <a:rPr lang="fr-FR" smtClean="0"/>
              <a:t>de l’auteur, </a:t>
            </a:r>
            <a:r>
              <a:rPr lang="fr-FR" i="1" dirty="0" smtClean="0"/>
              <a:t>Titre</a:t>
            </a:r>
            <a:r>
              <a:rPr lang="fr-FR" dirty="0" smtClean="0"/>
              <a:t>, Editeur, date </a:t>
            </a:r>
            <a:r>
              <a:rPr lang="fr-FR" dirty="0" smtClean="0"/>
              <a:t>d’édition.</a:t>
            </a:r>
            <a:endParaRPr lang="fr-FR" dirty="0" smtClean="0"/>
          </a:p>
          <a:p>
            <a:endParaRPr lang="fr-FR" dirty="0" smtClean="0"/>
          </a:p>
          <a:p>
            <a:r>
              <a:rPr lang="fr-FR" b="1" u="sng" dirty="0" smtClean="0"/>
              <a:t>Sites web</a:t>
            </a:r>
          </a:p>
          <a:p>
            <a:pPr>
              <a:buNone/>
            </a:pPr>
            <a:r>
              <a:rPr lang="fr-FR" dirty="0" smtClean="0"/>
              <a:t>Nom du site, </a:t>
            </a:r>
            <a:r>
              <a:rPr lang="fr-FR" u="sng" dirty="0" smtClean="0"/>
              <a:t>adresse url</a:t>
            </a:r>
            <a:r>
              <a:rPr lang="fr-FR" dirty="0" smtClean="0"/>
              <a:t>, date de </a:t>
            </a:r>
            <a:r>
              <a:rPr lang="fr-FR" dirty="0" smtClean="0"/>
              <a:t>consultation…</a:t>
            </a:r>
            <a:endParaRPr lang="fr-FR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83043"/>
            <a:ext cx="4183360" cy="52292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691680" y="83671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Déclaration des droits de l'homme et du citoyen</a:t>
            </a:r>
            <a:r>
              <a:rPr lang="fr-FR" dirty="0" smtClean="0"/>
              <a:t>, </a:t>
            </a:r>
            <a:r>
              <a:rPr lang="fr-FR" dirty="0"/>
              <a:t>Le Barbier, </a:t>
            </a:r>
            <a:r>
              <a:rPr lang="fr-FR" dirty="0" smtClean="0"/>
              <a:t>1789, peinture.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570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1587500"/>
            <a:ext cx="4967677" cy="400174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95736" y="836712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Marie-Antoinette conduite à son exécution le 16 octobre 1793</a:t>
            </a:r>
            <a:r>
              <a:rPr lang="fr-FR" dirty="0" smtClean="0"/>
              <a:t>, William </a:t>
            </a:r>
            <a:r>
              <a:rPr lang="fr-FR" dirty="0" smtClean="0"/>
              <a:t>Hamilton, </a:t>
            </a:r>
            <a:r>
              <a:rPr lang="fr-FR" dirty="0" smtClean="0"/>
              <a:t>1794, peinture.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44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41" y="2132856"/>
            <a:ext cx="3096344" cy="434792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59632" y="126876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i="1" dirty="0" smtClean="0"/>
              <a:t>La Fédération faite le 14 juillet </a:t>
            </a:r>
            <a:r>
              <a:rPr lang="fr-FR" i="1" dirty="0" smtClean="0"/>
              <a:t>1790. </a:t>
            </a:r>
            <a:r>
              <a:rPr lang="fr-FR" dirty="0" smtClean="0"/>
              <a:t>Almanach </a:t>
            </a:r>
            <a:r>
              <a:rPr lang="fr-FR" dirty="0" smtClean="0"/>
              <a:t>pour 1791. 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2813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87128"/>
            <a:ext cx="7065981" cy="441623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691680" y="134076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465457"/>
              </p:ext>
            </p:extLst>
          </p:nvPr>
        </p:nvGraphicFramePr>
        <p:xfrm>
          <a:off x="467544" y="764704"/>
          <a:ext cx="8229600" cy="36576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i="1" dirty="0">
                          <a:effectLst/>
                        </a:rPr>
                        <a:t>Le Sacre de </a:t>
                      </a:r>
                      <a:r>
                        <a:rPr lang="fr-FR" i="1" dirty="0" smtClean="0">
                          <a:effectLst/>
                        </a:rPr>
                        <a:t>Napoléon</a:t>
                      </a:r>
                      <a:r>
                        <a:rPr lang="fr-FR" i="0" dirty="0" smtClean="0">
                          <a:effectLst/>
                        </a:rPr>
                        <a:t>,</a:t>
                      </a:r>
                      <a:r>
                        <a:rPr lang="fr-FR" i="0" baseline="0" dirty="0" smtClean="0">
                          <a:effectLst/>
                        </a:rPr>
                        <a:t> Jacques-Louis David, 1805-1807, </a:t>
                      </a:r>
                      <a:r>
                        <a:rPr lang="fr-FR" i="0" baseline="0" dirty="0" smtClean="0">
                          <a:effectLst/>
                        </a:rPr>
                        <a:t>peinture</a:t>
                      </a:r>
                      <a:r>
                        <a:rPr lang="fr-FR" dirty="0" smtClean="0">
                          <a:effectLst/>
                        </a:rPr>
                        <a:t>.</a:t>
                      </a:r>
                      <a:endParaRPr lang="fr-FR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06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8522"/>
            <a:ext cx="2930128" cy="475099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47664" y="105273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Portrait de </a:t>
            </a:r>
            <a:r>
              <a:rPr lang="fr-FR" i="1" dirty="0" smtClean="0"/>
              <a:t>Napoléon </a:t>
            </a:r>
            <a:r>
              <a:rPr lang="fr-FR" i="1" dirty="0" smtClean="0"/>
              <a:t>1</a:t>
            </a:r>
            <a:r>
              <a:rPr lang="fr-FR" i="1" baseline="30000" dirty="0" smtClean="0"/>
              <a:t>er</a:t>
            </a:r>
            <a:r>
              <a:rPr lang="fr-FR" i="1" dirty="0" smtClean="0"/>
              <a:t> sur le </a:t>
            </a:r>
            <a:r>
              <a:rPr lang="fr-FR" i="1" dirty="0" smtClean="0"/>
              <a:t>trône </a:t>
            </a:r>
            <a:r>
              <a:rPr lang="fr-FR" i="1" dirty="0" smtClean="0"/>
              <a:t>impérial en costume de sacre</a:t>
            </a:r>
            <a:r>
              <a:rPr lang="fr-FR" dirty="0" smtClean="0"/>
              <a:t>, Ingres, </a:t>
            </a:r>
            <a:r>
              <a:rPr lang="fr-FR" dirty="0" smtClean="0"/>
              <a:t>1806 peinture.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5131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hdalotrentanel.wifeo.com/images/a/art/art-esp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84784"/>
            <a:ext cx="4104456" cy="4104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470</TotalTime>
  <Words>502</Words>
  <Application>Microsoft Office PowerPoint</Application>
  <PresentationFormat>Affichage à l'écran (4:3)</PresentationFormat>
  <Paragraphs>68</Paragraphs>
  <Slides>33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9" baseType="lpstr">
      <vt:lpstr>Arial</vt:lpstr>
      <vt:lpstr>Calibri</vt:lpstr>
      <vt:lpstr>Georgia</vt:lpstr>
      <vt:lpstr>Trebuchet MS</vt:lpstr>
      <vt:lpstr>Wingdings 2</vt:lpstr>
      <vt:lpstr>Urbain</vt:lpstr>
      <vt:lpstr>HISTOIRE DES ARTS – 4ème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Consignes</vt:lpstr>
      <vt:lpstr>Introduction : présentation de l’œuvre et de l’artiste</vt:lpstr>
      <vt:lpstr>Présentation PowerPoint</vt:lpstr>
      <vt:lpstr>Présentation PowerPoint</vt:lpstr>
      <vt:lpstr>Présentation PowerPoint</vt:lpstr>
      <vt:lpstr>Présentation PowerPoint</vt:lpstr>
      <vt:lpstr>1ère partie : Description de l’œuvre </vt:lpstr>
      <vt:lpstr>2ème partie : analyse </vt:lpstr>
      <vt:lpstr>3ème partie : prolongements</vt:lpstr>
      <vt:lpstr>Conclusion</vt:lpstr>
      <vt:lpstr>Bibliographie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HISTOIRE DES ARTS</dc:title>
  <dc:creator>gillou</dc:creator>
  <cp:lastModifiedBy>Gilles</cp:lastModifiedBy>
  <cp:revision>48</cp:revision>
  <dcterms:created xsi:type="dcterms:W3CDTF">2014-02-06T19:09:42Z</dcterms:created>
  <dcterms:modified xsi:type="dcterms:W3CDTF">2015-01-30T06:03:24Z</dcterms:modified>
</cp:coreProperties>
</file>