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78438-671D-4872-B6DC-77C66E763B9C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1405F-80BC-40C1-AC80-2A13B727FB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4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1405F-80BC-40C1-AC80-2A13B727FB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1405F-80BC-40C1-AC80-2A13B727FB9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12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13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41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0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5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02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5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5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04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55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3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F57F-E528-4690-8E69-5A82CA7B9A21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B5A7-92CC-4665-8225-90D50FFBD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33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 rot="10800000">
            <a:off x="3142551" y="2594061"/>
            <a:ext cx="2075548" cy="20162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plein 7"/>
          <p:cNvSpPr/>
          <p:nvPr/>
        </p:nvSpPr>
        <p:spPr>
          <a:xfrm rot="1769655">
            <a:off x="2424414" y="4598510"/>
            <a:ext cx="1988090" cy="1728192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7575" y="1173544"/>
            <a:ext cx="2207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projet d’aménagements</a:t>
            </a:r>
            <a:endParaRPr lang="fr-FR" sz="1400" b="1" dirty="0"/>
          </a:p>
        </p:txBody>
      </p:sp>
      <p:sp>
        <p:nvSpPr>
          <p:cNvPr id="14" name="Losange 13"/>
          <p:cNvSpPr/>
          <p:nvPr/>
        </p:nvSpPr>
        <p:spPr>
          <a:xfrm>
            <a:off x="3989902" y="294082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Bouée 14"/>
          <p:cNvSpPr/>
          <p:nvPr/>
        </p:nvSpPr>
        <p:spPr>
          <a:xfrm>
            <a:off x="3811794" y="3383143"/>
            <a:ext cx="737060" cy="679349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9253" y="2886821"/>
            <a:ext cx="737060" cy="4320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518234" y="2713229"/>
            <a:ext cx="381746" cy="3646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Losange 17"/>
          <p:cNvSpPr/>
          <p:nvPr/>
        </p:nvSpPr>
        <p:spPr>
          <a:xfrm>
            <a:off x="5653297" y="166746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659087" y="2379288"/>
            <a:ext cx="332078" cy="2160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746241" y="2701322"/>
            <a:ext cx="212896" cy="22477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Bouée 20"/>
          <p:cNvSpPr/>
          <p:nvPr/>
        </p:nvSpPr>
        <p:spPr>
          <a:xfrm>
            <a:off x="5634984" y="3032862"/>
            <a:ext cx="368530" cy="391317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8550" y="4489073"/>
            <a:ext cx="117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Usage actuel </a:t>
            </a:r>
            <a:endParaRPr lang="fr-FR" sz="1400" b="1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3294098" y="2281433"/>
            <a:ext cx="1627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Le triangle de Gonesse</a:t>
            </a:r>
            <a:endParaRPr lang="fr-FR" sz="1200" b="1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987297" y="5053810"/>
            <a:ext cx="148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terres agricoles</a:t>
            </a:r>
            <a:endParaRPr lang="fr-FR" sz="1600" b="1" dirty="0">
              <a:solidFill>
                <a:srgbClr val="FFC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35383" y="1183154"/>
            <a:ext cx="1206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Contexte </a:t>
            </a:r>
            <a:endParaRPr lang="fr-FR" sz="1400" b="1" dirty="0" smtClean="0"/>
          </a:p>
          <a:p>
            <a:r>
              <a:rPr lang="fr-FR" sz="1400" b="1" dirty="0" smtClean="0"/>
              <a:t>géographique</a:t>
            </a:r>
            <a:endParaRPr lang="fr-FR" sz="14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76678" y="1740149"/>
            <a:ext cx="1628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Aéroport de Roissy, </a:t>
            </a:r>
          </a:p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60 millions de passagers annuels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02850" y="2859188"/>
            <a:ext cx="1424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Périphérie d’une agglomération d’environ 10 millions d’habitants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Double flèche horizontale 27"/>
          <p:cNvSpPr/>
          <p:nvPr/>
        </p:nvSpPr>
        <p:spPr>
          <a:xfrm rot="17806627">
            <a:off x="3222955" y="3363384"/>
            <a:ext cx="2696708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Double flèche horizontale 28"/>
          <p:cNvSpPr/>
          <p:nvPr/>
        </p:nvSpPr>
        <p:spPr>
          <a:xfrm rot="17806627">
            <a:off x="5582890" y="3554706"/>
            <a:ext cx="484473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672414" y="4335185"/>
            <a:ext cx="151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projet débattu</a:t>
            </a:r>
            <a:endParaRPr lang="fr-FR" sz="1400" b="1" dirty="0"/>
          </a:p>
        </p:txBody>
      </p:sp>
      <p:sp>
        <p:nvSpPr>
          <p:cNvPr id="31" name="Ellipse 30"/>
          <p:cNvSpPr/>
          <p:nvPr/>
        </p:nvSpPr>
        <p:spPr>
          <a:xfrm>
            <a:off x="3418459" y="2549927"/>
            <a:ext cx="1439600" cy="155877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638666" y="5785111"/>
            <a:ext cx="413674" cy="40401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257540" y="5724292"/>
            <a:ext cx="257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projet alternatif de mise en valeur uniquement agricole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012160" y="1652487"/>
            <a:ext cx="306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« Europa city », centre de loisirs et de culture, 80 ha, plus d’un milliard d’investissement, plus de 10000 emplois prévus,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065781" y="2340314"/>
            <a:ext cx="1652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Zone d’activités, 200 ha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068896" y="3048251"/>
            <a:ext cx="2717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Préservation d’une zone agricole, 400 ha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098219" y="2675211"/>
            <a:ext cx="856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Golf, 90 ha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094536" y="3513606"/>
            <a:ext cx="294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liaisons avec des lieux stratégiques de l’espace régional</a:t>
            </a:r>
          </a:p>
        </p:txBody>
      </p:sp>
      <p:sp>
        <p:nvSpPr>
          <p:cNvPr id="39" name="Ellipse 38"/>
          <p:cNvSpPr/>
          <p:nvPr/>
        </p:nvSpPr>
        <p:spPr>
          <a:xfrm>
            <a:off x="4052323" y="5245717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99796" y="4610285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567876" y="4664866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659087" y="5136080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870062" y="462929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079254" y="522308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605242" y="470451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105475" y="5098672"/>
            <a:ext cx="2581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Communes environnantes</a:t>
            </a:r>
            <a:r>
              <a:rPr lang="fr-FR" sz="1200" dirty="0"/>
              <a:t> </a:t>
            </a:r>
            <a:r>
              <a:rPr lang="fr-FR" sz="1200" dirty="0" smtClean="0"/>
              <a:t>frappées par le chômage  </a:t>
            </a:r>
          </a:p>
          <a:p>
            <a:r>
              <a:rPr lang="fr-FR" sz="1200" dirty="0" smtClean="0"/>
              <a:t>A qui profitera l’emploi?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741927" y="5104779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Que faire des terres près d’un grand aéroport international?</a:t>
            </a:r>
          </a:p>
          <a:p>
            <a:pPr algn="ctr"/>
            <a:r>
              <a:rPr lang="fr-FR" sz="1600" dirty="0" smtClean="0"/>
              <a:t>L’exemple du triangle de Gonesse près de Roissy </a:t>
            </a:r>
            <a:r>
              <a:rPr lang="fr-FR" sz="1600" dirty="0" err="1" smtClean="0"/>
              <a:t>CdG</a:t>
            </a:r>
            <a:endParaRPr lang="fr-FR" sz="16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135383" y="770057"/>
            <a:ext cx="8829105" cy="58811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80" y="1652957"/>
            <a:ext cx="595509" cy="58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1" y="1768582"/>
            <a:ext cx="489557" cy="4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riangle isocèle 52"/>
          <p:cNvSpPr/>
          <p:nvPr/>
        </p:nvSpPr>
        <p:spPr>
          <a:xfrm rot="10800000">
            <a:off x="3122186" y="2595312"/>
            <a:ext cx="2075548" cy="2016224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c plein 47"/>
          <p:cNvSpPr/>
          <p:nvPr/>
        </p:nvSpPr>
        <p:spPr>
          <a:xfrm rot="1769655">
            <a:off x="78177" y="2900397"/>
            <a:ext cx="638503" cy="836944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Triangle isocèle 48"/>
          <p:cNvSpPr/>
          <p:nvPr/>
        </p:nvSpPr>
        <p:spPr>
          <a:xfrm rot="10800000">
            <a:off x="329718" y="5028958"/>
            <a:ext cx="657579" cy="406288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4177827" y="1959928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osange 50"/>
          <p:cNvSpPr/>
          <p:nvPr/>
        </p:nvSpPr>
        <p:spPr>
          <a:xfrm>
            <a:off x="5713674" y="4664866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191655" y="4642962"/>
            <a:ext cx="259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D’autres projets concurrents autour de Roissy. </a:t>
            </a:r>
          </a:p>
        </p:txBody>
      </p:sp>
    </p:spTree>
    <p:extLst>
      <p:ext uri="{BB962C8B-B14F-4D97-AF65-F5344CB8AC3E}">
        <p14:creationId xmlns:p14="http://schemas.microsoft.com/office/powerpoint/2010/main" val="273676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53" grpId="0" animBg="1"/>
      <p:bldP spid="48" grpId="0" animBg="1"/>
      <p:bldP spid="49" grpId="0" animBg="1"/>
      <p:bldP spid="50" grpId="0" animBg="1"/>
      <p:bldP spid="51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 rot="10800000">
            <a:off x="3142551" y="2594061"/>
            <a:ext cx="2075548" cy="20162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plein 7"/>
          <p:cNvSpPr/>
          <p:nvPr/>
        </p:nvSpPr>
        <p:spPr>
          <a:xfrm rot="1769655">
            <a:off x="2424414" y="4598510"/>
            <a:ext cx="1988090" cy="1728192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Losange 13"/>
          <p:cNvSpPr/>
          <p:nvPr/>
        </p:nvSpPr>
        <p:spPr>
          <a:xfrm>
            <a:off x="3989902" y="294082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Bouée 14"/>
          <p:cNvSpPr/>
          <p:nvPr/>
        </p:nvSpPr>
        <p:spPr>
          <a:xfrm>
            <a:off x="3811794" y="3383143"/>
            <a:ext cx="737060" cy="679349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9253" y="2886821"/>
            <a:ext cx="737060" cy="4320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518234" y="2713229"/>
            <a:ext cx="381746" cy="3646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Losange 17"/>
          <p:cNvSpPr/>
          <p:nvPr/>
        </p:nvSpPr>
        <p:spPr>
          <a:xfrm>
            <a:off x="5653297" y="1667467"/>
            <a:ext cx="288032" cy="32403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659087" y="2379288"/>
            <a:ext cx="332078" cy="2160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746241" y="2701322"/>
            <a:ext cx="212896" cy="22477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Bouée 20"/>
          <p:cNvSpPr/>
          <p:nvPr/>
        </p:nvSpPr>
        <p:spPr>
          <a:xfrm>
            <a:off x="5634984" y="3032862"/>
            <a:ext cx="368530" cy="391317"/>
          </a:xfrm>
          <a:prstGeom prst="don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94098" y="2281433"/>
            <a:ext cx="1627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Le triangle de Gonesse</a:t>
            </a:r>
            <a:endParaRPr lang="fr-FR" sz="1200" b="1" i="1" dirty="0"/>
          </a:p>
        </p:txBody>
      </p:sp>
      <p:sp>
        <p:nvSpPr>
          <p:cNvPr id="28" name="Double flèche horizontale 27"/>
          <p:cNvSpPr/>
          <p:nvPr/>
        </p:nvSpPr>
        <p:spPr>
          <a:xfrm rot="17806627">
            <a:off x="3222955" y="3363384"/>
            <a:ext cx="2696708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Double flèche horizontale 28"/>
          <p:cNvSpPr/>
          <p:nvPr/>
        </p:nvSpPr>
        <p:spPr>
          <a:xfrm rot="17806627">
            <a:off x="5582890" y="3554706"/>
            <a:ext cx="484473" cy="281698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418459" y="2549927"/>
            <a:ext cx="1439600" cy="155877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638666" y="5785111"/>
            <a:ext cx="413674" cy="404011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052323" y="5245717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99796" y="4610285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567876" y="4664866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659087" y="5136080"/>
            <a:ext cx="342754" cy="33115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870062" y="462929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079254" y="522308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605242" y="4704517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741927" y="5104779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?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Que faire des terres près d’un grand aéroport international?</a:t>
            </a:r>
          </a:p>
          <a:p>
            <a:pPr algn="ctr"/>
            <a:r>
              <a:rPr lang="fr-FR" sz="1600" dirty="0" smtClean="0"/>
              <a:t>L’exemple du triangle de Gonesse près de Roissy </a:t>
            </a:r>
            <a:r>
              <a:rPr lang="fr-FR" sz="1600" dirty="0" err="1" smtClean="0"/>
              <a:t>CdG</a:t>
            </a:r>
            <a:endParaRPr lang="fr-FR" sz="16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135383" y="770057"/>
            <a:ext cx="8829105" cy="58811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80" y="1652957"/>
            <a:ext cx="595509" cy="58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1" y="1768582"/>
            <a:ext cx="489557" cy="48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riangle isocèle 52"/>
          <p:cNvSpPr/>
          <p:nvPr/>
        </p:nvSpPr>
        <p:spPr>
          <a:xfrm rot="10800000">
            <a:off x="3122186" y="2595312"/>
            <a:ext cx="2075548" cy="2016224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c plein 47"/>
          <p:cNvSpPr/>
          <p:nvPr/>
        </p:nvSpPr>
        <p:spPr>
          <a:xfrm rot="1769655">
            <a:off x="78177" y="2900397"/>
            <a:ext cx="638503" cy="836944"/>
          </a:xfrm>
          <a:prstGeom prst="blockArc">
            <a:avLst>
              <a:gd name="adj1" fmla="val 10800000"/>
              <a:gd name="adj2" fmla="val 214465"/>
              <a:gd name="adj3" fmla="val 179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Triangle isocèle 48"/>
          <p:cNvSpPr/>
          <p:nvPr/>
        </p:nvSpPr>
        <p:spPr>
          <a:xfrm rot="10800000">
            <a:off x="329718" y="5028958"/>
            <a:ext cx="657579" cy="406288"/>
          </a:xfrm>
          <a:prstGeom prst="triangle">
            <a:avLst/>
          </a:prstGeom>
          <a:solidFill>
            <a:srgbClr val="FFFF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4177827" y="1959928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osange 50"/>
          <p:cNvSpPr/>
          <p:nvPr/>
        </p:nvSpPr>
        <p:spPr>
          <a:xfrm>
            <a:off x="5713674" y="4664866"/>
            <a:ext cx="298486" cy="267262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8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137</Words>
  <Application>Microsoft Office PowerPoint</Application>
  <PresentationFormat>Affichage à l'écran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21</cp:revision>
  <dcterms:created xsi:type="dcterms:W3CDTF">2014-08-21T05:10:37Z</dcterms:created>
  <dcterms:modified xsi:type="dcterms:W3CDTF">2014-10-04T06:35:31Z</dcterms:modified>
</cp:coreProperties>
</file>