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C9796-ABBC-467B-B1A0-AB874301CB4C}" type="datetimeFigureOut">
              <a:rPr lang="fr-FR" smtClean="0"/>
              <a:pPr/>
              <a:t>21/03/2015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DA82-6D14-45B7-8F7E-F06678F0A43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1435261" y="2558005"/>
            <a:ext cx="382110" cy="266218"/>
          </a:xfrm>
          <a:custGeom>
            <a:avLst/>
            <a:gdLst>
              <a:gd name="connsiteX0" fmla="*/ 0 w 405114"/>
              <a:gd name="connsiteY0" fmla="*/ 92598 h 266218"/>
              <a:gd name="connsiteX1" fmla="*/ 335666 w 405114"/>
              <a:gd name="connsiteY1" fmla="*/ 0 h 266218"/>
              <a:gd name="connsiteX2" fmla="*/ 405114 w 405114"/>
              <a:gd name="connsiteY2" fmla="*/ 104172 h 266218"/>
              <a:gd name="connsiteX3" fmla="*/ 370390 w 405114"/>
              <a:gd name="connsiteY3" fmla="*/ 266218 h 266218"/>
              <a:gd name="connsiteX4" fmla="*/ 173620 w 405114"/>
              <a:gd name="connsiteY4" fmla="*/ 127322 h 266218"/>
              <a:gd name="connsiteX5" fmla="*/ 173620 w 405114"/>
              <a:gd name="connsiteY5" fmla="*/ 127322 h 266218"/>
              <a:gd name="connsiteX6" fmla="*/ 69448 w 405114"/>
              <a:gd name="connsiteY6" fmla="*/ 196770 h 266218"/>
              <a:gd name="connsiteX7" fmla="*/ 0 w 405114"/>
              <a:gd name="connsiteY7" fmla="*/ 92598 h 266218"/>
              <a:gd name="connsiteX0" fmla="*/ 0 w 382110"/>
              <a:gd name="connsiteY0" fmla="*/ 92598 h 266218"/>
              <a:gd name="connsiteX1" fmla="*/ 335666 w 382110"/>
              <a:gd name="connsiteY1" fmla="*/ 0 h 266218"/>
              <a:gd name="connsiteX2" fmla="*/ 382110 w 382110"/>
              <a:gd name="connsiteY2" fmla="*/ 104172 h 266218"/>
              <a:gd name="connsiteX3" fmla="*/ 370390 w 382110"/>
              <a:gd name="connsiteY3" fmla="*/ 266218 h 266218"/>
              <a:gd name="connsiteX4" fmla="*/ 173620 w 382110"/>
              <a:gd name="connsiteY4" fmla="*/ 127322 h 266218"/>
              <a:gd name="connsiteX5" fmla="*/ 173620 w 382110"/>
              <a:gd name="connsiteY5" fmla="*/ 127322 h 266218"/>
              <a:gd name="connsiteX6" fmla="*/ 69448 w 382110"/>
              <a:gd name="connsiteY6" fmla="*/ 196770 h 266218"/>
              <a:gd name="connsiteX7" fmla="*/ 0 w 382110"/>
              <a:gd name="connsiteY7" fmla="*/ 92598 h 266218"/>
              <a:gd name="connsiteX0" fmla="*/ 0 w 382110"/>
              <a:gd name="connsiteY0" fmla="*/ 92598 h 266218"/>
              <a:gd name="connsiteX1" fmla="*/ 306911 w 382110"/>
              <a:gd name="connsiteY1" fmla="*/ 0 h 266218"/>
              <a:gd name="connsiteX2" fmla="*/ 382110 w 382110"/>
              <a:gd name="connsiteY2" fmla="*/ 104172 h 266218"/>
              <a:gd name="connsiteX3" fmla="*/ 370390 w 382110"/>
              <a:gd name="connsiteY3" fmla="*/ 266218 h 266218"/>
              <a:gd name="connsiteX4" fmla="*/ 173620 w 382110"/>
              <a:gd name="connsiteY4" fmla="*/ 127322 h 266218"/>
              <a:gd name="connsiteX5" fmla="*/ 173620 w 382110"/>
              <a:gd name="connsiteY5" fmla="*/ 127322 h 266218"/>
              <a:gd name="connsiteX6" fmla="*/ 69448 w 382110"/>
              <a:gd name="connsiteY6" fmla="*/ 196770 h 266218"/>
              <a:gd name="connsiteX7" fmla="*/ 0 w 382110"/>
              <a:gd name="connsiteY7" fmla="*/ 92598 h 266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110" h="266218">
                <a:moveTo>
                  <a:pt x="0" y="92598"/>
                </a:moveTo>
                <a:lnTo>
                  <a:pt x="306911" y="0"/>
                </a:lnTo>
                <a:lnTo>
                  <a:pt x="382110" y="104172"/>
                </a:lnTo>
                <a:lnTo>
                  <a:pt x="370390" y="266218"/>
                </a:lnTo>
                <a:lnTo>
                  <a:pt x="173620" y="127322"/>
                </a:lnTo>
                <a:lnTo>
                  <a:pt x="173620" y="127322"/>
                </a:lnTo>
                <a:lnTo>
                  <a:pt x="69448" y="196770"/>
                </a:lnTo>
                <a:lnTo>
                  <a:pt x="0" y="9259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2430684" y="868101"/>
            <a:ext cx="2766349" cy="1122745"/>
          </a:xfrm>
          <a:custGeom>
            <a:avLst/>
            <a:gdLst>
              <a:gd name="connsiteX0" fmla="*/ 0 w 2766349"/>
              <a:gd name="connsiteY0" fmla="*/ 752355 h 1122745"/>
              <a:gd name="connsiteX1" fmla="*/ 243068 w 2766349"/>
              <a:gd name="connsiteY1" fmla="*/ 173621 h 1122745"/>
              <a:gd name="connsiteX2" fmla="*/ 2152891 w 2766349"/>
              <a:gd name="connsiteY2" fmla="*/ 0 h 1122745"/>
              <a:gd name="connsiteX3" fmla="*/ 2766349 w 2766349"/>
              <a:gd name="connsiteY3" fmla="*/ 520861 h 1122745"/>
              <a:gd name="connsiteX4" fmla="*/ 2106592 w 2766349"/>
              <a:gd name="connsiteY4" fmla="*/ 1122745 h 1122745"/>
              <a:gd name="connsiteX5" fmla="*/ 1932972 w 2766349"/>
              <a:gd name="connsiteY5" fmla="*/ 694481 h 1122745"/>
              <a:gd name="connsiteX6" fmla="*/ 902825 w 2766349"/>
              <a:gd name="connsiteY6" fmla="*/ 636608 h 1122745"/>
              <a:gd name="connsiteX7" fmla="*/ 706055 w 2766349"/>
              <a:gd name="connsiteY7" fmla="*/ 451413 h 1122745"/>
              <a:gd name="connsiteX8" fmla="*/ 208344 w 2766349"/>
              <a:gd name="connsiteY8" fmla="*/ 763929 h 1122745"/>
              <a:gd name="connsiteX9" fmla="*/ 0 w 2766349"/>
              <a:gd name="connsiteY9" fmla="*/ 752355 h 1122745"/>
              <a:gd name="connsiteX0" fmla="*/ 0 w 2766349"/>
              <a:gd name="connsiteY0" fmla="*/ 752355 h 1122745"/>
              <a:gd name="connsiteX1" fmla="*/ 243068 w 2766349"/>
              <a:gd name="connsiteY1" fmla="*/ 173621 h 1122745"/>
              <a:gd name="connsiteX2" fmla="*/ 2152891 w 2766349"/>
              <a:gd name="connsiteY2" fmla="*/ 0 h 1122745"/>
              <a:gd name="connsiteX3" fmla="*/ 2766349 w 2766349"/>
              <a:gd name="connsiteY3" fmla="*/ 520861 h 1122745"/>
              <a:gd name="connsiteX4" fmla="*/ 2106592 w 2766349"/>
              <a:gd name="connsiteY4" fmla="*/ 1122745 h 1122745"/>
              <a:gd name="connsiteX5" fmla="*/ 1967478 w 2766349"/>
              <a:gd name="connsiteY5" fmla="*/ 700232 h 1122745"/>
              <a:gd name="connsiteX6" fmla="*/ 902825 w 2766349"/>
              <a:gd name="connsiteY6" fmla="*/ 636608 h 1122745"/>
              <a:gd name="connsiteX7" fmla="*/ 706055 w 2766349"/>
              <a:gd name="connsiteY7" fmla="*/ 451413 h 1122745"/>
              <a:gd name="connsiteX8" fmla="*/ 208344 w 2766349"/>
              <a:gd name="connsiteY8" fmla="*/ 763929 h 1122745"/>
              <a:gd name="connsiteX9" fmla="*/ 0 w 2766349"/>
              <a:gd name="connsiteY9" fmla="*/ 752355 h 1122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766349" h="1122745">
                <a:moveTo>
                  <a:pt x="0" y="752355"/>
                </a:moveTo>
                <a:lnTo>
                  <a:pt x="243068" y="173621"/>
                </a:lnTo>
                <a:lnTo>
                  <a:pt x="2152891" y="0"/>
                </a:lnTo>
                <a:lnTo>
                  <a:pt x="2766349" y="520861"/>
                </a:lnTo>
                <a:lnTo>
                  <a:pt x="2106592" y="1122745"/>
                </a:lnTo>
                <a:lnTo>
                  <a:pt x="1967478" y="700232"/>
                </a:lnTo>
                <a:lnTo>
                  <a:pt x="902825" y="636608"/>
                </a:lnTo>
                <a:lnTo>
                  <a:pt x="706055" y="451413"/>
                </a:lnTo>
                <a:lnTo>
                  <a:pt x="208344" y="763929"/>
                </a:lnTo>
                <a:lnTo>
                  <a:pt x="0" y="75235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1782501" y="2106592"/>
            <a:ext cx="1006998" cy="1203767"/>
          </a:xfrm>
          <a:custGeom>
            <a:avLst/>
            <a:gdLst>
              <a:gd name="connsiteX0" fmla="*/ 0 w 1006998"/>
              <a:gd name="connsiteY0" fmla="*/ 428264 h 1203767"/>
              <a:gd name="connsiteX1" fmla="*/ 358815 w 1006998"/>
              <a:gd name="connsiteY1" fmla="*/ 23150 h 1203767"/>
              <a:gd name="connsiteX2" fmla="*/ 567160 w 1006998"/>
              <a:gd name="connsiteY2" fmla="*/ 173621 h 1203767"/>
              <a:gd name="connsiteX3" fmla="*/ 752355 w 1006998"/>
              <a:gd name="connsiteY3" fmla="*/ 0 h 1203767"/>
              <a:gd name="connsiteX4" fmla="*/ 1006998 w 1006998"/>
              <a:gd name="connsiteY4" fmla="*/ 358816 h 1203767"/>
              <a:gd name="connsiteX5" fmla="*/ 486137 w 1006998"/>
              <a:gd name="connsiteY5" fmla="*/ 381965 h 1203767"/>
              <a:gd name="connsiteX6" fmla="*/ 567160 w 1006998"/>
              <a:gd name="connsiteY6" fmla="*/ 706056 h 1203767"/>
              <a:gd name="connsiteX7" fmla="*/ 567160 w 1006998"/>
              <a:gd name="connsiteY7" fmla="*/ 706056 h 1203767"/>
              <a:gd name="connsiteX8" fmla="*/ 474562 w 1006998"/>
              <a:gd name="connsiteY8" fmla="*/ 902826 h 1203767"/>
              <a:gd name="connsiteX9" fmla="*/ 370390 w 1006998"/>
              <a:gd name="connsiteY9" fmla="*/ 1203767 h 1203767"/>
              <a:gd name="connsiteX10" fmla="*/ 46299 w 1006998"/>
              <a:gd name="connsiteY10" fmla="*/ 740780 h 1203767"/>
              <a:gd name="connsiteX11" fmla="*/ 81023 w 1006998"/>
              <a:gd name="connsiteY11" fmla="*/ 555585 h 1203767"/>
              <a:gd name="connsiteX12" fmla="*/ 0 w 1006998"/>
              <a:gd name="connsiteY12" fmla="*/ 428264 h 1203767"/>
              <a:gd name="connsiteX0" fmla="*/ 0 w 1006998"/>
              <a:gd name="connsiteY0" fmla="*/ 428264 h 1203767"/>
              <a:gd name="connsiteX1" fmla="*/ 358815 w 1006998"/>
              <a:gd name="connsiteY1" fmla="*/ 23150 h 1203767"/>
              <a:gd name="connsiteX2" fmla="*/ 567160 w 1006998"/>
              <a:gd name="connsiteY2" fmla="*/ 173621 h 1203767"/>
              <a:gd name="connsiteX3" fmla="*/ 752355 w 1006998"/>
              <a:gd name="connsiteY3" fmla="*/ 0 h 1203767"/>
              <a:gd name="connsiteX4" fmla="*/ 1006998 w 1006998"/>
              <a:gd name="connsiteY4" fmla="*/ 358816 h 1203767"/>
              <a:gd name="connsiteX5" fmla="*/ 701267 w 1006998"/>
              <a:gd name="connsiteY5" fmla="*/ 314296 h 1203767"/>
              <a:gd name="connsiteX6" fmla="*/ 486137 w 1006998"/>
              <a:gd name="connsiteY6" fmla="*/ 381965 h 1203767"/>
              <a:gd name="connsiteX7" fmla="*/ 567160 w 1006998"/>
              <a:gd name="connsiteY7" fmla="*/ 706056 h 1203767"/>
              <a:gd name="connsiteX8" fmla="*/ 567160 w 1006998"/>
              <a:gd name="connsiteY8" fmla="*/ 706056 h 1203767"/>
              <a:gd name="connsiteX9" fmla="*/ 474562 w 1006998"/>
              <a:gd name="connsiteY9" fmla="*/ 902826 h 1203767"/>
              <a:gd name="connsiteX10" fmla="*/ 370390 w 1006998"/>
              <a:gd name="connsiteY10" fmla="*/ 1203767 h 1203767"/>
              <a:gd name="connsiteX11" fmla="*/ 46299 w 1006998"/>
              <a:gd name="connsiteY11" fmla="*/ 740780 h 1203767"/>
              <a:gd name="connsiteX12" fmla="*/ 81023 w 1006998"/>
              <a:gd name="connsiteY12" fmla="*/ 555585 h 1203767"/>
              <a:gd name="connsiteX13" fmla="*/ 0 w 1006998"/>
              <a:gd name="connsiteY13" fmla="*/ 428264 h 1203767"/>
              <a:gd name="connsiteX0" fmla="*/ 0 w 1006998"/>
              <a:gd name="connsiteY0" fmla="*/ 428264 h 1203767"/>
              <a:gd name="connsiteX1" fmla="*/ 358815 w 1006998"/>
              <a:gd name="connsiteY1" fmla="*/ 23150 h 1203767"/>
              <a:gd name="connsiteX2" fmla="*/ 567160 w 1006998"/>
              <a:gd name="connsiteY2" fmla="*/ 173621 h 1203767"/>
              <a:gd name="connsiteX3" fmla="*/ 752355 w 1006998"/>
              <a:gd name="connsiteY3" fmla="*/ 0 h 1203767"/>
              <a:gd name="connsiteX4" fmla="*/ 1006998 w 1006998"/>
              <a:gd name="connsiteY4" fmla="*/ 358816 h 1203767"/>
              <a:gd name="connsiteX5" fmla="*/ 701267 w 1006998"/>
              <a:gd name="connsiteY5" fmla="*/ 314296 h 1203767"/>
              <a:gd name="connsiteX6" fmla="*/ 486137 w 1006998"/>
              <a:gd name="connsiteY6" fmla="*/ 404969 h 1203767"/>
              <a:gd name="connsiteX7" fmla="*/ 567160 w 1006998"/>
              <a:gd name="connsiteY7" fmla="*/ 706056 h 1203767"/>
              <a:gd name="connsiteX8" fmla="*/ 567160 w 1006998"/>
              <a:gd name="connsiteY8" fmla="*/ 706056 h 1203767"/>
              <a:gd name="connsiteX9" fmla="*/ 474562 w 1006998"/>
              <a:gd name="connsiteY9" fmla="*/ 902826 h 1203767"/>
              <a:gd name="connsiteX10" fmla="*/ 370390 w 1006998"/>
              <a:gd name="connsiteY10" fmla="*/ 1203767 h 1203767"/>
              <a:gd name="connsiteX11" fmla="*/ 46299 w 1006998"/>
              <a:gd name="connsiteY11" fmla="*/ 740780 h 1203767"/>
              <a:gd name="connsiteX12" fmla="*/ 81023 w 1006998"/>
              <a:gd name="connsiteY12" fmla="*/ 555585 h 1203767"/>
              <a:gd name="connsiteX13" fmla="*/ 0 w 1006998"/>
              <a:gd name="connsiteY13" fmla="*/ 428264 h 1203767"/>
              <a:gd name="connsiteX0" fmla="*/ 0 w 1006998"/>
              <a:gd name="connsiteY0" fmla="*/ 428264 h 1203767"/>
              <a:gd name="connsiteX1" fmla="*/ 358815 w 1006998"/>
              <a:gd name="connsiteY1" fmla="*/ 23150 h 1203767"/>
              <a:gd name="connsiteX2" fmla="*/ 567160 w 1006998"/>
              <a:gd name="connsiteY2" fmla="*/ 173621 h 1203767"/>
              <a:gd name="connsiteX3" fmla="*/ 752355 w 1006998"/>
              <a:gd name="connsiteY3" fmla="*/ 0 h 1203767"/>
              <a:gd name="connsiteX4" fmla="*/ 1006998 w 1006998"/>
              <a:gd name="connsiteY4" fmla="*/ 358816 h 1203767"/>
              <a:gd name="connsiteX5" fmla="*/ 701267 w 1006998"/>
              <a:gd name="connsiteY5" fmla="*/ 314296 h 1203767"/>
              <a:gd name="connsiteX6" fmla="*/ 486137 w 1006998"/>
              <a:gd name="connsiteY6" fmla="*/ 404969 h 1203767"/>
              <a:gd name="connsiteX7" fmla="*/ 567160 w 1006998"/>
              <a:gd name="connsiteY7" fmla="*/ 706056 h 1203767"/>
              <a:gd name="connsiteX8" fmla="*/ 584413 w 1006998"/>
              <a:gd name="connsiteY8" fmla="*/ 711807 h 1203767"/>
              <a:gd name="connsiteX9" fmla="*/ 474562 w 1006998"/>
              <a:gd name="connsiteY9" fmla="*/ 902826 h 1203767"/>
              <a:gd name="connsiteX10" fmla="*/ 370390 w 1006998"/>
              <a:gd name="connsiteY10" fmla="*/ 1203767 h 1203767"/>
              <a:gd name="connsiteX11" fmla="*/ 46299 w 1006998"/>
              <a:gd name="connsiteY11" fmla="*/ 740780 h 1203767"/>
              <a:gd name="connsiteX12" fmla="*/ 81023 w 1006998"/>
              <a:gd name="connsiteY12" fmla="*/ 555585 h 1203767"/>
              <a:gd name="connsiteX13" fmla="*/ 0 w 1006998"/>
              <a:gd name="connsiteY13" fmla="*/ 428264 h 1203767"/>
              <a:gd name="connsiteX0" fmla="*/ 0 w 1006998"/>
              <a:gd name="connsiteY0" fmla="*/ 428264 h 1203767"/>
              <a:gd name="connsiteX1" fmla="*/ 358815 w 1006998"/>
              <a:gd name="connsiteY1" fmla="*/ 23150 h 1203767"/>
              <a:gd name="connsiteX2" fmla="*/ 567160 w 1006998"/>
              <a:gd name="connsiteY2" fmla="*/ 173621 h 1203767"/>
              <a:gd name="connsiteX3" fmla="*/ 752355 w 1006998"/>
              <a:gd name="connsiteY3" fmla="*/ 0 h 1203767"/>
              <a:gd name="connsiteX4" fmla="*/ 1006998 w 1006998"/>
              <a:gd name="connsiteY4" fmla="*/ 358816 h 1203767"/>
              <a:gd name="connsiteX5" fmla="*/ 701267 w 1006998"/>
              <a:gd name="connsiteY5" fmla="*/ 314296 h 1203767"/>
              <a:gd name="connsiteX6" fmla="*/ 486137 w 1006998"/>
              <a:gd name="connsiteY6" fmla="*/ 404969 h 1203767"/>
              <a:gd name="connsiteX7" fmla="*/ 567160 w 1006998"/>
              <a:gd name="connsiteY7" fmla="*/ 706056 h 1203767"/>
              <a:gd name="connsiteX8" fmla="*/ 584413 w 1006998"/>
              <a:gd name="connsiteY8" fmla="*/ 711807 h 1203767"/>
              <a:gd name="connsiteX9" fmla="*/ 486064 w 1006998"/>
              <a:gd name="connsiteY9" fmla="*/ 920079 h 1203767"/>
              <a:gd name="connsiteX10" fmla="*/ 370390 w 1006998"/>
              <a:gd name="connsiteY10" fmla="*/ 1203767 h 1203767"/>
              <a:gd name="connsiteX11" fmla="*/ 46299 w 1006998"/>
              <a:gd name="connsiteY11" fmla="*/ 740780 h 1203767"/>
              <a:gd name="connsiteX12" fmla="*/ 81023 w 1006998"/>
              <a:gd name="connsiteY12" fmla="*/ 555585 h 1203767"/>
              <a:gd name="connsiteX13" fmla="*/ 0 w 1006998"/>
              <a:gd name="connsiteY13" fmla="*/ 428264 h 120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06998" h="1203767">
                <a:moveTo>
                  <a:pt x="0" y="428264"/>
                </a:moveTo>
                <a:lnTo>
                  <a:pt x="358815" y="23150"/>
                </a:lnTo>
                <a:lnTo>
                  <a:pt x="567160" y="173621"/>
                </a:lnTo>
                <a:lnTo>
                  <a:pt x="752355" y="0"/>
                </a:lnTo>
                <a:lnTo>
                  <a:pt x="1006998" y="358816"/>
                </a:lnTo>
                <a:lnTo>
                  <a:pt x="701267" y="314296"/>
                </a:lnTo>
                <a:lnTo>
                  <a:pt x="486137" y="404969"/>
                </a:lnTo>
                <a:lnTo>
                  <a:pt x="567160" y="706056"/>
                </a:lnTo>
                <a:lnTo>
                  <a:pt x="584413" y="711807"/>
                </a:lnTo>
                <a:lnTo>
                  <a:pt x="486064" y="920079"/>
                </a:lnTo>
                <a:lnTo>
                  <a:pt x="370390" y="1203767"/>
                </a:lnTo>
                <a:lnTo>
                  <a:pt x="46299" y="740780"/>
                </a:lnTo>
                <a:lnTo>
                  <a:pt x="81023" y="555585"/>
                </a:lnTo>
                <a:lnTo>
                  <a:pt x="0" y="428264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2164466" y="1371637"/>
            <a:ext cx="2233914" cy="1429436"/>
          </a:xfrm>
          <a:custGeom>
            <a:avLst/>
            <a:gdLst>
              <a:gd name="connsiteX0" fmla="*/ 0 w 2233914"/>
              <a:gd name="connsiteY0" fmla="*/ 717631 h 1423686"/>
              <a:gd name="connsiteX1" fmla="*/ 277792 w 2233914"/>
              <a:gd name="connsiteY1" fmla="*/ 277793 h 1423686"/>
              <a:gd name="connsiteX2" fmla="*/ 532435 w 2233914"/>
              <a:gd name="connsiteY2" fmla="*/ 289367 h 1423686"/>
              <a:gd name="connsiteX3" fmla="*/ 960699 w 2233914"/>
              <a:gd name="connsiteY3" fmla="*/ 0 h 1423686"/>
              <a:gd name="connsiteX4" fmla="*/ 1134319 w 2233914"/>
              <a:gd name="connsiteY4" fmla="*/ 173621 h 1423686"/>
              <a:gd name="connsiteX5" fmla="*/ 2199190 w 2233914"/>
              <a:gd name="connsiteY5" fmla="*/ 219919 h 1423686"/>
              <a:gd name="connsiteX6" fmla="*/ 2233914 w 2233914"/>
              <a:gd name="connsiteY6" fmla="*/ 324091 h 1423686"/>
              <a:gd name="connsiteX7" fmla="*/ 2025569 w 2233914"/>
              <a:gd name="connsiteY7" fmla="*/ 405114 h 1423686"/>
              <a:gd name="connsiteX8" fmla="*/ 1990845 w 2233914"/>
              <a:gd name="connsiteY8" fmla="*/ 671332 h 1423686"/>
              <a:gd name="connsiteX9" fmla="*/ 2233914 w 2233914"/>
              <a:gd name="connsiteY9" fmla="*/ 740780 h 1423686"/>
              <a:gd name="connsiteX10" fmla="*/ 2187615 w 2233914"/>
              <a:gd name="connsiteY10" fmla="*/ 983848 h 1423686"/>
              <a:gd name="connsiteX11" fmla="*/ 1990845 w 2233914"/>
              <a:gd name="connsiteY11" fmla="*/ 1053297 h 1423686"/>
              <a:gd name="connsiteX12" fmla="*/ 2037144 w 2233914"/>
              <a:gd name="connsiteY12" fmla="*/ 1226917 h 1423686"/>
              <a:gd name="connsiteX13" fmla="*/ 1932972 w 2233914"/>
              <a:gd name="connsiteY13" fmla="*/ 1423686 h 1423686"/>
              <a:gd name="connsiteX14" fmla="*/ 1851949 w 2233914"/>
              <a:gd name="connsiteY14" fmla="*/ 1354238 h 1423686"/>
              <a:gd name="connsiteX15" fmla="*/ 1782501 w 2233914"/>
              <a:gd name="connsiteY15" fmla="*/ 1423686 h 1423686"/>
              <a:gd name="connsiteX16" fmla="*/ 1331088 w 2233914"/>
              <a:gd name="connsiteY16" fmla="*/ 1354238 h 1423686"/>
              <a:gd name="connsiteX17" fmla="*/ 1331088 w 2233914"/>
              <a:gd name="connsiteY17" fmla="*/ 1215342 h 1423686"/>
              <a:gd name="connsiteX18" fmla="*/ 937549 w 2233914"/>
              <a:gd name="connsiteY18" fmla="*/ 1076446 h 1423686"/>
              <a:gd name="connsiteX19" fmla="*/ 648182 w 2233914"/>
              <a:gd name="connsiteY19" fmla="*/ 1064871 h 1423686"/>
              <a:gd name="connsiteX20" fmla="*/ 381964 w 2233914"/>
              <a:gd name="connsiteY20" fmla="*/ 682907 h 1423686"/>
              <a:gd name="connsiteX21" fmla="*/ 208344 w 2233914"/>
              <a:gd name="connsiteY21" fmla="*/ 844952 h 1423686"/>
              <a:gd name="connsiteX22" fmla="*/ 0 w 2233914"/>
              <a:gd name="connsiteY22" fmla="*/ 717631 h 1423686"/>
              <a:gd name="connsiteX0" fmla="*/ 0 w 2233914"/>
              <a:gd name="connsiteY0" fmla="*/ 723381 h 1429436"/>
              <a:gd name="connsiteX1" fmla="*/ 277792 w 2233914"/>
              <a:gd name="connsiteY1" fmla="*/ 283543 h 1429436"/>
              <a:gd name="connsiteX2" fmla="*/ 532435 w 2233914"/>
              <a:gd name="connsiteY2" fmla="*/ 295117 h 1429436"/>
              <a:gd name="connsiteX3" fmla="*/ 966450 w 2233914"/>
              <a:gd name="connsiteY3" fmla="*/ 0 h 1429436"/>
              <a:gd name="connsiteX4" fmla="*/ 1134319 w 2233914"/>
              <a:gd name="connsiteY4" fmla="*/ 179371 h 1429436"/>
              <a:gd name="connsiteX5" fmla="*/ 2199190 w 2233914"/>
              <a:gd name="connsiteY5" fmla="*/ 225669 h 1429436"/>
              <a:gd name="connsiteX6" fmla="*/ 2233914 w 2233914"/>
              <a:gd name="connsiteY6" fmla="*/ 329841 h 1429436"/>
              <a:gd name="connsiteX7" fmla="*/ 2025569 w 2233914"/>
              <a:gd name="connsiteY7" fmla="*/ 410864 h 1429436"/>
              <a:gd name="connsiteX8" fmla="*/ 1990845 w 2233914"/>
              <a:gd name="connsiteY8" fmla="*/ 677082 h 1429436"/>
              <a:gd name="connsiteX9" fmla="*/ 2233914 w 2233914"/>
              <a:gd name="connsiteY9" fmla="*/ 746530 h 1429436"/>
              <a:gd name="connsiteX10" fmla="*/ 2187615 w 2233914"/>
              <a:gd name="connsiteY10" fmla="*/ 989598 h 1429436"/>
              <a:gd name="connsiteX11" fmla="*/ 1990845 w 2233914"/>
              <a:gd name="connsiteY11" fmla="*/ 1059047 h 1429436"/>
              <a:gd name="connsiteX12" fmla="*/ 2037144 w 2233914"/>
              <a:gd name="connsiteY12" fmla="*/ 1232667 h 1429436"/>
              <a:gd name="connsiteX13" fmla="*/ 1932972 w 2233914"/>
              <a:gd name="connsiteY13" fmla="*/ 1429436 h 1429436"/>
              <a:gd name="connsiteX14" fmla="*/ 1851949 w 2233914"/>
              <a:gd name="connsiteY14" fmla="*/ 1359988 h 1429436"/>
              <a:gd name="connsiteX15" fmla="*/ 1782501 w 2233914"/>
              <a:gd name="connsiteY15" fmla="*/ 1429436 h 1429436"/>
              <a:gd name="connsiteX16" fmla="*/ 1331088 w 2233914"/>
              <a:gd name="connsiteY16" fmla="*/ 1359988 h 1429436"/>
              <a:gd name="connsiteX17" fmla="*/ 1331088 w 2233914"/>
              <a:gd name="connsiteY17" fmla="*/ 1221092 h 1429436"/>
              <a:gd name="connsiteX18" fmla="*/ 937549 w 2233914"/>
              <a:gd name="connsiteY18" fmla="*/ 1082196 h 1429436"/>
              <a:gd name="connsiteX19" fmla="*/ 648182 w 2233914"/>
              <a:gd name="connsiteY19" fmla="*/ 1070621 h 1429436"/>
              <a:gd name="connsiteX20" fmla="*/ 381964 w 2233914"/>
              <a:gd name="connsiteY20" fmla="*/ 688657 h 1429436"/>
              <a:gd name="connsiteX21" fmla="*/ 208344 w 2233914"/>
              <a:gd name="connsiteY21" fmla="*/ 850702 h 1429436"/>
              <a:gd name="connsiteX22" fmla="*/ 0 w 2233914"/>
              <a:gd name="connsiteY22" fmla="*/ 723381 h 1429436"/>
              <a:gd name="connsiteX0" fmla="*/ 0 w 2233914"/>
              <a:gd name="connsiteY0" fmla="*/ 723381 h 1429436"/>
              <a:gd name="connsiteX1" fmla="*/ 277792 w 2233914"/>
              <a:gd name="connsiteY1" fmla="*/ 283543 h 1429436"/>
              <a:gd name="connsiteX2" fmla="*/ 532435 w 2233914"/>
              <a:gd name="connsiteY2" fmla="*/ 295117 h 1429436"/>
              <a:gd name="connsiteX3" fmla="*/ 966450 w 2233914"/>
              <a:gd name="connsiteY3" fmla="*/ 0 h 1429436"/>
              <a:gd name="connsiteX4" fmla="*/ 1145821 w 2233914"/>
              <a:gd name="connsiteY4" fmla="*/ 167869 h 1429436"/>
              <a:gd name="connsiteX5" fmla="*/ 2199190 w 2233914"/>
              <a:gd name="connsiteY5" fmla="*/ 225669 h 1429436"/>
              <a:gd name="connsiteX6" fmla="*/ 2233914 w 2233914"/>
              <a:gd name="connsiteY6" fmla="*/ 329841 h 1429436"/>
              <a:gd name="connsiteX7" fmla="*/ 2025569 w 2233914"/>
              <a:gd name="connsiteY7" fmla="*/ 410864 h 1429436"/>
              <a:gd name="connsiteX8" fmla="*/ 1990845 w 2233914"/>
              <a:gd name="connsiteY8" fmla="*/ 677082 h 1429436"/>
              <a:gd name="connsiteX9" fmla="*/ 2233914 w 2233914"/>
              <a:gd name="connsiteY9" fmla="*/ 746530 h 1429436"/>
              <a:gd name="connsiteX10" fmla="*/ 2187615 w 2233914"/>
              <a:gd name="connsiteY10" fmla="*/ 989598 h 1429436"/>
              <a:gd name="connsiteX11" fmla="*/ 1990845 w 2233914"/>
              <a:gd name="connsiteY11" fmla="*/ 1059047 h 1429436"/>
              <a:gd name="connsiteX12" fmla="*/ 2037144 w 2233914"/>
              <a:gd name="connsiteY12" fmla="*/ 1232667 h 1429436"/>
              <a:gd name="connsiteX13" fmla="*/ 1932972 w 2233914"/>
              <a:gd name="connsiteY13" fmla="*/ 1429436 h 1429436"/>
              <a:gd name="connsiteX14" fmla="*/ 1851949 w 2233914"/>
              <a:gd name="connsiteY14" fmla="*/ 1359988 h 1429436"/>
              <a:gd name="connsiteX15" fmla="*/ 1782501 w 2233914"/>
              <a:gd name="connsiteY15" fmla="*/ 1429436 h 1429436"/>
              <a:gd name="connsiteX16" fmla="*/ 1331088 w 2233914"/>
              <a:gd name="connsiteY16" fmla="*/ 1359988 h 1429436"/>
              <a:gd name="connsiteX17" fmla="*/ 1331088 w 2233914"/>
              <a:gd name="connsiteY17" fmla="*/ 1221092 h 1429436"/>
              <a:gd name="connsiteX18" fmla="*/ 937549 w 2233914"/>
              <a:gd name="connsiteY18" fmla="*/ 1082196 h 1429436"/>
              <a:gd name="connsiteX19" fmla="*/ 648182 w 2233914"/>
              <a:gd name="connsiteY19" fmla="*/ 1070621 h 1429436"/>
              <a:gd name="connsiteX20" fmla="*/ 381964 w 2233914"/>
              <a:gd name="connsiteY20" fmla="*/ 688657 h 1429436"/>
              <a:gd name="connsiteX21" fmla="*/ 208344 w 2233914"/>
              <a:gd name="connsiteY21" fmla="*/ 850702 h 1429436"/>
              <a:gd name="connsiteX22" fmla="*/ 0 w 2233914"/>
              <a:gd name="connsiteY22" fmla="*/ 723381 h 1429436"/>
              <a:gd name="connsiteX0" fmla="*/ 0 w 2233914"/>
              <a:gd name="connsiteY0" fmla="*/ 723381 h 1429436"/>
              <a:gd name="connsiteX1" fmla="*/ 277792 w 2233914"/>
              <a:gd name="connsiteY1" fmla="*/ 283543 h 1429436"/>
              <a:gd name="connsiteX2" fmla="*/ 486428 w 2233914"/>
              <a:gd name="connsiteY2" fmla="*/ 295117 h 1429436"/>
              <a:gd name="connsiteX3" fmla="*/ 966450 w 2233914"/>
              <a:gd name="connsiteY3" fmla="*/ 0 h 1429436"/>
              <a:gd name="connsiteX4" fmla="*/ 1145821 w 2233914"/>
              <a:gd name="connsiteY4" fmla="*/ 167869 h 1429436"/>
              <a:gd name="connsiteX5" fmla="*/ 2199190 w 2233914"/>
              <a:gd name="connsiteY5" fmla="*/ 225669 h 1429436"/>
              <a:gd name="connsiteX6" fmla="*/ 2233914 w 2233914"/>
              <a:gd name="connsiteY6" fmla="*/ 329841 h 1429436"/>
              <a:gd name="connsiteX7" fmla="*/ 2025569 w 2233914"/>
              <a:gd name="connsiteY7" fmla="*/ 410864 h 1429436"/>
              <a:gd name="connsiteX8" fmla="*/ 1990845 w 2233914"/>
              <a:gd name="connsiteY8" fmla="*/ 677082 h 1429436"/>
              <a:gd name="connsiteX9" fmla="*/ 2233914 w 2233914"/>
              <a:gd name="connsiteY9" fmla="*/ 746530 h 1429436"/>
              <a:gd name="connsiteX10" fmla="*/ 2187615 w 2233914"/>
              <a:gd name="connsiteY10" fmla="*/ 989598 h 1429436"/>
              <a:gd name="connsiteX11" fmla="*/ 1990845 w 2233914"/>
              <a:gd name="connsiteY11" fmla="*/ 1059047 h 1429436"/>
              <a:gd name="connsiteX12" fmla="*/ 2037144 w 2233914"/>
              <a:gd name="connsiteY12" fmla="*/ 1232667 h 1429436"/>
              <a:gd name="connsiteX13" fmla="*/ 1932972 w 2233914"/>
              <a:gd name="connsiteY13" fmla="*/ 1429436 h 1429436"/>
              <a:gd name="connsiteX14" fmla="*/ 1851949 w 2233914"/>
              <a:gd name="connsiteY14" fmla="*/ 1359988 h 1429436"/>
              <a:gd name="connsiteX15" fmla="*/ 1782501 w 2233914"/>
              <a:gd name="connsiteY15" fmla="*/ 1429436 h 1429436"/>
              <a:gd name="connsiteX16" fmla="*/ 1331088 w 2233914"/>
              <a:gd name="connsiteY16" fmla="*/ 1359988 h 1429436"/>
              <a:gd name="connsiteX17" fmla="*/ 1331088 w 2233914"/>
              <a:gd name="connsiteY17" fmla="*/ 1221092 h 1429436"/>
              <a:gd name="connsiteX18" fmla="*/ 937549 w 2233914"/>
              <a:gd name="connsiteY18" fmla="*/ 1082196 h 1429436"/>
              <a:gd name="connsiteX19" fmla="*/ 648182 w 2233914"/>
              <a:gd name="connsiteY19" fmla="*/ 1070621 h 1429436"/>
              <a:gd name="connsiteX20" fmla="*/ 381964 w 2233914"/>
              <a:gd name="connsiteY20" fmla="*/ 688657 h 1429436"/>
              <a:gd name="connsiteX21" fmla="*/ 208344 w 2233914"/>
              <a:gd name="connsiteY21" fmla="*/ 850702 h 1429436"/>
              <a:gd name="connsiteX22" fmla="*/ 0 w 2233914"/>
              <a:gd name="connsiteY22" fmla="*/ 723381 h 1429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233914" h="1429436">
                <a:moveTo>
                  <a:pt x="0" y="723381"/>
                </a:moveTo>
                <a:lnTo>
                  <a:pt x="277792" y="283543"/>
                </a:lnTo>
                <a:lnTo>
                  <a:pt x="486428" y="295117"/>
                </a:lnTo>
                <a:lnTo>
                  <a:pt x="966450" y="0"/>
                </a:lnTo>
                <a:lnTo>
                  <a:pt x="1145821" y="167869"/>
                </a:lnTo>
                <a:lnTo>
                  <a:pt x="2199190" y="225669"/>
                </a:lnTo>
                <a:lnTo>
                  <a:pt x="2233914" y="329841"/>
                </a:lnTo>
                <a:lnTo>
                  <a:pt x="2025569" y="410864"/>
                </a:lnTo>
                <a:lnTo>
                  <a:pt x="1990845" y="677082"/>
                </a:lnTo>
                <a:lnTo>
                  <a:pt x="2233914" y="746530"/>
                </a:lnTo>
                <a:lnTo>
                  <a:pt x="2187615" y="989598"/>
                </a:lnTo>
                <a:lnTo>
                  <a:pt x="1990845" y="1059047"/>
                </a:lnTo>
                <a:lnTo>
                  <a:pt x="2037144" y="1232667"/>
                </a:lnTo>
                <a:lnTo>
                  <a:pt x="1932972" y="1429436"/>
                </a:lnTo>
                <a:lnTo>
                  <a:pt x="1851949" y="1359988"/>
                </a:lnTo>
                <a:lnTo>
                  <a:pt x="1782501" y="1429436"/>
                </a:lnTo>
                <a:lnTo>
                  <a:pt x="1331088" y="1359988"/>
                </a:lnTo>
                <a:lnTo>
                  <a:pt x="1331088" y="1221092"/>
                </a:lnTo>
                <a:lnTo>
                  <a:pt x="937549" y="1082196"/>
                </a:lnTo>
                <a:lnTo>
                  <a:pt x="648182" y="1070621"/>
                </a:lnTo>
                <a:lnTo>
                  <a:pt x="381964" y="688657"/>
                </a:lnTo>
                <a:lnTo>
                  <a:pt x="208344" y="850702"/>
                </a:lnTo>
                <a:lnTo>
                  <a:pt x="0" y="72338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126555" y="1377387"/>
            <a:ext cx="2181647" cy="1632031"/>
          </a:xfrm>
          <a:custGeom>
            <a:avLst/>
            <a:gdLst>
              <a:gd name="connsiteX0" fmla="*/ 1111170 w 2152892"/>
              <a:gd name="connsiteY0" fmla="*/ 0 h 1632031"/>
              <a:gd name="connsiteX1" fmla="*/ 1377388 w 2152892"/>
              <a:gd name="connsiteY1" fmla="*/ 46299 h 1632031"/>
              <a:gd name="connsiteX2" fmla="*/ 2095018 w 2152892"/>
              <a:gd name="connsiteY2" fmla="*/ 983848 h 1632031"/>
              <a:gd name="connsiteX3" fmla="*/ 2152892 w 2152892"/>
              <a:gd name="connsiteY3" fmla="*/ 1169043 h 1632031"/>
              <a:gd name="connsiteX4" fmla="*/ 2013995 w 2152892"/>
              <a:gd name="connsiteY4" fmla="*/ 1446836 h 1632031"/>
              <a:gd name="connsiteX5" fmla="*/ 1516284 w 2152892"/>
              <a:gd name="connsiteY5" fmla="*/ 1446836 h 1632031"/>
              <a:gd name="connsiteX6" fmla="*/ 1261641 w 2152892"/>
              <a:gd name="connsiteY6" fmla="*/ 1632031 h 1632031"/>
              <a:gd name="connsiteX7" fmla="*/ 914400 w 2152892"/>
              <a:gd name="connsiteY7" fmla="*/ 1632031 h 1632031"/>
              <a:gd name="connsiteX8" fmla="*/ 451413 w 2152892"/>
              <a:gd name="connsiteY8" fmla="*/ 1400537 h 1632031"/>
              <a:gd name="connsiteX9" fmla="*/ 138897 w 2152892"/>
              <a:gd name="connsiteY9" fmla="*/ 1527859 h 1632031"/>
              <a:gd name="connsiteX10" fmla="*/ 138897 w 2152892"/>
              <a:gd name="connsiteY10" fmla="*/ 1527859 h 1632031"/>
              <a:gd name="connsiteX11" fmla="*/ 0 w 2152892"/>
              <a:gd name="connsiteY11" fmla="*/ 1435261 h 1632031"/>
              <a:gd name="connsiteX12" fmla="*/ 92598 w 2152892"/>
              <a:gd name="connsiteY12" fmla="*/ 1238491 h 1632031"/>
              <a:gd name="connsiteX13" fmla="*/ 46299 w 2152892"/>
              <a:gd name="connsiteY13" fmla="*/ 1064871 h 1632031"/>
              <a:gd name="connsiteX14" fmla="*/ 231494 w 2152892"/>
              <a:gd name="connsiteY14" fmla="*/ 1006998 h 1632031"/>
              <a:gd name="connsiteX15" fmla="*/ 300942 w 2152892"/>
              <a:gd name="connsiteY15" fmla="*/ 717631 h 1632031"/>
              <a:gd name="connsiteX16" fmla="*/ 57874 w 2152892"/>
              <a:gd name="connsiteY16" fmla="*/ 659757 h 1632031"/>
              <a:gd name="connsiteX17" fmla="*/ 69448 w 2152892"/>
              <a:gd name="connsiteY17" fmla="*/ 451413 h 1632031"/>
              <a:gd name="connsiteX18" fmla="*/ 243069 w 2152892"/>
              <a:gd name="connsiteY18" fmla="*/ 358816 h 1632031"/>
              <a:gd name="connsiteX19" fmla="*/ 358816 w 2152892"/>
              <a:gd name="connsiteY19" fmla="*/ 671332 h 1632031"/>
              <a:gd name="connsiteX20" fmla="*/ 1111170 w 2152892"/>
              <a:gd name="connsiteY20" fmla="*/ 0 h 1632031"/>
              <a:gd name="connsiteX0" fmla="*/ 1111170 w 2152892"/>
              <a:gd name="connsiteY0" fmla="*/ 0 h 1632031"/>
              <a:gd name="connsiteX1" fmla="*/ 1377388 w 2152892"/>
              <a:gd name="connsiteY1" fmla="*/ 46299 h 1632031"/>
              <a:gd name="connsiteX2" fmla="*/ 1640825 w 2152892"/>
              <a:gd name="connsiteY2" fmla="*/ 539445 h 1632031"/>
              <a:gd name="connsiteX3" fmla="*/ 2095018 w 2152892"/>
              <a:gd name="connsiteY3" fmla="*/ 983848 h 1632031"/>
              <a:gd name="connsiteX4" fmla="*/ 2152892 w 2152892"/>
              <a:gd name="connsiteY4" fmla="*/ 1169043 h 1632031"/>
              <a:gd name="connsiteX5" fmla="*/ 2013995 w 2152892"/>
              <a:gd name="connsiteY5" fmla="*/ 1446836 h 1632031"/>
              <a:gd name="connsiteX6" fmla="*/ 1516284 w 2152892"/>
              <a:gd name="connsiteY6" fmla="*/ 1446836 h 1632031"/>
              <a:gd name="connsiteX7" fmla="*/ 1261641 w 2152892"/>
              <a:gd name="connsiteY7" fmla="*/ 1632031 h 1632031"/>
              <a:gd name="connsiteX8" fmla="*/ 914400 w 2152892"/>
              <a:gd name="connsiteY8" fmla="*/ 1632031 h 1632031"/>
              <a:gd name="connsiteX9" fmla="*/ 451413 w 2152892"/>
              <a:gd name="connsiteY9" fmla="*/ 1400537 h 1632031"/>
              <a:gd name="connsiteX10" fmla="*/ 138897 w 2152892"/>
              <a:gd name="connsiteY10" fmla="*/ 1527859 h 1632031"/>
              <a:gd name="connsiteX11" fmla="*/ 138897 w 2152892"/>
              <a:gd name="connsiteY11" fmla="*/ 1527859 h 1632031"/>
              <a:gd name="connsiteX12" fmla="*/ 0 w 2152892"/>
              <a:gd name="connsiteY12" fmla="*/ 1435261 h 1632031"/>
              <a:gd name="connsiteX13" fmla="*/ 92598 w 2152892"/>
              <a:gd name="connsiteY13" fmla="*/ 1238491 h 1632031"/>
              <a:gd name="connsiteX14" fmla="*/ 46299 w 2152892"/>
              <a:gd name="connsiteY14" fmla="*/ 1064871 h 1632031"/>
              <a:gd name="connsiteX15" fmla="*/ 231494 w 2152892"/>
              <a:gd name="connsiteY15" fmla="*/ 1006998 h 1632031"/>
              <a:gd name="connsiteX16" fmla="*/ 300942 w 2152892"/>
              <a:gd name="connsiteY16" fmla="*/ 717631 h 1632031"/>
              <a:gd name="connsiteX17" fmla="*/ 57874 w 2152892"/>
              <a:gd name="connsiteY17" fmla="*/ 659757 h 1632031"/>
              <a:gd name="connsiteX18" fmla="*/ 69448 w 2152892"/>
              <a:gd name="connsiteY18" fmla="*/ 451413 h 1632031"/>
              <a:gd name="connsiteX19" fmla="*/ 243069 w 2152892"/>
              <a:gd name="connsiteY19" fmla="*/ 358816 h 1632031"/>
              <a:gd name="connsiteX20" fmla="*/ 358816 w 2152892"/>
              <a:gd name="connsiteY20" fmla="*/ 671332 h 1632031"/>
              <a:gd name="connsiteX21" fmla="*/ 1111170 w 2152892"/>
              <a:gd name="connsiteY21" fmla="*/ 0 h 1632031"/>
              <a:gd name="connsiteX0" fmla="*/ 1111170 w 2152892"/>
              <a:gd name="connsiteY0" fmla="*/ 0 h 1632031"/>
              <a:gd name="connsiteX1" fmla="*/ 1377388 w 2152892"/>
              <a:gd name="connsiteY1" fmla="*/ 46299 h 1632031"/>
              <a:gd name="connsiteX2" fmla="*/ 1640825 w 2152892"/>
              <a:gd name="connsiteY2" fmla="*/ 539445 h 1632031"/>
              <a:gd name="connsiteX3" fmla="*/ 2095018 w 2152892"/>
              <a:gd name="connsiteY3" fmla="*/ 983848 h 1632031"/>
              <a:gd name="connsiteX4" fmla="*/ 2152892 w 2152892"/>
              <a:gd name="connsiteY4" fmla="*/ 1169043 h 1632031"/>
              <a:gd name="connsiteX5" fmla="*/ 2013995 w 2152892"/>
              <a:gd name="connsiteY5" fmla="*/ 1446836 h 1632031"/>
              <a:gd name="connsiteX6" fmla="*/ 1516284 w 2152892"/>
              <a:gd name="connsiteY6" fmla="*/ 1446836 h 1632031"/>
              <a:gd name="connsiteX7" fmla="*/ 1261641 w 2152892"/>
              <a:gd name="connsiteY7" fmla="*/ 1632031 h 1632031"/>
              <a:gd name="connsiteX8" fmla="*/ 914400 w 2152892"/>
              <a:gd name="connsiteY8" fmla="*/ 1632031 h 1632031"/>
              <a:gd name="connsiteX9" fmla="*/ 451413 w 2152892"/>
              <a:gd name="connsiteY9" fmla="*/ 1400537 h 1632031"/>
              <a:gd name="connsiteX10" fmla="*/ 138897 w 2152892"/>
              <a:gd name="connsiteY10" fmla="*/ 1527859 h 1632031"/>
              <a:gd name="connsiteX11" fmla="*/ 138897 w 2152892"/>
              <a:gd name="connsiteY11" fmla="*/ 1527859 h 1632031"/>
              <a:gd name="connsiteX12" fmla="*/ 0 w 2152892"/>
              <a:gd name="connsiteY12" fmla="*/ 1435261 h 1632031"/>
              <a:gd name="connsiteX13" fmla="*/ 92598 w 2152892"/>
              <a:gd name="connsiteY13" fmla="*/ 1238491 h 1632031"/>
              <a:gd name="connsiteX14" fmla="*/ 46299 w 2152892"/>
              <a:gd name="connsiteY14" fmla="*/ 1064871 h 1632031"/>
              <a:gd name="connsiteX15" fmla="*/ 231494 w 2152892"/>
              <a:gd name="connsiteY15" fmla="*/ 1006998 h 1632031"/>
              <a:gd name="connsiteX16" fmla="*/ 300942 w 2152892"/>
              <a:gd name="connsiteY16" fmla="*/ 717631 h 1632031"/>
              <a:gd name="connsiteX17" fmla="*/ 57874 w 2152892"/>
              <a:gd name="connsiteY17" fmla="*/ 659757 h 1632031"/>
              <a:gd name="connsiteX18" fmla="*/ 80950 w 2152892"/>
              <a:gd name="connsiteY18" fmla="*/ 422658 h 1632031"/>
              <a:gd name="connsiteX19" fmla="*/ 243069 w 2152892"/>
              <a:gd name="connsiteY19" fmla="*/ 358816 h 1632031"/>
              <a:gd name="connsiteX20" fmla="*/ 358816 w 2152892"/>
              <a:gd name="connsiteY20" fmla="*/ 671332 h 1632031"/>
              <a:gd name="connsiteX21" fmla="*/ 1111170 w 2152892"/>
              <a:gd name="connsiteY21" fmla="*/ 0 h 1632031"/>
              <a:gd name="connsiteX0" fmla="*/ 1111170 w 2152892"/>
              <a:gd name="connsiteY0" fmla="*/ 0 h 1632031"/>
              <a:gd name="connsiteX1" fmla="*/ 1377388 w 2152892"/>
              <a:gd name="connsiteY1" fmla="*/ 46299 h 1632031"/>
              <a:gd name="connsiteX2" fmla="*/ 1640825 w 2152892"/>
              <a:gd name="connsiteY2" fmla="*/ 539445 h 1632031"/>
              <a:gd name="connsiteX3" fmla="*/ 2095018 w 2152892"/>
              <a:gd name="connsiteY3" fmla="*/ 983848 h 1632031"/>
              <a:gd name="connsiteX4" fmla="*/ 2152892 w 2152892"/>
              <a:gd name="connsiteY4" fmla="*/ 1169043 h 1632031"/>
              <a:gd name="connsiteX5" fmla="*/ 2013995 w 2152892"/>
              <a:gd name="connsiteY5" fmla="*/ 1446836 h 1632031"/>
              <a:gd name="connsiteX6" fmla="*/ 1516284 w 2152892"/>
              <a:gd name="connsiteY6" fmla="*/ 1446836 h 1632031"/>
              <a:gd name="connsiteX7" fmla="*/ 1261641 w 2152892"/>
              <a:gd name="connsiteY7" fmla="*/ 1632031 h 1632031"/>
              <a:gd name="connsiteX8" fmla="*/ 914400 w 2152892"/>
              <a:gd name="connsiteY8" fmla="*/ 1632031 h 1632031"/>
              <a:gd name="connsiteX9" fmla="*/ 451413 w 2152892"/>
              <a:gd name="connsiteY9" fmla="*/ 1400537 h 1632031"/>
              <a:gd name="connsiteX10" fmla="*/ 138897 w 2152892"/>
              <a:gd name="connsiteY10" fmla="*/ 1527859 h 1632031"/>
              <a:gd name="connsiteX11" fmla="*/ 138897 w 2152892"/>
              <a:gd name="connsiteY11" fmla="*/ 1527859 h 1632031"/>
              <a:gd name="connsiteX12" fmla="*/ 0 w 2152892"/>
              <a:gd name="connsiteY12" fmla="*/ 1435261 h 1632031"/>
              <a:gd name="connsiteX13" fmla="*/ 92598 w 2152892"/>
              <a:gd name="connsiteY13" fmla="*/ 1238491 h 1632031"/>
              <a:gd name="connsiteX14" fmla="*/ 46299 w 2152892"/>
              <a:gd name="connsiteY14" fmla="*/ 1064871 h 1632031"/>
              <a:gd name="connsiteX15" fmla="*/ 231494 w 2152892"/>
              <a:gd name="connsiteY15" fmla="*/ 1006998 h 1632031"/>
              <a:gd name="connsiteX16" fmla="*/ 300942 w 2152892"/>
              <a:gd name="connsiteY16" fmla="*/ 717631 h 1632031"/>
              <a:gd name="connsiteX17" fmla="*/ 40621 w 2152892"/>
              <a:gd name="connsiteY17" fmla="*/ 648255 h 1632031"/>
              <a:gd name="connsiteX18" fmla="*/ 80950 w 2152892"/>
              <a:gd name="connsiteY18" fmla="*/ 422658 h 1632031"/>
              <a:gd name="connsiteX19" fmla="*/ 243069 w 2152892"/>
              <a:gd name="connsiteY19" fmla="*/ 358816 h 1632031"/>
              <a:gd name="connsiteX20" fmla="*/ 358816 w 2152892"/>
              <a:gd name="connsiteY20" fmla="*/ 671332 h 1632031"/>
              <a:gd name="connsiteX21" fmla="*/ 1111170 w 2152892"/>
              <a:gd name="connsiteY21" fmla="*/ 0 h 1632031"/>
              <a:gd name="connsiteX0" fmla="*/ 1111170 w 2152892"/>
              <a:gd name="connsiteY0" fmla="*/ 0 h 1632031"/>
              <a:gd name="connsiteX1" fmla="*/ 1377388 w 2152892"/>
              <a:gd name="connsiteY1" fmla="*/ 46299 h 1632031"/>
              <a:gd name="connsiteX2" fmla="*/ 1640825 w 2152892"/>
              <a:gd name="connsiteY2" fmla="*/ 539445 h 1632031"/>
              <a:gd name="connsiteX3" fmla="*/ 2095018 w 2152892"/>
              <a:gd name="connsiteY3" fmla="*/ 983848 h 1632031"/>
              <a:gd name="connsiteX4" fmla="*/ 2152892 w 2152892"/>
              <a:gd name="connsiteY4" fmla="*/ 1169043 h 1632031"/>
              <a:gd name="connsiteX5" fmla="*/ 2013995 w 2152892"/>
              <a:gd name="connsiteY5" fmla="*/ 1446836 h 1632031"/>
              <a:gd name="connsiteX6" fmla="*/ 1516284 w 2152892"/>
              <a:gd name="connsiteY6" fmla="*/ 1446836 h 1632031"/>
              <a:gd name="connsiteX7" fmla="*/ 1261641 w 2152892"/>
              <a:gd name="connsiteY7" fmla="*/ 1632031 h 1632031"/>
              <a:gd name="connsiteX8" fmla="*/ 914400 w 2152892"/>
              <a:gd name="connsiteY8" fmla="*/ 1632031 h 1632031"/>
              <a:gd name="connsiteX9" fmla="*/ 451413 w 2152892"/>
              <a:gd name="connsiteY9" fmla="*/ 1400537 h 1632031"/>
              <a:gd name="connsiteX10" fmla="*/ 138897 w 2152892"/>
              <a:gd name="connsiteY10" fmla="*/ 1527859 h 1632031"/>
              <a:gd name="connsiteX11" fmla="*/ 138897 w 2152892"/>
              <a:gd name="connsiteY11" fmla="*/ 1527859 h 1632031"/>
              <a:gd name="connsiteX12" fmla="*/ 0 w 2152892"/>
              <a:gd name="connsiteY12" fmla="*/ 1435261 h 1632031"/>
              <a:gd name="connsiteX13" fmla="*/ 92598 w 2152892"/>
              <a:gd name="connsiteY13" fmla="*/ 1238491 h 1632031"/>
              <a:gd name="connsiteX14" fmla="*/ 46299 w 2152892"/>
              <a:gd name="connsiteY14" fmla="*/ 1064871 h 1632031"/>
              <a:gd name="connsiteX15" fmla="*/ 231494 w 2152892"/>
              <a:gd name="connsiteY15" fmla="*/ 1006998 h 1632031"/>
              <a:gd name="connsiteX16" fmla="*/ 277938 w 2152892"/>
              <a:gd name="connsiteY16" fmla="*/ 717631 h 1632031"/>
              <a:gd name="connsiteX17" fmla="*/ 40621 w 2152892"/>
              <a:gd name="connsiteY17" fmla="*/ 648255 h 1632031"/>
              <a:gd name="connsiteX18" fmla="*/ 80950 w 2152892"/>
              <a:gd name="connsiteY18" fmla="*/ 422658 h 1632031"/>
              <a:gd name="connsiteX19" fmla="*/ 243069 w 2152892"/>
              <a:gd name="connsiteY19" fmla="*/ 358816 h 1632031"/>
              <a:gd name="connsiteX20" fmla="*/ 358816 w 2152892"/>
              <a:gd name="connsiteY20" fmla="*/ 671332 h 1632031"/>
              <a:gd name="connsiteX21" fmla="*/ 1111170 w 2152892"/>
              <a:gd name="connsiteY21" fmla="*/ 0 h 1632031"/>
              <a:gd name="connsiteX0" fmla="*/ 1111170 w 2152892"/>
              <a:gd name="connsiteY0" fmla="*/ 0 h 1632031"/>
              <a:gd name="connsiteX1" fmla="*/ 1377388 w 2152892"/>
              <a:gd name="connsiteY1" fmla="*/ 46299 h 1632031"/>
              <a:gd name="connsiteX2" fmla="*/ 1640825 w 2152892"/>
              <a:gd name="connsiteY2" fmla="*/ 539445 h 1632031"/>
              <a:gd name="connsiteX3" fmla="*/ 2095018 w 2152892"/>
              <a:gd name="connsiteY3" fmla="*/ 983848 h 1632031"/>
              <a:gd name="connsiteX4" fmla="*/ 2152892 w 2152892"/>
              <a:gd name="connsiteY4" fmla="*/ 1169043 h 1632031"/>
              <a:gd name="connsiteX5" fmla="*/ 2013995 w 2152892"/>
              <a:gd name="connsiteY5" fmla="*/ 1446836 h 1632031"/>
              <a:gd name="connsiteX6" fmla="*/ 1516284 w 2152892"/>
              <a:gd name="connsiteY6" fmla="*/ 1446836 h 1632031"/>
              <a:gd name="connsiteX7" fmla="*/ 1261641 w 2152892"/>
              <a:gd name="connsiteY7" fmla="*/ 1632031 h 1632031"/>
              <a:gd name="connsiteX8" fmla="*/ 914400 w 2152892"/>
              <a:gd name="connsiteY8" fmla="*/ 1632031 h 1632031"/>
              <a:gd name="connsiteX9" fmla="*/ 451413 w 2152892"/>
              <a:gd name="connsiteY9" fmla="*/ 1400537 h 1632031"/>
              <a:gd name="connsiteX10" fmla="*/ 138897 w 2152892"/>
              <a:gd name="connsiteY10" fmla="*/ 1527859 h 1632031"/>
              <a:gd name="connsiteX11" fmla="*/ 138897 w 2152892"/>
              <a:gd name="connsiteY11" fmla="*/ 1527859 h 1632031"/>
              <a:gd name="connsiteX12" fmla="*/ 0 w 2152892"/>
              <a:gd name="connsiteY12" fmla="*/ 1435261 h 1632031"/>
              <a:gd name="connsiteX13" fmla="*/ 92598 w 2152892"/>
              <a:gd name="connsiteY13" fmla="*/ 1238491 h 1632031"/>
              <a:gd name="connsiteX14" fmla="*/ 40548 w 2152892"/>
              <a:gd name="connsiteY14" fmla="*/ 1076373 h 1632031"/>
              <a:gd name="connsiteX15" fmla="*/ 231494 w 2152892"/>
              <a:gd name="connsiteY15" fmla="*/ 1006998 h 1632031"/>
              <a:gd name="connsiteX16" fmla="*/ 277938 w 2152892"/>
              <a:gd name="connsiteY16" fmla="*/ 717631 h 1632031"/>
              <a:gd name="connsiteX17" fmla="*/ 40621 w 2152892"/>
              <a:gd name="connsiteY17" fmla="*/ 648255 h 1632031"/>
              <a:gd name="connsiteX18" fmla="*/ 80950 w 2152892"/>
              <a:gd name="connsiteY18" fmla="*/ 422658 h 1632031"/>
              <a:gd name="connsiteX19" fmla="*/ 243069 w 2152892"/>
              <a:gd name="connsiteY19" fmla="*/ 358816 h 1632031"/>
              <a:gd name="connsiteX20" fmla="*/ 358816 w 2152892"/>
              <a:gd name="connsiteY20" fmla="*/ 671332 h 1632031"/>
              <a:gd name="connsiteX21" fmla="*/ 1111170 w 2152892"/>
              <a:gd name="connsiteY21" fmla="*/ 0 h 1632031"/>
              <a:gd name="connsiteX0" fmla="*/ 1111170 w 2152892"/>
              <a:gd name="connsiteY0" fmla="*/ 0 h 1632031"/>
              <a:gd name="connsiteX1" fmla="*/ 1377388 w 2152892"/>
              <a:gd name="connsiteY1" fmla="*/ 46299 h 1632031"/>
              <a:gd name="connsiteX2" fmla="*/ 1640825 w 2152892"/>
              <a:gd name="connsiteY2" fmla="*/ 539445 h 1632031"/>
              <a:gd name="connsiteX3" fmla="*/ 2095018 w 2152892"/>
              <a:gd name="connsiteY3" fmla="*/ 983848 h 1632031"/>
              <a:gd name="connsiteX4" fmla="*/ 2152892 w 2152892"/>
              <a:gd name="connsiteY4" fmla="*/ 1169043 h 1632031"/>
              <a:gd name="connsiteX5" fmla="*/ 2013995 w 2152892"/>
              <a:gd name="connsiteY5" fmla="*/ 1446836 h 1632031"/>
              <a:gd name="connsiteX6" fmla="*/ 1516284 w 2152892"/>
              <a:gd name="connsiteY6" fmla="*/ 1446836 h 1632031"/>
              <a:gd name="connsiteX7" fmla="*/ 1261641 w 2152892"/>
              <a:gd name="connsiteY7" fmla="*/ 1632031 h 1632031"/>
              <a:gd name="connsiteX8" fmla="*/ 914400 w 2152892"/>
              <a:gd name="connsiteY8" fmla="*/ 1632031 h 1632031"/>
              <a:gd name="connsiteX9" fmla="*/ 451413 w 2152892"/>
              <a:gd name="connsiteY9" fmla="*/ 1400537 h 1632031"/>
              <a:gd name="connsiteX10" fmla="*/ 138897 w 2152892"/>
              <a:gd name="connsiteY10" fmla="*/ 1527859 h 1632031"/>
              <a:gd name="connsiteX11" fmla="*/ 138897 w 2152892"/>
              <a:gd name="connsiteY11" fmla="*/ 1527859 h 1632031"/>
              <a:gd name="connsiteX12" fmla="*/ 0 w 2152892"/>
              <a:gd name="connsiteY12" fmla="*/ 1435261 h 1632031"/>
              <a:gd name="connsiteX13" fmla="*/ 75345 w 2152892"/>
              <a:gd name="connsiteY13" fmla="*/ 1244242 h 1632031"/>
              <a:gd name="connsiteX14" fmla="*/ 40548 w 2152892"/>
              <a:gd name="connsiteY14" fmla="*/ 1076373 h 1632031"/>
              <a:gd name="connsiteX15" fmla="*/ 231494 w 2152892"/>
              <a:gd name="connsiteY15" fmla="*/ 1006998 h 1632031"/>
              <a:gd name="connsiteX16" fmla="*/ 277938 w 2152892"/>
              <a:gd name="connsiteY16" fmla="*/ 717631 h 1632031"/>
              <a:gd name="connsiteX17" fmla="*/ 40621 w 2152892"/>
              <a:gd name="connsiteY17" fmla="*/ 648255 h 1632031"/>
              <a:gd name="connsiteX18" fmla="*/ 80950 w 2152892"/>
              <a:gd name="connsiteY18" fmla="*/ 422658 h 1632031"/>
              <a:gd name="connsiteX19" fmla="*/ 243069 w 2152892"/>
              <a:gd name="connsiteY19" fmla="*/ 358816 h 1632031"/>
              <a:gd name="connsiteX20" fmla="*/ 358816 w 2152892"/>
              <a:gd name="connsiteY20" fmla="*/ 671332 h 1632031"/>
              <a:gd name="connsiteX21" fmla="*/ 1111170 w 2152892"/>
              <a:gd name="connsiteY21" fmla="*/ 0 h 1632031"/>
              <a:gd name="connsiteX0" fmla="*/ 1139925 w 2181647"/>
              <a:gd name="connsiteY0" fmla="*/ 0 h 1632031"/>
              <a:gd name="connsiteX1" fmla="*/ 1406143 w 2181647"/>
              <a:gd name="connsiteY1" fmla="*/ 46299 h 1632031"/>
              <a:gd name="connsiteX2" fmla="*/ 1669580 w 2181647"/>
              <a:gd name="connsiteY2" fmla="*/ 539445 h 1632031"/>
              <a:gd name="connsiteX3" fmla="*/ 2123773 w 2181647"/>
              <a:gd name="connsiteY3" fmla="*/ 983848 h 1632031"/>
              <a:gd name="connsiteX4" fmla="*/ 2181647 w 2181647"/>
              <a:gd name="connsiteY4" fmla="*/ 1169043 h 1632031"/>
              <a:gd name="connsiteX5" fmla="*/ 2042750 w 2181647"/>
              <a:gd name="connsiteY5" fmla="*/ 1446836 h 1632031"/>
              <a:gd name="connsiteX6" fmla="*/ 1545039 w 2181647"/>
              <a:gd name="connsiteY6" fmla="*/ 1446836 h 1632031"/>
              <a:gd name="connsiteX7" fmla="*/ 1290396 w 2181647"/>
              <a:gd name="connsiteY7" fmla="*/ 1632031 h 1632031"/>
              <a:gd name="connsiteX8" fmla="*/ 943155 w 2181647"/>
              <a:gd name="connsiteY8" fmla="*/ 1632031 h 1632031"/>
              <a:gd name="connsiteX9" fmla="*/ 480168 w 2181647"/>
              <a:gd name="connsiteY9" fmla="*/ 1400537 h 1632031"/>
              <a:gd name="connsiteX10" fmla="*/ 167652 w 2181647"/>
              <a:gd name="connsiteY10" fmla="*/ 1527859 h 1632031"/>
              <a:gd name="connsiteX11" fmla="*/ 167652 w 2181647"/>
              <a:gd name="connsiteY11" fmla="*/ 1527859 h 1632031"/>
              <a:gd name="connsiteX12" fmla="*/ 0 w 2181647"/>
              <a:gd name="connsiteY12" fmla="*/ 1435261 h 1632031"/>
              <a:gd name="connsiteX13" fmla="*/ 104100 w 2181647"/>
              <a:gd name="connsiteY13" fmla="*/ 1244242 h 1632031"/>
              <a:gd name="connsiteX14" fmla="*/ 69303 w 2181647"/>
              <a:gd name="connsiteY14" fmla="*/ 1076373 h 1632031"/>
              <a:gd name="connsiteX15" fmla="*/ 260249 w 2181647"/>
              <a:gd name="connsiteY15" fmla="*/ 1006998 h 1632031"/>
              <a:gd name="connsiteX16" fmla="*/ 306693 w 2181647"/>
              <a:gd name="connsiteY16" fmla="*/ 717631 h 1632031"/>
              <a:gd name="connsiteX17" fmla="*/ 69376 w 2181647"/>
              <a:gd name="connsiteY17" fmla="*/ 648255 h 1632031"/>
              <a:gd name="connsiteX18" fmla="*/ 109705 w 2181647"/>
              <a:gd name="connsiteY18" fmla="*/ 422658 h 1632031"/>
              <a:gd name="connsiteX19" fmla="*/ 271824 w 2181647"/>
              <a:gd name="connsiteY19" fmla="*/ 358816 h 1632031"/>
              <a:gd name="connsiteX20" fmla="*/ 387571 w 2181647"/>
              <a:gd name="connsiteY20" fmla="*/ 671332 h 1632031"/>
              <a:gd name="connsiteX21" fmla="*/ 1139925 w 2181647"/>
              <a:gd name="connsiteY21" fmla="*/ 0 h 1632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181647" h="1632031">
                <a:moveTo>
                  <a:pt x="1139925" y="0"/>
                </a:moveTo>
                <a:lnTo>
                  <a:pt x="1406143" y="46299"/>
                </a:lnTo>
                <a:lnTo>
                  <a:pt x="1669580" y="539445"/>
                </a:lnTo>
                <a:lnTo>
                  <a:pt x="2123773" y="983848"/>
                </a:lnTo>
                <a:lnTo>
                  <a:pt x="2181647" y="1169043"/>
                </a:lnTo>
                <a:lnTo>
                  <a:pt x="2042750" y="1446836"/>
                </a:lnTo>
                <a:lnTo>
                  <a:pt x="1545039" y="1446836"/>
                </a:lnTo>
                <a:lnTo>
                  <a:pt x="1290396" y="1632031"/>
                </a:lnTo>
                <a:lnTo>
                  <a:pt x="943155" y="1632031"/>
                </a:lnTo>
                <a:lnTo>
                  <a:pt x="480168" y="1400537"/>
                </a:lnTo>
                <a:lnTo>
                  <a:pt x="167652" y="1527859"/>
                </a:lnTo>
                <a:lnTo>
                  <a:pt x="167652" y="1527859"/>
                </a:lnTo>
                <a:lnTo>
                  <a:pt x="0" y="1435261"/>
                </a:lnTo>
                <a:lnTo>
                  <a:pt x="104100" y="1244242"/>
                </a:lnTo>
                <a:lnTo>
                  <a:pt x="69303" y="1076373"/>
                </a:lnTo>
                <a:lnTo>
                  <a:pt x="260249" y="1006998"/>
                </a:lnTo>
                <a:lnTo>
                  <a:pt x="306693" y="717631"/>
                </a:lnTo>
                <a:lnTo>
                  <a:pt x="69376" y="648255"/>
                </a:lnTo>
                <a:lnTo>
                  <a:pt x="109705" y="422658"/>
                </a:lnTo>
                <a:lnTo>
                  <a:pt x="271824" y="358816"/>
                </a:lnTo>
                <a:lnTo>
                  <a:pt x="387571" y="671332"/>
                </a:lnTo>
                <a:lnTo>
                  <a:pt x="1139925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14937" y="2453833"/>
            <a:ext cx="1145893" cy="439838"/>
          </a:xfrm>
          <a:custGeom>
            <a:avLst/>
            <a:gdLst>
              <a:gd name="connsiteX0" fmla="*/ 92597 w 1145893"/>
              <a:gd name="connsiteY0" fmla="*/ 358815 h 439838"/>
              <a:gd name="connsiteX1" fmla="*/ 0 w 1145893"/>
              <a:gd name="connsiteY1" fmla="*/ 81023 h 439838"/>
              <a:gd name="connsiteX2" fmla="*/ 173620 w 1145893"/>
              <a:gd name="connsiteY2" fmla="*/ 0 h 439838"/>
              <a:gd name="connsiteX3" fmla="*/ 567159 w 1145893"/>
              <a:gd name="connsiteY3" fmla="*/ 46299 h 439838"/>
              <a:gd name="connsiteX4" fmla="*/ 787078 w 1145893"/>
              <a:gd name="connsiteY4" fmla="*/ 34724 h 439838"/>
              <a:gd name="connsiteX5" fmla="*/ 1145893 w 1145893"/>
              <a:gd name="connsiteY5" fmla="*/ 162045 h 439838"/>
              <a:gd name="connsiteX6" fmla="*/ 1145893 w 1145893"/>
              <a:gd name="connsiteY6" fmla="*/ 347240 h 439838"/>
              <a:gd name="connsiteX7" fmla="*/ 844952 w 1145893"/>
              <a:gd name="connsiteY7" fmla="*/ 231494 h 439838"/>
              <a:gd name="connsiteX8" fmla="*/ 810228 w 1145893"/>
              <a:gd name="connsiteY8" fmla="*/ 393539 h 439838"/>
              <a:gd name="connsiteX9" fmla="*/ 532435 w 1145893"/>
              <a:gd name="connsiteY9" fmla="*/ 439838 h 439838"/>
              <a:gd name="connsiteX10" fmla="*/ 92597 w 1145893"/>
              <a:gd name="connsiteY10" fmla="*/ 358815 h 439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5893" h="439838">
                <a:moveTo>
                  <a:pt x="92597" y="358815"/>
                </a:moveTo>
                <a:lnTo>
                  <a:pt x="0" y="81023"/>
                </a:lnTo>
                <a:lnTo>
                  <a:pt x="173620" y="0"/>
                </a:lnTo>
                <a:lnTo>
                  <a:pt x="567159" y="46299"/>
                </a:lnTo>
                <a:lnTo>
                  <a:pt x="787078" y="34724"/>
                </a:lnTo>
                <a:lnTo>
                  <a:pt x="1145893" y="162045"/>
                </a:lnTo>
                <a:lnTo>
                  <a:pt x="1145893" y="347240"/>
                </a:lnTo>
                <a:lnTo>
                  <a:pt x="844952" y="231494"/>
                </a:lnTo>
                <a:lnTo>
                  <a:pt x="810228" y="393539"/>
                </a:lnTo>
                <a:lnTo>
                  <a:pt x="532435" y="439838"/>
                </a:lnTo>
                <a:lnTo>
                  <a:pt x="92597" y="35881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164466" y="2731625"/>
            <a:ext cx="1296364" cy="1076446"/>
          </a:xfrm>
          <a:custGeom>
            <a:avLst/>
            <a:gdLst>
              <a:gd name="connsiteX0" fmla="*/ 0 w 1296364"/>
              <a:gd name="connsiteY0" fmla="*/ 625033 h 1076446"/>
              <a:gd name="connsiteX1" fmla="*/ 23149 w 1296364"/>
              <a:gd name="connsiteY1" fmla="*/ 833378 h 1076446"/>
              <a:gd name="connsiteX2" fmla="*/ 196769 w 1296364"/>
              <a:gd name="connsiteY2" fmla="*/ 1053297 h 1076446"/>
              <a:gd name="connsiteX3" fmla="*/ 671331 w 1296364"/>
              <a:gd name="connsiteY3" fmla="*/ 1076446 h 1076446"/>
              <a:gd name="connsiteX4" fmla="*/ 416688 w 1296364"/>
              <a:gd name="connsiteY4" fmla="*/ 486137 h 1076446"/>
              <a:gd name="connsiteX5" fmla="*/ 879676 w 1296364"/>
              <a:gd name="connsiteY5" fmla="*/ 324091 h 1076446"/>
              <a:gd name="connsiteX6" fmla="*/ 1076445 w 1296364"/>
              <a:gd name="connsiteY6" fmla="*/ 219919 h 1076446"/>
              <a:gd name="connsiteX7" fmla="*/ 1296364 w 1296364"/>
              <a:gd name="connsiteY7" fmla="*/ 104172 h 1076446"/>
              <a:gd name="connsiteX8" fmla="*/ 1018572 w 1296364"/>
              <a:gd name="connsiteY8" fmla="*/ 0 h 1076446"/>
              <a:gd name="connsiteX9" fmla="*/ 983848 w 1296364"/>
              <a:gd name="connsiteY9" fmla="*/ 138897 h 1076446"/>
              <a:gd name="connsiteX10" fmla="*/ 706056 w 1296364"/>
              <a:gd name="connsiteY10" fmla="*/ 208345 h 1076446"/>
              <a:gd name="connsiteX11" fmla="*/ 231493 w 1296364"/>
              <a:gd name="connsiteY11" fmla="*/ 115747 h 1076446"/>
              <a:gd name="connsiteX12" fmla="*/ 0 w 1296364"/>
              <a:gd name="connsiteY12" fmla="*/ 625033 h 1076446"/>
              <a:gd name="connsiteX0" fmla="*/ 0 w 1296364"/>
              <a:gd name="connsiteY0" fmla="*/ 625033 h 1076446"/>
              <a:gd name="connsiteX1" fmla="*/ 23149 w 1296364"/>
              <a:gd name="connsiteY1" fmla="*/ 833378 h 1076446"/>
              <a:gd name="connsiteX2" fmla="*/ 196769 w 1296364"/>
              <a:gd name="connsiteY2" fmla="*/ 1053297 h 1076446"/>
              <a:gd name="connsiteX3" fmla="*/ 671331 w 1296364"/>
              <a:gd name="connsiteY3" fmla="*/ 1076446 h 1076446"/>
              <a:gd name="connsiteX4" fmla="*/ 416688 w 1296364"/>
              <a:gd name="connsiteY4" fmla="*/ 486137 h 1076446"/>
              <a:gd name="connsiteX5" fmla="*/ 679342 w 1296364"/>
              <a:gd name="connsiteY5" fmla="*/ 265327 h 1076446"/>
              <a:gd name="connsiteX6" fmla="*/ 879676 w 1296364"/>
              <a:gd name="connsiteY6" fmla="*/ 324091 h 1076446"/>
              <a:gd name="connsiteX7" fmla="*/ 1076445 w 1296364"/>
              <a:gd name="connsiteY7" fmla="*/ 219919 h 1076446"/>
              <a:gd name="connsiteX8" fmla="*/ 1296364 w 1296364"/>
              <a:gd name="connsiteY8" fmla="*/ 104172 h 1076446"/>
              <a:gd name="connsiteX9" fmla="*/ 1018572 w 1296364"/>
              <a:gd name="connsiteY9" fmla="*/ 0 h 1076446"/>
              <a:gd name="connsiteX10" fmla="*/ 983848 w 1296364"/>
              <a:gd name="connsiteY10" fmla="*/ 138897 h 1076446"/>
              <a:gd name="connsiteX11" fmla="*/ 706056 w 1296364"/>
              <a:gd name="connsiteY11" fmla="*/ 208345 h 1076446"/>
              <a:gd name="connsiteX12" fmla="*/ 231493 w 1296364"/>
              <a:gd name="connsiteY12" fmla="*/ 115747 h 1076446"/>
              <a:gd name="connsiteX13" fmla="*/ 0 w 1296364"/>
              <a:gd name="connsiteY13" fmla="*/ 625033 h 107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96364" h="1076446">
                <a:moveTo>
                  <a:pt x="0" y="625033"/>
                </a:moveTo>
                <a:lnTo>
                  <a:pt x="23149" y="833378"/>
                </a:lnTo>
                <a:lnTo>
                  <a:pt x="196769" y="1053297"/>
                </a:lnTo>
                <a:lnTo>
                  <a:pt x="671331" y="1076446"/>
                </a:lnTo>
                <a:lnTo>
                  <a:pt x="416688" y="486137"/>
                </a:lnTo>
                <a:lnTo>
                  <a:pt x="679342" y="265327"/>
                </a:lnTo>
                <a:lnTo>
                  <a:pt x="879676" y="324091"/>
                </a:lnTo>
                <a:lnTo>
                  <a:pt x="1076445" y="219919"/>
                </a:lnTo>
                <a:lnTo>
                  <a:pt x="1296364" y="104172"/>
                </a:lnTo>
                <a:lnTo>
                  <a:pt x="1018572" y="0"/>
                </a:lnTo>
                <a:lnTo>
                  <a:pt x="983848" y="138897"/>
                </a:lnTo>
                <a:lnTo>
                  <a:pt x="706056" y="208345"/>
                </a:lnTo>
                <a:lnTo>
                  <a:pt x="231493" y="115747"/>
                </a:lnTo>
                <a:lnTo>
                  <a:pt x="0" y="62503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2176041" y="4201610"/>
            <a:ext cx="879675" cy="810228"/>
          </a:xfrm>
          <a:custGeom>
            <a:avLst/>
            <a:gdLst>
              <a:gd name="connsiteX0" fmla="*/ 23149 w 879675"/>
              <a:gd name="connsiteY0" fmla="*/ 0 h 810228"/>
              <a:gd name="connsiteX1" fmla="*/ 0 w 879675"/>
              <a:gd name="connsiteY1" fmla="*/ 810228 h 810228"/>
              <a:gd name="connsiteX2" fmla="*/ 879675 w 879675"/>
              <a:gd name="connsiteY2" fmla="*/ 682906 h 810228"/>
              <a:gd name="connsiteX3" fmla="*/ 752354 w 879675"/>
              <a:gd name="connsiteY3" fmla="*/ 335666 h 810228"/>
              <a:gd name="connsiteX4" fmla="*/ 833377 w 879675"/>
              <a:gd name="connsiteY4" fmla="*/ 11575 h 810228"/>
              <a:gd name="connsiteX5" fmla="*/ 23149 w 879675"/>
              <a:gd name="connsiteY5" fmla="*/ 0 h 81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9675" h="810228">
                <a:moveTo>
                  <a:pt x="23149" y="0"/>
                </a:moveTo>
                <a:lnTo>
                  <a:pt x="0" y="810228"/>
                </a:lnTo>
                <a:lnTo>
                  <a:pt x="879675" y="682906"/>
                </a:lnTo>
                <a:lnTo>
                  <a:pt x="752354" y="335666"/>
                </a:lnTo>
                <a:lnTo>
                  <a:pt x="833377" y="11575"/>
                </a:lnTo>
                <a:lnTo>
                  <a:pt x="23149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2963192" y="4016414"/>
            <a:ext cx="833304" cy="856527"/>
          </a:xfrm>
          <a:custGeom>
            <a:avLst/>
            <a:gdLst>
              <a:gd name="connsiteX0" fmla="*/ 57873 w 821802"/>
              <a:gd name="connsiteY0" fmla="*/ 196770 h 902826"/>
              <a:gd name="connsiteX1" fmla="*/ 162045 w 821802"/>
              <a:gd name="connsiteY1" fmla="*/ 11575 h 902826"/>
              <a:gd name="connsiteX2" fmla="*/ 601883 w 821802"/>
              <a:gd name="connsiteY2" fmla="*/ 0 h 902826"/>
              <a:gd name="connsiteX3" fmla="*/ 752354 w 821802"/>
              <a:gd name="connsiteY3" fmla="*/ 277793 h 902826"/>
              <a:gd name="connsiteX4" fmla="*/ 821802 w 821802"/>
              <a:gd name="connsiteY4" fmla="*/ 648182 h 902826"/>
              <a:gd name="connsiteX5" fmla="*/ 497711 w 821802"/>
              <a:gd name="connsiteY5" fmla="*/ 798653 h 902826"/>
              <a:gd name="connsiteX6" fmla="*/ 324091 w 821802"/>
              <a:gd name="connsiteY6" fmla="*/ 902826 h 902826"/>
              <a:gd name="connsiteX7" fmla="*/ 138896 w 821802"/>
              <a:gd name="connsiteY7" fmla="*/ 856527 h 902826"/>
              <a:gd name="connsiteX8" fmla="*/ 0 w 821802"/>
              <a:gd name="connsiteY8" fmla="*/ 555585 h 902826"/>
              <a:gd name="connsiteX9" fmla="*/ 57873 w 821802"/>
              <a:gd name="connsiteY9" fmla="*/ 196770 h 902826"/>
              <a:gd name="connsiteX0" fmla="*/ 69375 w 833304"/>
              <a:gd name="connsiteY0" fmla="*/ 196770 h 902826"/>
              <a:gd name="connsiteX1" fmla="*/ 173547 w 833304"/>
              <a:gd name="connsiteY1" fmla="*/ 11575 h 902826"/>
              <a:gd name="connsiteX2" fmla="*/ 613385 w 833304"/>
              <a:gd name="connsiteY2" fmla="*/ 0 h 902826"/>
              <a:gd name="connsiteX3" fmla="*/ 763856 w 833304"/>
              <a:gd name="connsiteY3" fmla="*/ 277793 h 902826"/>
              <a:gd name="connsiteX4" fmla="*/ 833304 w 833304"/>
              <a:gd name="connsiteY4" fmla="*/ 648182 h 902826"/>
              <a:gd name="connsiteX5" fmla="*/ 509213 w 833304"/>
              <a:gd name="connsiteY5" fmla="*/ 798653 h 902826"/>
              <a:gd name="connsiteX6" fmla="*/ 335593 w 833304"/>
              <a:gd name="connsiteY6" fmla="*/ 902826 h 902826"/>
              <a:gd name="connsiteX7" fmla="*/ 150398 w 833304"/>
              <a:gd name="connsiteY7" fmla="*/ 856527 h 902826"/>
              <a:gd name="connsiteX8" fmla="*/ 0 w 833304"/>
              <a:gd name="connsiteY8" fmla="*/ 503827 h 902826"/>
              <a:gd name="connsiteX9" fmla="*/ 69375 w 833304"/>
              <a:gd name="connsiteY9" fmla="*/ 196770 h 902826"/>
              <a:gd name="connsiteX0" fmla="*/ 92379 w 833304"/>
              <a:gd name="connsiteY0" fmla="*/ 202520 h 902826"/>
              <a:gd name="connsiteX1" fmla="*/ 173547 w 833304"/>
              <a:gd name="connsiteY1" fmla="*/ 11575 h 902826"/>
              <a:gd name="connsiteX2" fmla="*/ 613385 w 833304"/>
              <a:gd name="connsiteY2" fmla="*/ 0 h 902826"/>
              <a:gd name="connsiteX3" fmla="*/ 763856 w 833304"/>
              <a:gd name="connsiteY3" fmla="*/ 277793 h 902826"/>
              <a:gd name="connsiteX4" fmla="*/ 833304 w 833304"/>
              <a:gd name="connsiteY4" fmla="*/ 648182 h 902826"/>
              <a:gd name="connsiteX5" fmla="*/ 509213 w 833304"/>
              <a:gd name="connsiteY5" fmla="*/ 798653 h 902826"/>
              <a:gd name="connsiteX6" fmla="*/ 335593 w 833304"/>
              <a:gd name="connsiteY6" fmla="*/ 902826 h 902826"/>
              <a:gd name="connsiteX7" fmla="*/ 150398 w 833304"/>
              <a:gd name="connsiteY7" fmla="*/ 856527 h 902826"/>
              <a:gd name="connsiteX8" fmla="*/ 0 w 833304"/>
              <a:gd name="connsiteY8" fmla="*/ 503827 h 902826"/>
              <a:gd name="connsiteX9" fmla="*/ 92379 w 833304"/>
              <a:gd name="connsiteY9" fmla="*/ 202520 h 902826"/>
              <a:gd name="connsiteX0" fmla="*/ 92379 w 833304"/>
              <a:gd name="connsiteY0" fmla="*/ 202520 h 856527"/>
              <a:gd name="connsiteX1" fmla="*/ 173547 w 833304"/>
              <a:gd name="connsiteY1" fmla="*/ 11575 h 856527"/>
              <a:gd name="connsiteX2" fmla="*/ 613385 w 833304"/>
              <a:gd name="connsiteY2" fmla="*/ 0 h 856527"/>
              <a:gd name="connsiteX3" fmla="*/ 763856 w 833304"/>
              <a:gd name="connsiteY3" fmla="*/ 277793 h 856527"/>
              <a:gd name="connsiteX4" fmla="*/ 833304 w 833304"/>
              <a:gd name="connsiteY4" fmla="*/ 648182 h 856527"/>
              <a:gd name="connsiteX5" fmla="*/ 509213 w 833304"/>
              <a:gd name="connsiteY5" fmla="*/ 798653 h 856527"/>
              <a:gd name="connsiteX6" fmla="*/ 335593 w 833304"/>
              <a:gd name="connsiteY6" fmla="*/ 851067 h 856527"/>
              <a:gd name="connsiteX7" fmla="*/ 150398 w 833304"/>
              <a:gd name="connsiteY7" fmla="*/ 856527 h 856527"/>
              <a:gd name="connsiteX8" fmla="*/ 0 w 833304"/>
              <a:gd name="connsiteY8" fmla="*/ 503827 h 856527"/>
              <a:gd name="connsiteX9" fmla="*/ 92379 w 833304"/>
              <a:gd name="connsiteY9" fmla="*/ 202520 h 856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33304" h="856527">
                <a:moveTo>
                  <a:pt x="92379" y="202520"/>
                </a:moveTo>
                <a:lnTo>
                  <a:pt x="173547" y="11575"/>
                </a:lnTo>
                <a:lnTo>
                  <a:pt x="613385" y="0"/>
                </a:lnTo>
                <a:lnTo>
                  <a:pt x="763856" y="277793"/>
                </a:lnTo>
                <a:lnTo>
                  <a:pt x="833304" y="648182"/>
                </a:lnTo>
                <a:lnTo>
                  <a:pt x="509213" y="798653"/>
                </a:lnTo>
                <a:lnTo>
                  <a:pt x="335593" y="851067"/>
                </a:lnTo>
                <a:lnTo>
                  <a:pt x="150398" y="856527"/>
                </a:lnTo>
                <a:lnTo>
                  <a:pt x="0" y="503827"/>
                </a:lnTo>
                <a:lnTo>
                  <a:pt x="92379" y="20252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2627454" y="2986486"/>
            <a:ext cx="908504" cy="810009"/>
          </a:xfrm>
          <a:custGeom>
            <a:avLst/>
            <a:gdLst>
              <a:gd name="connsiteX0" fmla="*/ 0 w 891251"/>
              <a:gd name="connsiteY0" fmla="*/ 208345 h 775504"/>
              <a:gd name="connsiteX1" fmla="*/ 219919 w 891251"/>
              <a:gd name="connsiteY1" fmla="*/ 34724 h 775504"/>
              <a:gd name="connsiteX2" fmla="*/ 428263 w 891251"/>
              <a:gd name="connsiteY2" fmla="*/ 81023 h 775504"/>
              <a:gd name="connsiteX3" fmla="*/ 625033 w 891251"/>
              <a:gd name="connsiteY3" fmla="*/ 0 h 775504"/>
              <a:gd name="connsiteX4" fmla="*/ 636608 w 891251"/>
              <a:gd name="connsiteY4" fmla="*/ 115747 h 775504"/>
              <a:gd name="connsiteX5" fmla="*/ 497712 w 891251"/>
              <a:gd name="connsiteY5" fmla="*/ 115747 h 775504"/>
              <a:gd name="connsiteX6" fmla="*/ 451413 w 891251"/>
              <a:gd name="connsiteY6" fmla="*/ 312517 h 775504"/>
              <a:gd name="connsiteX7" fmla="*/ 671332 w 891251"/>
              <a:gd name="connsiteY7" fmla="*/ 555585 h 775504"/>
              <a:gd name="connsiteX8" fmla="*/ 752355 w 891251"/>
              <a:gd name="connsiteY8" fmla="*/ 532436 h 775504"/>
              <a:gd name="connsiteX9" fmla="*/ 891251 w 891251"/>
              <a:gd name="connsiteY9" fmla="*/ 613459 h 775504"/>
              <a:gd name="connsiteX10" fmla="*/ 856527 w 891251"/>
              <a:gd name="connsiteY10" fmla="*/ 752355 h 775504"/>
              <a:gd name="connsiteX11" fmla="*/ 254643 w 891251"/>
              <a:gd name="connsiteY11" fmla="*/ 775504 h 775504"/>
              <a:gd name="connsiteX12" fmla="*/ 0 w 891251"/>
              <a:gd name="connsiteY12" fmla="*/ 208345 h 775504"/>
              <a:gd name="connsiteX0" fmla="*/ 0 w 891251"/>
              <a:gd name="connsiteY0" fmla="*/ 208345 h 775504"/>
              <a:gd name="connsiteX1" fmla="*/ 219919 w 891251"/>
              <a:gd name="connsiteY1" fmla="*/ 34724 h 775504"/>
              <a:gd name="connsiteX2" fmla="*/ 428263 w 891251"/>
              <a:gd name="connsiteY2" fmla="*/ 81023 h 775504"/>
              <a:gd name="connsiteX3" fmla="*/ 625033 w 891251"/>
              <a:gd name="connsiteY3" fmla="*/ 0 h 775504"/>
              <a:gd name="connsiteX4" fmla="*/ 625106 w 891251"/>
              <a:gd name="connsiteY4" fmla="*/ 81242 h 775504"/>
              <a:gd name="connsiteX5" fmla="*/ 497712 w 891251"/>
              <a:gd name="connsiteY5" fmla="*/ 115747 h 775504"/>
              <a:gd name="connsiteX6" fmla="*/ 451413 w 891251"/>
              <a:gd name="connsiteY6" fmla="*/ 312517 h 775504"/>
              <a:gd name="connsiteX7" fmla="*/ 671332 w 891251"/>
              <a:gd name="connsiteY7" fmla="*/ 555585 h 775504"/>
              <a:gd name="connsiteX8" fmla="*/ 752355 w 891251"/>
              <a:gd name="connsiteY8" fmla="*/ 532436 h 775504"/>
              <a:gd name="connsiteX9" fmla="*/ 891251 w 891251"/>
              <a:gd name="connsiteY9" fmla="*/ 613459 h 775504"/>
              <a:gd name="connsiteX10" fmla="*/ 856527 w 891251"/>
              <a:gd name="connsiteY10" fmla="*/ 752355 h 775504"/>
              <a:gd name="connsiteX11" fmla="*/ 254643 w 891251"/>
              <a:gd name="connsiteY11" fmla="*/ 775504 h 775504"/>
              <a:gd name="connsiteX12" fmla="*/ 0 w 891251"/>
              <a:gd name="connsiteY12" fmla="*/ 208345 h 775504"/>
              <a:gd name="connsiteX0" fmla="*/ 0 w 891251"/>
              <a:gd name="connsiteY0" fmla="*/ 242850 h 810009"/>
              <a:gd name="connsiteX1" fmla="*/ 219919 w 891251"/>
              <a:gd name="connsiteY1" fmla="*/ 69229 h 810009"/>
              <a:gd name="connsiteX2" fmla="*/ 428263 w 891251"/>
              <a:gd name="connsiteY2" fmla="*/ 115528 h 810009"/>
              <a:gd name="connsiteX3" fmla="*/ 630784 w 891251"/>
              <a:gd name="connsiteY3" fmla="*/ 0 h 810009"/>
              <a:gd name="connsiteX4" fmla="*/ 625106 w 891251"/>
              <a:gd name="connsiteY4" fmla="*/ 115747 h 810009"/>
              <a:gd name="connsiteX5" fmla="*/ 497712 w 891251"/>
              <a:gd name="connsiteY5" fmla="*/ 150252 h 810009"/>
              <a:gd name="connsiteX6" fmla="*/ 451413 w 891251"/>
              <a:gd name="connsiteY6" fmla="*/ 347022 h 810009"/>
              <a:gd name="connsiteX7" fmla="*/ 671332 w 891251"/>
              <a:gd name="connsiteY7" fmla="*/ 590090 h 810009"/>
              <a:gd name="connsiteX8" fmla="*/ 752355 w 891251"/>
              <a:gd name="connsiteY8" fmla="*/ 566941 h 810009"/>
              <a:gd name="connsiteX9" fmla="*/ 891251 w 891251"/>
              <a:gd name="connsiteY9" fmla="*/ 647964 h 810009"/>
              <a:gd name="connsiteX10" fmla="*/ 856527 w 891251"/>
              <a:gd name="connsiteY10" fmla="*/ 786860 h 810009"/>
              <a:gd name="connsiteX11" fmla="*/ 254643 w 891251"/>
              <a:gd name="connsiteY11" fmla="*/ 810009 h 810009"/>
              <a:gd name="connsiteX12" fmla="*/ 0 w 891251"/>
              <a:gd name="connsiteY12" fmla="*/ 242850 h 810009"/>
              <a:gd name="connsiteX0" fmla="*/ 0 w 891251"/>
              <a:gd name="connsiteY0" fmla="*/ 242850 h 810009"/>
              <a:gd name="connsiteX1" fmla="*/ 231421 w 891251"/>
              <a:gd name="connsiteY1" fmla="*/ 57727 h 810009"/>
              <a:gd name="connsiteX2" fmla="*/ 428263 w 891251"/>
              <a:gd name="connsiteY2" fmla="*/ 115528 h 810009"/>
              <a:gd name="connsiteX3" fmla="*/ 630784 w 891251"/>
              <a:gd name="connsiteY3" fmla="*/ 0 h 810009"/>
              <a:gd name="connsiteX4" fmla="*/ 625106 w 891251"/>
              <a:gd name="connsiteY4" fmla="*/ 115747 h 810009"/>
              <a:gd name="connsiteX5" fmla="*/ 497712 w 891251"/>
              <a:gd name="connsiteY5" fmla="*/ 150252 h 810009"/>
              <a:gd name="connsiteX6" fmla="*/ 451413 w 891251"/>
              <a:gd name="connsiteY6" fmla="*/ 347022 h 810009"/>
              <a:gd name="connsiteX7" fmla="*/ 671332 w 891251"/>
              <a:gd name="connsiteY7" fmla="*/ 590090 h 810009"/>
              <a:gd name="connsiteX8" fmla="*/ 752355 w 891251"/>
              <a:gd name="connsiteY8" fmla="*/ 566941 h 810009"/>
              <a:gd name="connsiteX9" fmla="*/ 891251 w 891251"/>
              <a:gd name="connsiteY9" fmla="*/ 647964 h 810009"/>
              <a:gd name="connsiteX10" fmla="*/ 856527 w 891251"/>
              <a:gd name="connsiteY10" fmla="*/ 786860 h 810009"/>
              <a:gd name="connsiteX11" fmla="*/ 254643 w 891251"/>
              <a:gd name="connsiteY11" fmla="*/ 810009 h 810009"/>
              <a:gd name="connsiteX12" fmla="*/ 0 w 891251"/>
              <a:gd name="connsiteY12" fmla="*/ 242850 h 810009"/>
              <a:gd name="connsiteX0" fmla="*/ 0 w 908504"/>
              <a:gd name="connsiteY0" fmla="*/ 242850 h 810009"/>
              <a:gd name="connsiteX1" fmla="*/ 231421 w 908504"/>
              <a:gd name="connsiteY1" fmla="*/ 57727 h 810009"/>
              <a:gd name="connsiteX2" fmla="*/ 428263 w 908504"/>
              <a:gd name="connsiteY2" fmla="*/ 115528 h 810009"/>
              <a:gd name="connsiteX3" fmla="*/ 630784 w 908504"/>
              <a:gd name="connsiteY3" fmla="*/ 0 h 810009"/>
              <a:gd name="connsiteX4" fmla="*/ 625106 w 908504"/>
              <a:gd name="connsiteY4" fmla="*/ 115747 h 810009"/>
              <a:gd name="connsiteX5" fmla="*/ 497712 w 908504"/>
              <a:gd name="connsiteY5" fmla="*/ 150252 h 810009"/>
              <a:gd name="connsiteX6" fmla="*/ 451413 w 908504"/>
              <a:gd name="connsiteY6" fmla="*/ 347022 h 810009"/>
              <a:gd name="connsiteX7" fmla="*/ 671332 w 908504"/>
              <a:gd name="connsiteY7" fmla="*/ 590090 h 810009"/>
              <a:gd name="connsiteX8" fmla="*/ 752355 w 908504"/>
              <a:gd name="connsiteY8" fmla="*/ 566941 h 810009"/>
              <a:gd name="connsiteX9" fmla="*/ 908504 w 908504"/>
              <a:gd name="connsiteY9" fmla="*/ 642213 h 810009"/>
              <a:gd name="connsiteX10" fmla="*/ 856527 w 908504"/>
              <a:gd name="connsiteY10" fmla="*/ 786860 h 810009"/>
              <a:gd name="connsiteX11" fmla="*/ 254643 w 908504"/>
              <a:gd name="connsiteY11" fmla="*/ 810009 h 810009"/>
              <a:gd name="connsiteX12" fmla="*/ 0 w 908504"/>
              <a:gd name="connsiteY12" fmla="*/ 242850 h 810009"/>
              <a:gd name="connsiteX0" fmla="*/ 0 w 908504"/>
              <a:gd name="connsiteY0" fmla="*/ 242850 h 810009"/>
              <a:gd name="connsiteX1" fmla="*/ 231421 w 908504"/>
              <a:gd name="connsiteY1" fmla="*/ 57727 h 810009"/>
              <a:gd name="connsiteX2" fmla="*/ 428263 w 908504"/>
              <a:gd name="connsiteY2" fmla="*/ 115528 h 810009"/>
              <a:gd name="connsiteX3" fmla="*/ 630784 w 908504"/>
              <a:gd name="connsiteY3" fmla="*/ 0 h 810009"/>
              <a:gd name="connsiteX4" fmla="*/ 625106 w 908504"/>
              <a:gd name="connsiteY4" fmla="*/ 115747 h 810009"/>
              <a:gd name="connsiteX5" fmla="*/ 497712 w 908504"/>
              <a:gd name="connsiteY5" fmla="*/ 150252 h 810009"/>
              <a:gd name="connsiteX6" fmla="*/ 451413 w 908504"/>
              <a:gd name="connsiteY6" fmla="*/ 347022 h 810009"/>
              <a:gd name="connsiteX7" fmla="*/ 671332 w 908504"/>
              <a:gd name="connsiteY7" fmla="*/ 590090 h 810009"/>
              <a:gd name="connsiteX8" fmla="*/ 752355 w 908504"/>
              <a:gd name="connsiteY8" fmla="*/ 566941 h 810009"/>
              <a:gd name="connsiteX9" fmla="*/ 908504 w 908504"/>
              <a:gd name="connsiteY9" fmla="*/ 642213 h 810009"/>
              <a:gd name="connsiteX10" fmla="*/ 856527 w 908504"/>
              <a:gd name="connsiteY10" fmla="*/ 786860 h 810009"/>
              <a:gd name="connsiteX11" fmla="*/ 231639 w 908504"/>
              <a:gd name="connsiteY11" fmla="*/ 810009 h 810009"/>
              <a:gd name="connsiteX12" fmla="*/ 0 w 908504"/>
              <a:gd name="connsiteY12" fmla="*/ 242850 h 81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8504" h="810009">
                <a:moveTo>
                  <a:pt x="0" y="242850"/>
                </a:moveTo>
                <a:lnTo>
                  <a:pt x="231421" y="57727"/>
                </a:lnTo>
                <a:lnTo>
                  <a:pt x="428263" y="115528"/>
                </a:lnTo>
                <a:lnTo>
                  <a:pt x="630784" y="0"/>
                </a:lnTo>
                <a:cubicBezTo>
                  <a:pt x="630808" y="27081"/>
                  <a:pt x="625082" y="88666"/>
                  <a:pt x="625106" y="115747"/>
                </a:cubicBezTo>
                <a:lnTo>
                  <a:pt x="497712" y="150252"/>
                </a:lnTo>
                <a:lnTo>
                  <a:pt x="451413" y="347022"/>
                </a:lnTo>
                <a:lnTo>
                  <a:pt x="671332" y="590090"/>
                </a:lnTo>
                <a:lnTo>
                  <a:pt x="752355" y="566941"/>
                </a:lnTo>
                <a:lnTo>
                  <a:pt x="908504" y="642213"/>
                </a:lnTo>
                <a:lnTo>
                  <a:pt x="856527" y="786860"/>
                </a:lnTo>
                <a:lnTo>
                  <a:pt x="231639" y="810009"/>
                </a:lnTo>
                <a:lnTo>
                  <a:pt x="0" y="24285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3125165" y="2777924"/>
            <a:ext cx="1203767" cy="833377"/>
          </a:xfrm>
          <a:custGeom>
            <a:avLst/>
            <a:gdLst>
              <a:gd name="connsiteX0" fmla="*/ 173620 w 1203767"/>
              <a:gd name="connsiteY0" fmla="*/ 335666 h 833377"/>
              <a:gd name="connsiteX1" fmla="*/ 173620 w 1203767"/>
              <a:gd name="connsiteY1" fmla="*/ 196770 h 833377"/>
              <a:gd name="connsiteX2" fmla="*/ 381964 w 1203767"/>
              <a:gd name="connsiteY2" fmla="*/ 81023 h 833377"/>
              <a:gd name="connsiteX3" fmla="*/ 370389 w 1203767"/>
              <a:gd name="connsiteY3" fmla="*/ 46299 h 833377"/>
              <a:gd name="connsiteX4" fmla="*/ 405113 w 1203767"/>
              <a:gd name="connsiteY4" fmla="*/ 0 h 833377"/>
              <a:gd name="connsiteX5" fmla="*/ 833377 w 1203767"/>
              <a:gd name="connsiteY5" fmla="*/ 81023 h 833377"/>
              <a:gd name="connsiteX6" fmla="*/ 833377 w 1203767"/>
              <a:gd name="connsiteY6" fmla="*/ 81023 h 833377"/>
              <a:gd name="connsiteX7" fmla="*/ 891250 w 1203767"/>
              <a:gd name="connsiteY7" fmla="*/ 11575 h 833377"/>
              <a:gd name="connsiteX8" fmla="*/ 1157468 w 1203767"/>
              <a:gd name="connsiteY8" fmla="*/ 162046 h 833377"/>
              <a:gd name="connsiteX9" fmla="*/ 1203767 w 1203767"/>
              <a:gd name="connsiteY9" fmla="*/ 717630 h 833377"/>
              <a:gd name="connsiteX10" fmla="*/ 1018572 w 1203767"/>
              <a:gd name="connsiteY10" fmla="*/ 821803 h 833377"/>
              <a:gd name="connsiteX11" fmla="*/ 462987 w 1203767"/>
              <a:gd name="connsiteY11" fmla="*/ 833377 h 833377"/>
              <a:gd name="connsiteX12" fmla="*/ 277792 w 1203767"/>
              <a:gd name="connsiteY12" fmla="*/ 729205 h 833377"/>
              <a:gd name="connsiteX13" fmla="*/ 277792 w 1203767"/>
              <a:gd name="connsiteY13" fmla="*/ 729205 h 833377"/>
              <a:gd name="connsiteX14" fmla="*/ 185194 w 1203767"/>
              <a:gd name="connsiteY14" fmla="*/ 752354 h 833377"/>
              <a:gd name="connsiteX15" fmla="*/ 0 w 1203767"/>
              <a:gd name="connsiteY15" fmla="*/ 544010 h 833377"/>
              <a:gd name="connsiteX16" fmla="*/ 23149 w 1203767"/>
              <a:gd name="connsiteY16" fmla="*/ 393539 h 833377"/>
              <a:gd name="connsiteX17" fmla="*/ 173620 w 1203767"/>
              <a:gd name="connsiteY17" fmla="*/ 335666 h 833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03767" h="833377">
                <a:moveTo>
                  <a:pt x="173620" y="335666"/>
                </a:moveTo>
                <a:lnTo>
                  <a:pt x="173620" y="196770"/>
                </a:lnTo>
                <a:lnTo>
                  <a:pt x="381964" y="81023"/>
                </a:lnTo>
                <a:lnTo>
                  <a:pt x="370389" y="46299"/>
                </a:lnTo>
                <a:lnTo>
                  <a:pt x="405113" y="0"/>
                </a:lnTo>
                <a:lnTo>
                  <a:pt x="833377" y="81023"/>
                </a:lnTo>
                <a:lnTo>
                  <a:pt x="833377" y="81023"/>
                </a:lnTo>
                <a:lnTo>
                  <a:pt x="891250" y="11575"/>
                </a:lnTo>
                <a:lnTo>
                  <a:pt x="1157468" y="162046"/>
                </a:lnTo>
                <a:lnTo>
                  <a:pt x="1203767" y="717630"/>
                </a:lnTo>
                <a:lnTo>
                  <a:pt x="1018572" y="821803"/>
                </a:lnTo>
                <a:lnTo>
                  <a:pt x="462987" y="833377"/>
                </a:lnTo>
                <a:lnTo>
                  <a:pt x="277792" y="729205"/>
                </a:lnTo>
                <a:lnTo>
                  <a:pt x="277792" y="729205"/>
                </a:lnTo>
                <a:lnTo>
                  <a:pt x="185194" y="752354"/>
                </a:lnTo>
                <a:lnTo>
                  <a:pt x="0" y="544010"/>
                </a:lnTo>
                <a:lnTo>
                  <a:pt x="23149" y="393539"/>
                </a:lnTo>
                <a:lnTo>
                  <a:pt x="173620" y="33566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4139951" y="2340429"/>
            <a:ext cx="2924877" cy="2329542"/>
          </a:xfrm>
          <a:custGeom>
            <a:avLst/>
            <a:gdLst>
              <a:gd name="connsiteX0" fmla="*/ 2177143 w 2917372"/>
              <a:gd name="connsiteY0" fmla="*/ 0 h 2329542"/>
              <a:gd name="connsiteX1" fmla="*/ 2601686 w 2917372"/>
              <a:gd name="connsiteY1" fmla="*/ 446314 h 2329542"/>
              <a:gd name="connsiteX2" fmla="*/ 2645229 w 2917372"/>
              <a:gd name="connsiteY2" fmla="*/ 664028 h 2329542"/>
              <a:gd name="connsiteX3" fmla="*/ 2830286 w 2917372"/>
              <a:gd name="connsiteY3" fmla="*/ 1164771 h 2329542"/>
              <a:gd name="connsiteX4" fmla="*/ 2721429 w 2917372"/>
              <a:gd name="connsiteY4" fmla="*/ 1273628 h 2329542"/>
              <a:gd name="connsiteX5" fmla="*/ 2917372 w 2917372"/>
              <a:gd name="connsiteY5" fmla="*/ 1600200 h 2329542"/>
              <a:gd name="connsiteX6" fmla="*/ 1915886 w 2917372"/>
              <a:gd name="connsiteY6" fmla="*/ 2002971 h 2329542"/>
              <a:gd name="connsiteX7" fmla="*/ 1545772 w 2917372"/>
              <a:gd name="connsiteY7" fmla="*/ 1926771 h 2329542"/>
              <a:gd name="connsiteX8" fmla="*/ 1698172 w 2917372"/>
              <a:gd name="connsiteY8" fmla="*/ 2329542 h 2329542"/>
              <a:gd name="connsiteX9" fmla="*/ 1338943 w 2917372"/>
              <a:gd name="connsiteY9" fmla="*/ 2318657 h 2329542"/>
              <a:gd name="connsiteX10" fmla="*/ 1186543 w 2917372"/>
              <a:gd name="connsiteY10" fmla="*/ 1763485 h 2329542"/>
              <a:gd name="connsiteX11" fmla="*/ 881743 w 2917372"/>
              <a:gd name="connsiteY11" fmla="*/ 1469571 h 2329542"/>
              <a:gd name="connsiteX12" fmla="*/ 478972 w 2917372"/>
              <a:gd name="connsiteY12" fmla="*/ 1578428 h 2329542"/>
              <a:gd name="connsiteX13" fmla="*/ 283029 w 2917372"/>
              <a:gd name="connsiteY13" fmla="*/ 1426028 h 2329542"/>
              <a:gd name="connsiteX14" fmla="*/ 108857 w 2917372"/>
              <a:gd name="connsiteY14" fmla="*/ 1415142 h 2329542"/>
              <a:gd name="connsiteX15" fmla="*/ 0 w 2917372"/>
              <a:gd name="connsiteY15" fmla="*/ 1317171 h 2329542"/>
              <a:gd name="connsiteX16" fmla="*/ 239486 w 2917372"/>
              <a:gd name="connsiteY16" fmla="*/ 1186542 h 2329542"/>
              <a:gd name="connsiteX17" fmla="*/ 185057 w 2917372"/>
              <a:gd name="connsiteY17" fmla="*/ 587828 h 2329542"/>
              <a:gd name="connsiteX18" fmla="*/ 478972 w 2917372"/>
              <a:gd name="connsiteY18" fmla="*/ 468085 h 2329542"/>
              <a:gd name="connsiteX19" fmla="*/ 914400 w 2917372"/>
              <a:gd name="connsiteY19" fmla="*/ 696685 h 2329542"/>
              <a:gd name="connsiteX20" fmla="*/ 1338943 w 2917372"/>
              <a:gd name="connsiteY20" fmla="*/ 707571 h 2329542"/>
              <a:gd name="connsiteX21" fmla="*/ 1556657 w 2917372"/>
              <a:gd name="connsiteY21" fmla="*/ 500742 h 2329542"/>
              <a:gd name="connsiteX22" fmla="*/ 2057400 w 2917372"/>
              <a:gd name="connsiteY22" fmla="*/ 511628 h 2329542"/>
              <a:gd name="connsiteX23" fmla="*/ 2188029 w 2917372"/>
              <a:gd name="connsiteY23" fmla="*/ 228600 h 2329542"/>
              <a:gd name="connsiteX24" fmla="*/ 2122714 w 2917372"/>
              <a:gd name="connsiteY24" fmla="*/ 21771 h 2329542"/>
              <a:gd name="connsiteX25" fmla="*/ 2177143 w 2917372"/>
              <a:gd name="connsiteY25" fmla="*/ 0 h 2329542"/>
              <a:gd name="connsiteX0" fmla="*/ 2177143 w 2917372"/>
              <a:gd name="connsiteY0" fmla="*/ 0 h 2329542"/>
              <a:gd name="connsiteX1" fmla="*/ 2601686 w 2917372"/>
              <a:gd name="connsiteY1" fmla="*/ 446314 h 2329542"/>
              <a:gd name="connsiteX2" fmla="*/ 2645229 w 2917372"/>
              <a:gd name="connsiteY2" fmla="*/ 664028 h 2329542"/>
              <a:gd name="connsiteX3" fmla="*/ 2830286 w 2917372"/>
              <a:gd name="connsiteY3" fmla="*/ 1164771 h 2329542"/>
              <a:gd name="connsiteX4" fmla="*/ 2721429 w 2917372"/>
              <a:gd name="connsiteY4" fmla="*/ 1273628 h 2329542"/>
              <a:gd name="connsiteX5" fmla="*/ 2917372 w 2917372"/>
              <a:gd name="connsiteY5" fmla="*/ 1600200 h 2329542"/>
              <a:gd name="connsiteX6" fmla="*/ 1915886 w 2917372"/>
              <a:gd name="connsiteY6" fmla="*/ 2002971 h 2329542"/>
              <a:gd name="connsiteX7" fmla="*/ 1545772 w 2917372"/>
              <a:gd name="connsiteY7" fmla="*/ 1926771 h 2329542"/>
              <a:gd name="connsiteX8" fmla="*/ 1698172 w 2917372"/>
              <a:gd name="connsiteY8" fmla="*/ 2329542 h 2329542"/>
              <a:gd name="connsiteX9" fmla="*/ 1338943 w 2917372"/>
              <a:gd name="connsiteY9" fmla="*/ 2318657 h 2329542"/>
              <a:gd name="connsiteX10" fmla="*/ 1186543 w 2917372"/>
              <a:gd name="connsiteY10" fmla="*/ 1763485 h 2329542"/>
              <a:gd name="connsiteX11" fmla="*/ 881743 w 2917372"/>
              <a:gd name="connsiteY11" fmla="*/ 1469571 h 2329542"/>
              <a:gd name="connsiteX12" fmla="*/ 478972 w 2917372"/>
              <a:gd name="connsiteY12" fmla="*/ 1578428 h 2329542"/>
              <a:gd name="connsiteX13" fmla="*/ 283029 w 2917372"/>
              <a:gd name="connsiteY13" fmla="*/ 1426028 h 2329542"/>
              <a:gd name="connsiteX14" fmla="*/ 108857 w 2917372"/>
              <a:gd name="connsiteY14" fmla="*/ 1415142 h 2329542"/>
              <a:gd name="connsiteX15" fmla="*/ 0 w 2917372"/>
              <a:gd name="connsiteY15" fmla="*/ 1317171 h 2329542"/>
              <a:gd name="connsiteX16" fmla="*/ 280527 w 2917372"/>
              <a:gd name="connsiteY16" fmla="*/ 1160579 h 2329542"/>
              <a:gd name="connsiteX17" fmla="*/ 185057 w 2917372"/>
              <a:gd name="connsiteY17" fmla="*/ 587828 h 2329542"/>
              <a:gd name="connsiteX18" fmla="*/ 478972 w 2917372"/>
              <a:gd name="connsiteY18" fmla="*/ 468085 h 2329542"/>
              <a:gd name="connsiteX19" fmla="*/ 914400 w 2917372"/>
              <a:gd name="connsiteY19" fmla="*/ 696685 h 2329542"/>
              <a:gd name="connsiteX20" fmla="*/ 1338943 w 2917372"/>
              <a:gd name="connsiteY20" fmla="*/ 707571 h 2329542"/>
              <a:gd name="connsiteX21" fmla="*/ 1556657 w 2917372"/>
              <a:gd name="connsiteY21" fmla="*/ 500742 h 2329542"/>
              <a:gd name="connsiteX22" fmla="*/ 2057400 w 2917372"/>
              <a:gd name="connsiteY22" fmla="*/ 511628 h 2329542"/>
              <a:gd name="connsiteX23" fmla="*/ 2188029 w 2917372"/>
              <a:gd name="connsiteY23" fmla="*/ 228600 h 2329542"/>
              <a:gd name="connsiteX24" fmla="*/ 2122714 w 2917372"/>
              <a:gd name="connsiteY24" fmla="*/ 21771 h 2329542"/>
              <a:gd name="connsiteX25" fmla="*/ 2177143 w 2917372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88032 w 2924877"/>
              <a:gd name="connsiteY16" fmla="*/ 1160579 h 2329542"/>
              <a:gd name="connsiteX17" fmla="*/ 192562 w 2924877"/>
              <a:gd name="connsiteY17" fmla="*/ 587828 h 2329542"/>
              <a:gd name="connsiteX18" fmla="*/ 486477 w 2924877"/>
              <a:gd name="connsiteY18" fmla="*/ 468085 h 2329542"/>
              <a:gd name="connsiteX19" fmla="*/ 921905 w 2924877"/>
              <a:gd name="connsiteY19" fmla="*/ 696685 h 2329542"/>
              <a:gd name="connsiteX20" fmla="*/ 1346448 w 2924877"/>
              <a:gd name="connsiteY20" fmla="*/ 707571 h 2329542"/>
              <a:gd name="connsiteX21" fmla="*/ 1564162 w 2924877"/>
              <a:gd name="connsiteY21" fmla="*/ 500742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30219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92562 w 2924877"/>
              <a:gd name="connsiteY17" fmla="*/ 587828 h 2329542"/>
              <a:gd name="connsiteX18" fmla="*/ 486477 w 2924877"/>
              <a:gd name="connsiteY18" fmla="*/ 468085 h 2329542"/>
              <a:gd name="connsiteX19" fmla="*/ 921905 w 2924877"/>
              <a:gd name="connsiteY19" fmla="*/ 696685 h 2329542"/>
              <a:gd name="connsiteX20" fmla="*/ 1346448 w 2924877"/>
              <a:gd name="connsiteY20" fmla="*/ 707571 h 2329542"/>
              <a:gd name="connsiteX21" fmla="*/ 1564162 w 2924877"/>
              <a:gd name="connsiteY21" fmla="*/ 500742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30219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86477 w 2924877"/>
              <a:gd name="connsiteY18" fmla="*/ 468085 h 2329542"/>
              <a:gd name="connsiteX19" fmla="*/ 921905 w 2924877"/>
              <a:gd name="connsiteY19" fmla="*/ 696685 h 2329542"/>
              <a:gd name="connsiteX20" fmla="*/ 1346448 w 2924877"/>
              <a:gd name="connsiteY20" fmla="*/ 707571 h 2329542"/>
              <a:gd name="connsiteX21" fmla="*/ 1564162 w 2924877"/>
              <a:gd name="connsiteY21" fmla="*/ 500742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30219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1905 w 2924877"/>
              <a:gd name="connsiteY19" fmla="*/ 696685 h 2329542"/>
              <a:gd name="connsiteX20" fmla="*/ 1346448 w 2924877"/>
              <a:gd name="connsiteY20" fmla="*/ 707571 h 2329542"/>
              <a:gd name="connsiteX21" fmla="*/ 1564162 w 2924877"/>
              <a:gd name="connsiteY21" fmla="*/ 500742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30219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46448 w 2924877"/>
              <a:gd name="connsiteY20" fmla="*/ 707571 h 2329542"/>
              <a:gd name="connsiteX21" fmla="*/ 1564162 w 2924877"/>
              <a:gd name="connsiteY21" fmla="*/ 500742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30219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17693 w 2924877"/>
              <a:gd name="connsiteY20" fmla="*/ 696069 h 2329542"/>
              <a:gd name="connsiteX21" fmla="*/ 1564162 w 2924877"/>
              <a:gd name="connsiteY21" fmla="*/ 500742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30219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17693 w 2924877"/>
              <a:gd name="connsiteY20" fmla="*/ 696069 h 2329542"/>
              <a:gd name="connsiteX21" fmla="*/ 1552660 w 2924877"/>
              <a:gd name="connsiteY21" fmla="*/ 523746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30219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23391 w 2924877"/>
              <a:gd name="connsiteY6" fmla="*/ 2002971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17693 w 2924877"/>
              <a:gd name="connsiteY20" fmla="*/ 696069 h 2329542"/>
              <a:gd name="connsiteX21" fmla="*/ 1552660 w 2924877"/>
              <a:gd name="connsiteY21" fmla="*/ 523746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47472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57897 w 2924877"/>
              <a:gd name="connsiteY6" fmla="*/ 1979968 h 2329542"/>
              <a:gd name="connsiteX7" fmla="*/ 1553277 w 2924877"/>
              <a:gd name="connsiteY7" fmla="*/ 1926771 h 2329542"/>
              <a:gd name="connsiteX8" fmla="*/ 1705677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17693 w 2924877"/>
              <a:gd name="connsiteY20" fmla="*/ 696069 h 2329542"/>
              <a:gd name="connsiteX21" fmla="*/ 1552660 w 2924877"/>
              <a:gd name="connsiteY21" fmla="*/ 523746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47472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35293"/>
              <a:gd name="connsiteX1" fmla="*/ 2609191 w 2924877"/>
              <a:gd name="connsiteY1" fmla="*/ 446314 h 2335293"/>
              <a:gd name="connsiteX2" fmla="*/ 2652734 w 2924877"/>
              <a:gd name="connsiteY2" fmla="*/ 664028 h 2335293"/>
              <a:gd name="connsiteX3" fmla="*/ 2837791 w 2924877"/>
              <a:gd name="connsiteY3" fmla="*/ 1164771 h 2335293"/>
              <a:gd name="connsiteX4" fmla="*/ 2728934 w 2924877"/>
              <a:gd name="connsiteY4" fmla="*/ 1273628 h 2335293"/>
              <a:gd name="connsiteX5" fmla="*/ 2924877 w 2924877"/>
              <a:gd name="connsiteY5" fmla="*/ 1600200 h 2335293"/>
              <a:gd name="connsiteX6" fmla="*/ 1957897 w 2924877"/>
              <a:gd name="connsiteY6" fmla="*/ 1979968 h 2335293"/>
              <a:gd name="connsiteX7" fmla="*/ 1553277 w 2924877"/>
              <a:gd name="connsiteY7" fmla="*/ 1926771 h 2335293"/>
              <a:gd name="connsiteX8" fmla="*/ 1665421 w 2924877"/>
              <a:gd name="connsiteY8" fmla="*/ 2335293 h 2335293"/>
              <a:gd name="connsiteX9" fmla="*/ 1346448 w 2924877"/>
              <a:gd name="connsiteY9" fmla="*/ 2318657 h 2335293"/>
              <a:gd name="connsiteX10" fmla="*/ 1194048 w 2924877"/>
              <a:gd name="connsiteY10" fmla="*/ 1763485 h 2335293"/>
              <a:gd name="connsiteX11" fmla="*/ 889248 w 2924877"/>
              <a:gd name="connsiteY11" fmla="*/ 1469571 h 2335293"/>
              <a:gd name="connsiteX12" fmla="*/ 486477 w 2924877"/>
              <a:gd name="connsiteY12" fmla="*/ 1578428 h 2335293"/>
              <a:gd name="connsiteX13" fmla="*/ 290534 w 2924877"/>
              <a:gd name="connsiteY13" fmla="*/ 1426028 h 2335293"/>
              <a:gd name="connsiteX14" fmla="*/ 116362 w 2924877"/>
              <a:gd name="connsiteY14" fmla="*/ 1415142 h 2335293"/>
              <a:gd name="connsiteX15" fmla="*/ 0 w 2924877"/>
              <a:gd name="connsiteY15" fmla="*/ 1304595 h 2335293"/>
              <a:gd name="connsiteX16" fmla="*/ 224772 w 2924877"/>
              <a:gd name="connsiteY16" fmla="*/ 1166329 h 2335293"/>
              <a:gd name="connsiteX17" fmla="*/ 175309 w 2924877"/>
              <a:gd name="connsiteY17" fmla="*/ 587828 h 2335293"/>
              <a:gd name="connsiteX18" fmla="*/ 469224 w 2924877"/>
              <a:gd name="connsiteY18" fmla="*/ 485338 h 2335293"/>
              <a:gd name="connsiteX19" fmla="*/ 927656 w 2924877"/>
              <a:gd name="connsiteY19" fmla="*/ 713938 h 2335293"/>
              <a:gd name="connsiteX20" fmla="*/ 1317693 w 2924877"/>
              <a:gd name="connsiteY20" fmla="*/ 696069 h 2335293"/>
              <a:gd name="connsiteX21" fmla="*/ 1552660 w 2924877"/>
              <a:gd name="connsiteY21" fmla="*/ 523746 h 2335293"/>
              <a:gd name="connsiteX22" fmla="*/ 2064905 w 2924877"/>
              <a:gd name="connsiteY22" fmla="*/ 511628 h 2335293"/>
              <a:gd name="connsiteX23" fmla="*/ 2195534 w 2924877"/>
              <a:gd name="connsiteY23" fmla="*/ 228600 h 2335293"/>
              <a:gd name="connsiteX24" fmla="*/ 2147472 w 2924877"/>
              <a:gd name="connsiteY24" fmla="*/ 21771 h 2335293"/>
              <a:gd name="connsiteX25" fmla="*/ 2184648 w 2924877"/>
              <a:gd name="connsiteY25" fmla="*/ 0 h 2335293"/>
              <a:gd name="connsiteX0" fmla="*/ 2184648 w 2924877"/>
              <a:gd name="connsiteY0" fmla="*/ 0 h 2335293"/>
              <a:gd name="connsiteX1" fmla="*/ 2609191 w 2924877"/>
              <a:gd name="connsiteY1" fmla="*/ 446314 h 2335293"/>
              <a:gd name="connsiteX2" fmla="*/ 2652734 w 2924877"/>
              <a:gd name="connsiteY2" fmla="*/ 664028 h 2335293"/>
              <a:gd name="connsiteX3" fmla="*/ 2837791 w 2924877"/>
              <a:gd name="connsiteY3" fmla="*/ 1164771 h 2335293"/>
              <a:gd name="connsiteX4" fmla="*/ 2728934 w 2924877"/>
              <a:gd name="connsiteY4" fmla="*/ 1273628 h 2335293"/>
              <a:gd name="connsiteX5" fmla="*/ 2924877 w 2924877"/>
              <a:gd name="connsiteY5" fmla="*/ 1600200 h 2335293"/>
              <a:gd name="connsiteX6" fmla="*/ 1957897 w 2924877"/>
              <a:gd name="connsiteY6" fmla="*/ 1979968 h 2335293"/>
              <a:gd name="connsiteX7" fmla="*/ 1570530 w 2924877"/>
              <a:gd name="connsiteY7" fmla="*/ 1926771 h 2335293"/>
              <a:gd name="connsiteX8" fmla="*/ 1665421 w 2924877"/>
              <a:gd name="connsiteY8" fmla="*/ 2335293 h 2335293"/>
              <a:gd name="connsiteX9" fmla="*/ 1346448 w 2924877"/>
              <a:gd name="connsiteY9" fmla="*/ 2318657 h 2335293"/>
              <a:gd name="connsiteX10" fmla="*/ 1194048 w 2924877"/>
              <a:gd name="connsiteY10" fmla="*/ 1763485 h 2335293"/>
              <a:gd name="connsiteX11" fmla="*/ 889248 w 2924877"/>
              <a:gd name="connsiteY11" fmla="*/ 1469571 h 2335293"/>
              <a:gd name="connsiteX12" fmla="*/ 486477 w 2924877"/>
              <a:gd name="connsiteY12" fmla="*/ 1578428 h 2335293"/>
              <a:gd name="connsiteX13" fmla="*/ 290534 w 2924877"/>
              <a:gd name="connsiteY13" fmla="*/ 1426028 h 2335293"/>
              <a:gd name="connsiteX14" fmla="*/ 116362 w 2924877"/>
              <a:gd name="connsiteY14" fmla="*/ 1415142 h 2335293"/>
              <a:gd name="connsiteX15" fmla="*/ 0 w 2924877"/>
              <a:gd name="connsiteY15" fmla="*/ 1304595 h 2335293"/>
              <a:gd name="connsiteX16" fmla="*/ 224772 w 2924877"/>
              <a:gd name="connsiteY16" fmla="*/ 1166329 h 2335293"/>
              <a:gd name="connsiteX17" fmla="*/ 175309 w 2924877"/>
              <a:gd name="connsiteY17" fmla="*/ 587828 h 2335293"/>
              <a:gd name="connsiteX18" fmla="*/ 469224 w 2924877"/>
              <a:gd name="connsiteY18" fmla="*/ 485338 h 2335293"/>
              <a:gd name="connsiteX19" fmla="*/ 927656 w 2924877"/>
              <a:gd name="connsiteY19" fmla="*/ 713938 h 2335293"/>
              <a:gd name="connsiteX20" fmla="*/ 1317693 w 2924877"/>
              <a:gd name="connsiteY20" fmla="*/ 696069 h 2335293"/>
              <a:gd name="connsiteX21" fmla="*/ 1552660 w 2924877"/>
              <a:gd name="connsiteY21" fmla="*/ 523746 h 2335293"/>
              <a:gd name="connsiteX22" fmla="*/ 2064905 w 2924877"/>
              <a:gd name="connsiteY22" fmla="*/ 511628 h 2335293"/>
              <a:gd name="connsiteX23" fmla="*/ 2195534 w 2924877"/>
              <a:gd name="connsiteY23" fmla="*/ 228600 h 2335293"/>
              <a:gd name="connsiteX24" fmla="*/ 2147472 w 2924877"/>
              <a:gd name="connsiteY24" fmla="*/ 21771 h 2335293"/>
              <a:gd name="connsiteX25" fmla="*/ 2184648 w 2924877"/>
              <a:gd name="connsiteY25" fmla="*/ 0 h 2335293"/>
              <a:gd name="connsiteX0" fmla="*/ 2184648 w 2924877"/>
              <a:gd name="connsiteY0" fmla="*/ 0 h 2335293"/>
              <a:gd name="connsiteX1" fmla="*/ 2609191 w 2924877"/>
              <a:gd name="connsiteY1" fmla="*/ 446314 h 2335293"/>
              <a:gd name="connsiteX2" fmla="*/ 2652734 w 2924877"/>
              <a:gd name="connsiteY2" fmla="*/ 664028 h 2335293"/>
              <a:gd name="connsiteX3" fmla="*/ 2837791 w 2924877"/>
              <a:gd name="connsiteY3" fmla="*/ 1164771 h 2335293"/>
              <a:gd name="connsiteX4" fmla="*/ 2728934 w 2924877"/>
              <a:gd name="connsiteY4" fmla="*/ 1273628 h 2335293"/>
              <a:gd name="connsiteX5" fmla="*/ 2924877 w 2924877"/>
              <a:gd name="connsiteY5" fmla="*/ 1600200 h 2335293"/>
              <a:gd name="connsiteX6" fmla="*/ 1917640 w 2924877"/>
              <a:gd name="connsiteY6" fmla="*/ 1997220 h 2335293"/>
              <a:gd name="connsiteX7" fmla="*/ 1570530 w 2924877"/>
              <a:gd name="connsiteY7" fmla="*/ 1926771 h 2335293"/>
              <a:gd name="connsiteX8" fmla="*/ 1665421 w 2924877"/>
              <a:gd name="connsiteY8" fmla="*/ 2335293 h 2335293"/>
              <a:gd name="connsiteX9" fmla="*/ 1346448 w 2924877"/>
              <a:gd name="connsiteY9" fmla="*/ 2318657 h 2335293"/>
              <a:gd name="connsiteX10" fmla="*/ 1194048 w 2924877"/>
              <a:gd name="connsiteY10" fmla="*/ 1763485 h 2335293"/>
              <a:gd name="connsiteX11" fmla="*/ 889248 w 2924877"/>
              <a:gd name="connsiteY11" fmla="*/ 1469571 h 2335293"/>
              <a:gd name="connsiteX12" fmla="*/ 486477 w 2924877"/>
              <a:gd name="connsiteY12" fmla="*/ 1578428 h 2335293"/>
              <a:gd name="connsiteX13" fmla="*/ 290534 w 2924877"/>
              <a:gd name="connsiteY13" fmla="*/ 1426028 h 2335293"/>
              <a:gd name="connsiteX14" fmla="*/ 116362 w 2924877"/>
              <a:gd name="connsiteY14" fmla="*/ 1415142 h 2335293"/>
              <a:gd name="connsiteX15" fmla="*/ 0 w 2924877"/>
              <a:gd name="connsiteY15" fmla="*/ 1304595 h 2335293"/>
              <a:gd name="connsiteX16" fmla="*/ 224772 w 2924877"/>
              <a:gd name="connsiteY16" fmla="*/ 1166329 h 2335293"/>
              <a:gd name="connsiteX17" fmla="*/ 175309 w 2924877"/>
              <a:gd name="connsiteY17" fmla="*/ 587828 h 2335293"/>
              <a:gd name="connsiteX18" fmla="*/ 469224 w 2924877"/>
              <a:gd name="connsiteY18" fmla="*/ 485338 h 2335293"/>
              <a:gd name="connsiteX19" fmla="*/ 927656 w 2924877"/>
              <a:gd name="connsiteY19" fmla="*/ 713938 h 2335293"/>
              <a:gd name="connsiteX20" fmla="*/ 1317693 w 2924877"/>
              <a:gd name="connsiteY20" fmla="*/ 696069 h 2335293"/>
              <a:gd name="connsiteX21" fmla="*/ 1552660 w 2924877"/>
              <a:gd name="connsiteY21" fmla="*/ 523746 h 2335293"/>
              <a:gd name="connsiteX22" fmla="*/ 2064905 w 2924877"/>
              <a:gd name="connsiteY22" fmla="*/ 511628 h 2335293"/>
              <a:gd name="connsiteX23" fmla="*/ 2195534 w 2924877"/>
              <a:gd name="connsiteY23" fmla="*/ 228600 h 2335293"/>
              <a:gd name="connsiteX24" fmla="*/ 2147472 w 2924877"/>
              <a:gd name="connsiteY24" fmla="*/ 21771 h 2335293"/>
              <a:gd name="connsiteX25" fmla="*/ 2184648 w 2924877"/>
              <a:gd name="connsiteY25" fmla="*/ 0 h 2335293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17640 w 2924877"/>
              <a:gd name="connsiteY6" fmla="*/ 1997220 h 2329542"/>
              <a:gd name="connsiteX7" fmla="*/ 1570530 w 2924877"/>
              <a:gd name="connsiteY7" fmla="*/ 1926771 h 2329542"/>
              <a:gd name="connsiteX8" fmla="*/ 1688425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17693 w 2924877"/>
              <a:gd name="connsiteY20" fmla="*/ 696069 h 2329542"/>
              <a:gd name="connsiteX21" fmla="*/ 1552660 w 2924877"/>
              <a:gd name="connsiteY21" fmla="*/ 523746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47472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17640 w 2924877"/>
              <a:gd name="connsiteY6" fmla="*/ 1997220 h 2329542"/>
              <a:gd name="connsiteX7" fmla="*/ 1553277 w 2924877"/>
              <a:gd name="connsiteY7" fmla="*/ 1926771 h 2329542"/>
              <a:gd name="connsiteX8" fmla="*/ 1688425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17693 w 2924877"/>
              <a:gd name="connsiteY20" fmla="*/ 696069 h 2329542"/>
              <a:gd name="connsiteX21" fmla="*/ 1552660 w 2924877"/>
              <a:gd name="connsiteY21" fmla="*/ 523746 h 2329542"/>
              <a:gd name="connsiteX22" fmla="*/ 2064905 w 2924877"/>
              <a:gd name="connsiteY22" fmla="*/ 511628 h 2329542"/>
              <a:gd name="connsiteX23" fmla="*/ 2195534 w 2924877"/>
              <a:gd name="connsiteY23" fmla="*/ 228600 h 2329542"/>
              <a:gd name="connsiteX24" fmla="*/ 2147472 w 2924877"/>
              <a:gd name="connsiteY24" fmla="*/ 21771 h 2329542"/>
              <a:gd name="connsiteX25" fmla="*/ 2184648 w 2924877"/>
              <a:gd name="connsiteY25" fmla="*/ 0 h 2329542"/>
              <a:gd name="connsiteX0" fmla="*/ 2184648 w 2924877"/>
              <a:gd name="connsiteY0" fmla="*/ 0 h 2329542"/>
              <a:gd name="connsiteX1" fmla="*/ 2609191 w 2924877"/>
              <a:gd name="connsiteY1" fmla="*/ 446314 h 2329542"/>
              <a:gd name="connsiteX2" fmla="*/ 2652734 w 2924877"/>
              <a:gd name="connsiteY2" fmla="*/ 664028 h 2329542"/>
              <a:gd name="connsiteX3" fmla="*/ 2837791 w 2924877"/>
              <a:gd name="connsiteY3" fmla="*/ 1164771 h 2329542"/>
              <a:gd name="connsiteX4" fmla="*/ 2728934 w 2924877"/>
              <a:gd name="connsiteY4" fmla="*/ 1273628 h 2329542"/>
              <a:gd name="connsiteX5" fmla="*/ 2924877 w 2924877"/>
              <a:gd name="connsiteY5" fmla="*/ 1600200 h 2329542"/>
              <a:gd name="connsiteX6" fmla="*/ 1917640 w 2924877"/>
              <a:gd name="connsiteY6" fmla="*/ 1997220 h 2329542"/>
              <a:gd name="connsiteX7" fmla="*/ 1553277 w 2924877"/>
              <a:gd name="connsiteY7" fmla="*/ 1926771 h 2329542"/>
              <a:gd name="connsiteX8" fmla="*/ 1688425 w 2924877"/>
              <a:gd name="connsiteY8" fmla="*/ 2329542 h 2329542"/>
              <a:gd name="connsiteX9" fmla="*/ 1346448 w 2924877"/>
              <a:gd name="connsiteY9" fmla="*/ 2318657 h 2329542"/>
              <a:gd name="connsiteX10" fmla="*/ 1194048 w 2924877"/>
              <a:gd name="connsiteY10" fmla="*/ 1763485 h 2329542"/>
              <a:gd name="connsiteX11" fmla="*/ 889248 w 2924877"/>
              <a:gd name="connsiteY11" fmla="*/ 1469571 h 2329542"/>
              <a:gd name="connsiteX12" fmla="*/ 486477 w 2924877"/>
              <a:gd name="connsiteY12" fmla="*/ 1578428 h 2329542"/>
              <a:gd name="connsiteX13" fmla="*/ 290534 w 2924877"/>
              <a:gd name="connsiteY13" fmla="*/ 1426028 h 2329542"/>
              <a:gd name="connsiteX14" fmla="*/ 116362 w 2924877"/>
              <a:gd name="connsiteY14" fmla="*/ 1415142 h 2329542"/>
              <a:gd name="connsiteX15" fmla="*/ 0 w 2924877"/>
              <a:gd name="connsiteY15" fmla="*/ 1304595 h 2329542"/>
              <a:gd name="connsiteX16" fmla="*/ 224772 w 2924877"/>
              <a:gd name="connsiteY16" fmla="*/ 1166329 h 2329542"/>
              <a:gd name="connsiteX17" fmla="*/ 175309 w 2924877"/>
              <a:gd name="connsiteY17" fmla="*/ 587828 h 2329542"/>
              <a:gd name="connsiteX18" fmla="*/ 469224 w 2924877"/>
              <a:gd name="connsiteY18" fmla="*/ 485338 h 2329542"/>
              <a:gd name="connsiteX19" fmla="*/ 927656 w 2924877"/>
              <a:gd name="connsiteY19" fmla="*/ 713938 h 2329542"/>
              <a:gd name="connsiteX20" fmla="*/ 1317693 w 2924877"/>
              <a:gd name="connsiteY20" fmla="*/ 696069 h 2329542"/>
              <a:gd name="connsiteX21" fmla="*/ 1552660 w 2924877"/>
              <a:gd name="connsiteY21" fmla="*/ 523746 h 2329542"/>
              <a:gd name="connsiteX22" fmla="*/ 2064905 w 2924877"/>
              <a:gd name="connsiteY22" fmla="*/ 511628 h 2329542"/>
              <a:gd name="connsiteX23" fmla="*/ 2212786 w 2924877"/>
              <a:gd name="connsiteY23" fmla="*/ 234351 h 2329542"/>
              <a:gd name="connsiteX24" fmla="*/ 2147472 w 2924877"/>
              <a:gd name="connsiteY24" fmla="*/ 21771 h 2329542"/>
              <a:gd name="connsiteX25" fmla="*/ 2184648 w 2924877"/>
              <a:gd name="connsiteY25" fmla="*/ 0 h 2329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924877" h="2329542">
                <a:moveTo>
                  <a:pt x="2184648" y="0"/>
                </a:moveTo>
                <a:lnTo>
                  <a:pt x="2609191" y="446314"/>
                </a:lnTo>
                <a:lnTo>
                  <a:pt x="2652734" y="664028"/>
                </a:lnTo>
                <a:lnTo>
                  <a:pt x="2837791" y="1164771"/>
                </a:lnTo>
                <a:lnTo>
                  <a:pt x="2728934" y="1273628"/>
                </a:lnTo>
                <a:lnTo>
                  <a:pt x="2924877" y="1600200"/>
                </a:lnTo>
                <a:lnTo>
                  <a:pt x="1917640" y="1997220"/>
                </a:lnTo>
                <a:lnTo>
                  <a:pt x="1553277" y="1926771"/>
                </a:lnTo>
                <a:lnTo>
                  <a:pt x="1688425" y="2329542"/>
                </a:lnTo>
                <a:lnTo>
                  <a:pt x="1346448" y="2318657"/>
                </a:lnTo>
                <a:lnTo>
                  <a:pt x="1194048" y="1763485"/>
                </a:lnTo>
                <a:lnTo>
                  <a:pt x="889248" y="1469571"/>
                </a:lnTo>
                <a:lnTo>
                  <a:pt x="486477" y="1578428"/>
                </a:lnTo>
                <a:lnTo>
                  <a:pt x="290534" y="1426028"/>
                </a:lnTo>
                <a:lnTo>
                  <a:pt x="116362" y="1415142"/>
                </a:lnTo>
                <a:lnTo>
                  <a:pt x="0" y="1304595"/>
                </a:lnTo>
                <a:lnTo>
                  <a:pt x="224772" y="1166329"/>
                </a:lnTo>
                <a:lnTo>
                  <a:pt x="175309" y="587828"/>
                </a:lnTo>
                <a:lnTo>
                  <a:pt x="469224" y="485338"/>
                </a:lnTo>
                <a:lnTo>
                  <a:pt x="927656" y="713938"/>
                </a:lnTo>
                <a:lnTo>
                  <a:pt x="1317693" y="696069"/>
                </a:lnTo>
                <a:lnTo>
                  <a:pt x="1552660" y="523746"/>
                </a:lnTo>
                <a:lnTo>
                  <a:pt x="2064905" y="511628"/>
                </a:lnTo>
                <a:lnTo>
                  <a:pt x="2212786" y="234351"/>
                </a:lnTo>
                <a:lnTo>
                  <a:pt x="2147472" y="21771"/>
                </a:lnTo>
                <a:lnTo>
                  <a:pt x="2184648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3617959" y="3799114"/>
            <a:ext cx="1835784" cy="881743"/>
          </a:xfrm>
          <a:custGeom>
            <a:avLst/>
            <a:gdLst>
              <a:gd name="connsiteX0" fmla="*/ 0 w 1807029"/>
              <a:gd name="connsiteY0" fmla="*/ 206829 h 881743"/>
              <a:gd name="connsiteX1" fmla="*/ 174172 w 1807029"/>
              <a:gd name="connsiteY1" fmla="*/ 0 h 881743"/>
              <a:gd name="connsiteX2" fmla="*/ 1012372 w 1807029"/>
              <a:gd name="connsiteY2" fmla="*/ 359229 h 881743"/>
              <a:gd name="connsiteX3" fmla="*/ 1360715 w 1807029"/>
              <a:gd name="connsiteY3" fmla="*/ 250372 h 881743"/>
              <a:gd name="connsiteX4" fmla="*/ 1469572 w 1807029"/>
              <a:gd name="connsiteY4" fmla="*/ 174172 h 881743"/>
              <a:gd name="connsiteX5" fmla="*/ 1665515 w 1807029"/>
              <a:gd name="connsiteY5" fmla="*/ 348343 h 881743"/>
              <a:gd name="connsiteX6" fmla="*/ 1807029 w 1807029"/>
              <a:gd name="connsiteY6" fmla="*/ 881743 h 881743"/>
              <a:gd name="connsiteX7" fmla="*/ 185057 w 1807029"/>
              <a:gd name="connsiteY7" fmla="*/ 859972 h 881743"/>
              <a:gd name="connsiteX8" fmla="*/ 119743 w 1807029"/>
              <a:gd name="connsiteY8" fmla="*/ 446315 h 881743"/>
              <a:gd name="connsiteX9" fmla="*/ 0 w 1807029"/>
              <a:gd name="connsiteY9" fmla="*/ 206829 h 881743"/>
              <a:gd name="connsiteX0" fmla="*/ 0 w 1835784"/>
              <a:gd name="connsiteY0" fmla="*/ 206829 h 881743"/>
              <a:gd name="connsiteX1" fmla="*/ 202927 w 1835784"/>
              <a:gd name="connsiteY1" fmla="*/ 0 h 881743"/>
              <a:gd name="connsiteX2" fmla="*/ 1041127 w 1835784"/>
              <a:gd name="connsiteY2" fmla="*/ 359229 h 881743"/>
              <a:gd name="connsiteX3" fmla="*/ 1389470 w 1835784"/>
              <a:gd name="connsiteY3" fmla="*/ 250372 h 881743"/>
              <a:gd name="connsiteX4" fmla="*/ 1498327 w 1835784"/>
              <a:gd name="connsiteY4" fmla="*/ 174172 h 881743"/>
              <a:gd name="connsiteX5" fmla="*/ 1694270 w 1835784"/>
              <a:gd name="connsiteY5" fmla="*/ 348343 h 881743"/>
              <a:gd name="connsiteX6" fmla="*/ 1835784 w 1835784"/>
              <a:gd name="connsiteY6" fmla="*/ 881743 h 881743"/>
              <a:gd name="connsiteX7" fmla="*/ 213812 w 1835784"/>
              <a:gd name="connsiteY7" fmla="*/ 859972 h 881743"/>
              <a:gd name="connsiteX8" fmla="*/ 148498 w 1835784"/>
              <a:gd name="connsiteY8" fmla="*/ 446315 h 881743"/>
              <a:gd name="connsiteX9" fmla="*/ 0 w 1835784"/>
              <a:gd name="connsiteY9" fmla="*/ 206829 h 881743"/>
              <a:gd name="connsiteX0" fmla="*/ 0 w 1835784"/>
              <a:gd name="connsiteY0" fmla="*/ 206829 h 881743"/>
              <a:gd name="connsiteX1" fmla="*/ 202927 w 1835784"/>
              <a:gd name="connsiteY1" fmla="*/ 0 h 881743"/>
              <a:gd name="connsiteX2" fmla="*/ 1041127 w 1835784"/>
              <a:gd name="connsiteY2" fmla="*/ 359229 h 881743"/>
              <a:gd name="connsiteX3" fmla="*/ 1389470 w 1835784"/>
              <a:gd name="connsiteY3" fmla="*/ 250372 h 881743"/>
              <a:gd name="connsiteX4" fmla="*/ 1498327 w 1835784"/>
              <a:gd name="connsiteY4" fmla="*/ 174172 h 881743"/>
              <a:gd name="connsiteX5" fmla="*/ 1694270 w 1835784"/>
              <a:gd name="connsiteY5" fmla="*/ 348343 h 881743"/>
              <a:gd name="connsiteX6" fmla="*/ 1835784 w 1835784"/>
              <a:gd name="connsiteY6" fmla="*/ 881743 h 881743"/>
              <a:gd name="connsiteX7" fmla="*/ 213812 w 1835784"/>
              <a:gd name="connsiteY7" fmla="*/ 859972 h 881743"/>
              <a:gd name="connsiteX8" fmla="*/ 125494 w 1835784"/>
              <a:gd name="connsiteY8" fmla="*/ 446315 h 881743"/>
              <a:gd name="connsiteX9" fmla="*/ 0 w 1835784"/>
              <a:gd name="connsiteY9" fmla="*/ 206829 h 88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35784" h="881743">
                <a:moveTo>
                  <a:pt x="0" y="206829"/>
                </a:moveTo>
                <a:lnTo>
                  <a:pt x="202927" y="0"/>
                </a:lnTo>
                <a:lnTo>
                  <a:pt x="1041127" y="359229"/>
                </a:lnTo>
                <a:lnTo>
                  <a:pt x="1389470" y="250372"/>
                </a:lnTo>
                <a:lnTo>
                  <a:pt x="1498327" y="174172"/>
                </a:lnTo>
                <a:lnTo>
                  <a:pt x="1694270" y="348343"/>
                </a:lnTo>
                <a:lnTo>
                  <a:pt x="1835784" y="881743"/>
                </a:lnTo>
                <a:lnTo>
                  <a:pt x="213812" y="859972"/>
                </a:lnTo>
                <a:lnTo>
                  <a:pt x="125494" y="446315"/>
                </a:lnTo>
                <a:lnTo>
                  <a:pt x="0" y="20682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5774872" y="3940629"/>
            <a:ext cx="1801586" cy="1045028"/>
          </a:xfrm>
          <a:custGeom>
            <a:avLst/>
            <a:gdLst>
              <a:gd name="connsiteX0" fmla="*/ 0 w 1839686"/>
              <a:gd name="connsiteY0" fmla="*/ 359228 h 1045028"/>
              <a:gd name="connsiteX1" fmla="*/ 174172 w 1839686"/>
              <a:gd name="connsiteY1" fmla="*/ 903514 h 1045028"/>
              <a:gd name="connsiteX2" fmla="*/ 870858 w 1839686"/>
              <a:gd name="connsiteY2" fmla="*/ 1045028 h 1045028"/>
              <a:gd name="connsiteX3" fmla="*/ 1839686 w 1839686"/>
              <a:gd name="connsiteY3" fmla="*/ 914400 h 1045028"/>
              <a:gd name="connsiteX4" fmla="*/ 1752600 w 1839686"/>
              <a:gd name="connsiteY4" fmla="*/ 326571 h 1045028"/>
              <a:gd name="connsiteX5" fmla="*/ 1534886 w 1839686"/>
              <a:gd name="connsiteY5" fmla="*/ 0 h 1045028"/>
              <a:gd name="connsiteX6" fmla="*/ 1338943 w 1839686"/>
              <a:gd name="connsiteY6" fmla="*/ 43542 h 1045028"/>
              <a:gd name="connsiteX7" fmla="*/ 337458 w 1839686"/>
              <a:gd name="connsiteY7" fmla="*/ 435428 h 1045028"/>
              <a:gd name="connsiteX8" fmla="*/ 0 w 1839686"/>
              <a:gd name="connsiteY8" fmla="*/ 359228 h 1045028"/>
              <a:gd name="connsiteX0" fmla="*/ 0 w 1839686"/>
              <a:gd name="connsiteY0" fmla="*/ 359228 h 1045028"/>
              <a:gd name="connsiteX1" fmla="*/ 212272 w 1839686"/>
              <a:gd name="connsiteY1" fmla="*/ 903514 h 1045028"/>
              <a:gd name="connsiteX2" fmla="*/ 870858 w 1839686"/>
              <a:gd name="connsiteY2" fmla="*/ 1045028 h 1045028"/>
              <a:gd name="connsiteX3" fmla="*/ 1839686 w 1839686"/>
              <a:gd name="connsiteY3" fmla="*/ 914400 h 1045028"/>
              <a:gd name="connsiteX4" fmla="*/ 1752600 w 1839686"/>
              <a:gd name="connsiteY4" fmla="*/ 326571 h 1045028"/>
              <a:gd name="connsiteX5" fmla="*/ 1534886 w 1839686"/>
              <a:gd name="connsiteY5" fmla="*/ 0 h 1045028"/>
              <a:gd name="connsiteX6" fmla="*/ 1338943 w 1839686"/>
              <a:gd name="connsiteY6" fmla="*/ 43542 h 1045028"/>
              <a:gd name="connsiteX7" fmla="*/ 337458 w 1839686"/>
              <a:gd name="connsiteY7" fmla="*/ 435428 h 1045028"/>
              <a:gd name="connsiteX8" fmla="*/ 0 w 1839686"/>
              <a:gd name="connsiteY8" fmla="*/ 359228 h 1045028"/>
              <a:gd name="connsiteX0" fmla="*/ 0 w 1811111"/>
              <a:gd name="connsiteY0" fmla="*/ 406853 h 1045028"/>
              <a:gd name="connsiteX1" fmla="*/ 183697 w 1811111"/>
              <a:gd name="connsiteY1" fmla="*/ 903514 h 1045028"/>
              <a:gd name="connsiteX2" fmla="*/ 842283 w 1811111"/>
              <a:gd name="connsiteY2" fmla="*/ 1045028 h 1045028"/>
              <a:gd name="connsiteX3" fmla="*/ 1811111 w 1811111"/>
              <a:gd name="connsiteY3" fmla="*/ 914400 h 1045028"/>
              <a:gd name="connsiteX4" fmla="*/ 1724025 w 1811111"/>
              <a:gd name="connsiteY4" fmla="*/ 326571 h 1045028"/>
              <a:gd name="connsiteX5" fmla="*/ 1506311 w 1811111"/>
              <a:gd name="connsiteY5" fmla="*/ 0 h 1045028"/>
              <a:gd name="connsiteX6" fmla="*/ 1310368 w 1811111"/>
              <a:gd name="connsiteY6" fmla="*/ 43542 h 1045028"/>
              <a:gd name="connsiteX7" fmla="*/ 308883 w 1811111"/>
              <a:gd name="connsiteY7" fmla="*/ 435428 h 1045028"/>
              <a:gd name="connsiteX8" fmla="*/ 0 w 1811111"/>
              <a:gd name="connsiteY8" fmla="*/ 406853 h 1045028"/>
              <a:gd name="connsiteX0" fmla="*/ 0 w 1811111"/>
              <a:gd name="connsiteY0" fmla="*/ 406853 h 1045028"/>
              <a:gd name="connsiteX1" fmla="*/ 145597 w 1811111"/>
              <a:gd name="connsiteY1" fmla="*/ 903514 h 1045028"/>
              <a:gd name="connsiteX2" fmla="*/ 842283 w 1811111"/>
              <a:gd name="connsiteY2" fmla="*/ 1045028 h 1045028"/>
              <a:gd name="connsiteX3" fmla="*/ 1811111 w 1811111"/>
              <a:gd name="connsiteY3" fmla="*/ 914400 h 1045028"/>
              <a:gd name="connsiteX4" fmla="*/ 1724025 w 1811111"/>
              <a:gd name="connsiteY4" fmla="*/ 326571 h 1045028"/>
              <a:gd name="connsiteX5" fmla="*/ 1506311 w 1811111"/>
              <a:gd name="connsiteY5" fmla="*/ 0 h 1045028"/>
              <a:gd name="connsiteX6" fmla="*/ 1310368 w 1811111"/>
              <a:gd name="connsiteY6" fmla="*/ 43542 h 1045028"/>
              <a:gd name="connsiteX7" fmla="*/ 308883 w 1811111"/>
              <a:gd name="connsiteY7" fmla="*/ 435428 h 1045028"/>
              <a:gd name="connsiteX8" fmla="*/ 0 w 1811111"/>
              <a:gd name="connsiteY8" fmla="*/ 406853 h 1045028"/>
              <a:gd name="connsiteX0" fmla="*/ 0 w 1801586"/>
              <a:gd name="connsiteY0" fmla="*/ 387803 h 1045028"/>
              <a:gd name="connsiteX1" fmla="*/ 136072 w 1801586"/>
              <a:gd name="connsiteY1" fmla="*/ 903514 h 1045028"/>
              <a:gd name="connsiteX2" fmla="*/ 832758 w 1801586"/>
              <a:gd name="connsiteY2" fmla="*/ 1045028 h 1045028"/>
              <a:gd name="connsiteX3" fmla="*/ 1801586 w 1801586"/>
              <a:gd name="connsiteY3" fmla="*/ 914400 h 1045028"/>
              <a:gd name="connsiteX4" fmla="*/ 1714500 w 1801586"/>
              <a:gd name="connsiteY4" fmla="*/ 326571 h 1045028"/>
              <a:gd name="connsiteX5" fmla="*/ 1496786 w 1801586"/>
              <a:gd name="connsiteY5" fmla="*/ 0 h 1045028"/>
              <a:gd name="connsiteX6" fmla="*/ 1300843 w 1801586"/>
              <a:gd name="connsiteY6" fmla="*/ 43542 h 1045028"/>
              <a:gd name="connsiteX7" fmla="*/ 299358 w 1801586"/>
              <a:gd name="connsiteY7" fmla="*/ 435428 h 1045028"/>
              <a:gd name="connsiteX8" fmla="*/ 0 w 1801586"/>
              <a:gd name="connsiteY8" fmla="*/ 387803 h 1045028"/>
              <a:gd name="connsiteX0" fmla="*/ 0 w 1801586"/>
              <a:gd name="connsiteY0" fmla="*/ 387803 h 1045028"/>
              <a:gd name="connsiteX1" fmla="*/ 155122 w 1801586"/>
              <a:gd name="connsiteY1" fmla="*/ 893989 h 1045028"/>
              <a:gd name="connsiteX2" fmla="*/ 832758 w 1801586"/>
              <a:gd name="connsiteY2" fmla="*/ 1045028 h 1045028"/>
              <a:gd name="connsiteX3" fmla="*/ 1801586 w 1801586"/>
              <a:gd name="connsiteY3" fmla="*/ 914400 h 1045028"/>
              <a:gd name="connsiteX4" fmla="*/ 1714500 w 1801586"/>
              <a:gd name="connsiteY4" fmla="*/ 326571 h 1045028"/>
              <a:gd name="connsiteX5" fmla="*/ 1496786 w 1801586"/>
              <a:gd name="connsiteY5" fmla="*/ 0 h 1045028"/>
              <a:gd name="connsiteX6" fmla="*/ 1300843 w 1801586"/>
              <a:gd name="connsiteY6" fmla="*/ 43542 h 1045028"/>
              <a:gd name="connsiteX7" fmla="*/ 299358 w 1801586"/>
              <a:gd name="connsiteY7" fmla="*/ 435428 h 1045028"/>
              <a:gd name="connsiteX8" fmla="*/ 0 w 1801586"/>
              <a:gd name="connsiteY8" fmla="*/ 387803 h 1045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1586" h="1045028">
                <a:moveTo>
                  <a:pt x="0" y="387803"/>
                </a:moveTo>
                <a:lnTo>
                  <a:pt x="155122" y="893989"/>
                </a:lnTo>
                <a:lnTo>
                  <a:pt x="832758" y="1045028"/>
                </a:lnTo>
                <a:lnTo>
                  <a:pt x="1801586" y="914400"/>
                </a:lnTo>
                <a:lnTo>
                  <a:pt x="1714500" y="326571"/>
                </a:lnTo>
                <a:lnTo>
                  <a:pt x="1496786" y="0"/>
                </a:lnTo>
                <a:lnTo>
                  <a:pt x="1300843" y="43542"/>
                </a:lnTo>
                <a:lnTo>
                  <a:pt x="299358" y="435428"/>
                </a:lnTo>
                <a:lnTo>
                  <a:pt x="0" y="38780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552825" y="1123950"/>
            <a:ext cx="10953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Saint Louis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867275" y="2085975"/>
            <a:ext cx="1009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Matam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914650" y="1809750"/>
            <a:ext cx="97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Louga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038725" y="3324225"/>
            <a:ext cx="1181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Tambacounda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381750" y="4381500"/>
            <a:ext cx="933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/>
              <a:t>Kedougou</a:t>
            </a:r>
            <a:endParaRPr lang="fr-FR" sz="1000" i="1" dirty="0" smtClean="0"/>
          </a:p>
        </p:txBody>
      </p:sp>
      <p:sp>
        <p:nvSpPr>
          <p:cNvPr id="24" name="ZoneTexte 23"/>
          <p:cNvSpPr txBox="1"/>
          <p:nvPr/>
        </p:nvSpPr>
        <p:spPr>
          <a:xfrm>
            <a:off x="3952875" y="4210050"/>
            <a:ext cx="12382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i="1" dirty="0" smtClean="0"/>
              <a:t>Kolda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048000" y="4333875"/>
            <a:ext cx="657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/>
              <a:t>Sedhiou</a:t>
            </a:r>
            <a:endParaRPr lang="fr-FR" sz="1000" i="1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2152650" y="4371975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Ziguinchor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3495675" y="3076575"/>
            <a:ext cx="6762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/>
              <a:t>Kaffrine</a:t>
            </a:r>
            <a:endParaRPr lang="fr-FR" sz="1000" i="1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2400300" y="2571750"/>
            <a:ext cx="723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Diourbel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781175" y="2409825"/>
            <a:ext cx="590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/>
              <a:t>Thies</a:t>
            </a:r>
            <a:endParaRPr lang="fr-FR" sz="1000" i="1" dirty="0" smtClean="0"/>
          </a:p>
        </p:txBody>
      </p:sp>
      <p:sp>
        <p:nvSpPr>
          <p:cNvPr id="30" name="ZoneTexte 29"/>
          <p:cNvSpPr txBox="1"/>
          <p:nvPr/>
        </p:nvSpPr>
        <p:spPr>
          <a:xfrm>
            <a:off x="2695575" y="3286125"/>
            <a:ext cx="628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/>
              <a:t>Kaolak</a:t>
            </a:r>
            <a:endParaRPr lang="fr-FR" sz="1000" i="1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2152650" y="3352800"/>
            <a:ext cx="6286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err="1" smtClean="0"/>
              <a:t>Fatick</a:t>
            </a:r>
            <a:endParaRPr lang="fr-FR" sz="1000" i="1" dirty="0" smtClean="0"/>
          </a:p>
        </p:txBody>
      </p:sp>
      <p:sp>
        <p:nvSpPr>
          <p:cNvPr id="32" name="ZoneTexte 31"/>
          <p:cNvSpPr txBox="1"/>
          <p:nvPr/>
        </p:nvSpPr>
        <p:spPr>
          <a:xfrm>
            <a:off x="1228725" y="2543175"/>
            <a:ext cx="657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/>
              <a:t>Dakar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3</cp:revision>
  <dcterms:created xsi:type="dcterms:W3CDTF">2012-02-19T10:05:52Z</dcterms:created>
  <dcterms:modified xsi:type="dcterms:W3CDTF">2015-03-21T07:43:04Z</dcterms:modified>
</cp:coreProperties>
</file>