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3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4EBC-734C-4AB4-B3C3-1853829C3E2C}" type="datetimeFigureOut">
              <a:rPr lang="fr-FR" smtClean="0"/>
              <a:t>19/08/2015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A009-6B4E-4258-B166-17527047BC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102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4EBC-734C-4AB4-B3C3-1853829C3E2C}" type="datetimeFigureOut">
              <a:rPr lang="fr-FR" smtClean="0"/>
              <a:t>19/08/2015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A009-6B4E-4258-B166-17527047BC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1581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4EBC-734C-4AB4-B3C3-1853829C3E2C}" type="datetimeFigureOut">
              <a:rPr lang="fr-FR" smtClean="0"/>
              <a:t>19/08/2015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A009-6B4E-4258-B166-17527047BC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2381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4EBC-734C-4AB4-B3C3-1853829C3E2C}" type="datetimeFigureOut">
              <a:rPr lang="fr-FR" smtClean="0"/>
              <a:t>19/08/2015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A009-6B4E-4258-B166-17527047BC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8176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4EBC-734C-4AB4-B3C3-1853829C3E2C}" type="datetimeFigureOut">
              <a:rPr lang="fr-FR" smtClean="0"/>
              <a:t>19/08/2015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A009-6B4E-4258-B166-17527047BC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840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4EBC-734C-4AB4-B3C3-1853829C3E2C}" type="datetimeFigureOut">
              <a:rPr lang="fr-FR" smtClean="0"/>
              <a:t>19/08/2015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A009-6B4E-4258-B166-17527047BC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955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4EBC-734C-4AB4-B3C3-1853829C3E2C}" type="datetimeFigureOut">
              <a:rPr lang="fr-FR" smtClean="0"/>
              <a:t>19/08/2015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A009-6B4E-4258-B166-17527047BC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3136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4EBC-734C-4AB4-B3C3-1853829C3E2C}" type="datetimeFigureOut">
              <a:rPr lang="fr-FR" smtClean="0"/>
              <a:t>19/08/2015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A009-6B4E-4258-B166-17527047BC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6357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4EBC-734C-4AB4-B3C3-1853829C3E2C}" type="datetimeFigureOut">
              <a:rPr lang="fr-FR" smtClean="0"/>
              <a:t>19/08/2015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A009-6B4E-4258-B166-17527047BC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6711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4EBC-734C-4AB4-B3C3-1853829C3E2C}" type="datetimeFigureOut">
              <a:rPr lang="fr-FR" smtClean="0"/>
              <a:t>19/08/2015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A009-6B4E-4258-B166-17527047BC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2307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4EBC-734C-4AB4-B3C3-1853829C3E2C}" type="datetimeFigureOut">
              <a:rPr lang="fr-FR" smtClean="0"/>
              <a:t>19/08/2015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A009-6B4E-4258-B166-17527047BC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7134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64EBC-734C-4AB4-B3C3-1853829C3E2C}" type="datetimeFigureOut">
              <a:rPr lang="fr-FR" smtClean="0"/>
              <a:t>19/08/2015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8A009-6B4E-4258-B166-17527047BC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7073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L’UE face aux nouvelles pressions migratoires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D’après le site </a:t>
            </a:r>
            <a:r>
              <a:rPr lang="fr-FR" dirty="0" err="1" smtClean="0"/>
              <a:t>Frontex</a:t>
            </a:r>
            <a:endParaRPr lang="fr-FR" dirty="0" smtClean="0"/>
          </a:p>
          <a:p>
            <a:r>
              <a:rPr lang="fr-FR" dirty="0" smtClean="0"/>
              <a:t>(http://frontex.europa.eu/trends-and-routes/migratory-routes-map/)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276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Forme libre 89"/>
          <p:cNvSpPr/>
          <p:nvPr/>
        </p:nvSpPr>
        <p:spPr>
          <a:xfrm>
            <a:off x="930192" y="0"/>
            <a:ext cx="4772025" cy="4343400"/>
          </a:xfrm>
          <a:custGeom>
            <a:avLst/>
            <a:gdLst>
              <a:gd name="connsiteX0" fmla="*/ 0 w 4772025"/>
              <a:gd name="connsiteY0" fmla="*/ 4186238 h 4343400"/>
              <a:gd name="connsiteX1" fmla="*/ 4772025 w 4772025"/>
              <a:gd name="connsiteY1" fmla="*/ 0 h 4343400"/>
              <a:gd name="connsiteX2" fmla="*/ 4129088 w 4772025"/>
              <a:gd name="connsiteY2" fmla="*/ 4343400 h 4343400"/>
              <a:gd name="connsiteX3" fmla="*/ 0 w 4772025"/>
              <a:gd name="connsiteY3" fmla="*/ 4186238 h 4343400"/>
              <a:gd name="connsiteX0" fmla="*/ 0 w 4772025"/>
              <a:gd name="connsiteY0" fmla="*/ 4186238 h 4343400"/>
              <a:gd name="connsiteX1" fmla="*/ 420687 w 4772025"/>
              <a:gd name="connsiteY1" fmla="*/ 3009900 h 4343400"/>
              <a:gd name="connsiteX2" fmla="*/ 4772025 w 4772025"/>
              <a:gd name="connsiteY2" fmla="*/ 0 h 4343400"/>
              <a:gd name="connsiteX3" fmla="*/ 4129088 w 4772025"/>
              <a:gd name="connsiteY3" fmla="*/ 4343400 h 4343400"/>
              <a:gd name="connsiteX4" fmla="*/ 0 w 4772025"/>
              <a:gd name="connsiteY4" fmla="*/ 4186238 h 4343400"/>
              <a:gd name="connsiteX0" fmla="*/ 0 w 4772025"/>
              <a:gd name="connsiteY0" fmla="*/ 4186238 h 4343400"/>
              <a:gd name="connsiteX1" fmla="*/ 420687 w 4772025"/>
              <a:gd name="connsiteY1" fmla="*/ 3009900 h 4343400"/>
              <a:gd name="connsiteX2" fmla="*/ 1385887 w 4772025"/>
              <a:gd name="connsiteY2" fmla="*/ 3175000 h 4343400"/>
              <a:gd name="connsiteX3" fmla="*/ 4772025 w 4772025"/>
              <a:gd name="connsiteY3" fmla="*/ 0 h 4343400"/>
              <a:gd name="connsiteX4" fmla="*/ 4129088 w 4772025"/>
              <a:gd name="connsiteY4" fmla="*/ 4343400 h 4343400"/>
              <a:gd name="connsiteX5" fmla="*/ 0 w 4772025"/>
              <a:gd name="connsiteY5" fmla="*/ 4186238 h 4343400"/>
              <a:gd name="connsiteX0" fmla="*/ 0 w 4772025"/>
              <a:gd name="connsiteY0" fmla="*/ 4186238 h 4343400"/>
              <a:gd name="connsiteX1" fmla="*/ 420687 w 4772025"/>
              <a:gd name="connsiteY1" fmla="*/ 3009900 h 4343400"/>
              <a:gd name="connsiteX2" fmla="*/ 1385887 w 4772025"/>
              <a:gd name="connsiteY2" fmla="*/ 3175000 h 4343400"/>
              <a:gd name="connsiteX3" fmla="*/ 1182687 w 4772025"/>
              <a:gd name="connsiteY3" fmla="*/ 2095500 h 4343400"/>
              <a:gd name="connsiteX4" fmla="*/ 4772025 w 4772025"/>
              <a:gd name="connsiteY4" fmla="*/ 0 h 4343400"/>
              <a:gd name="connsiteX5" fmla="*/ 4129088 w 4772025"/>
              <a:gd name="connsiteY5" fmla="*/ 4343400 h 4343400"/>
              <a:gd name="connsiteX6" fmla="*/ 0 w 4772025"/>
              <a:gd name="connsiteY6" fmla="*/ 4186238 h 4343400"/>
              <a:gd name="connsiteX0" fmla="*/ 0 w 4772025"/>
              <a:gd name="connsiteY0" fmla="*/ 4186238 h 4589160"/>
              <a:gd name="connsiteX1" fmla="*/ 420687 w 4772025"/>
              <a:gd name="connsiteY1" fmla="*/ 3009900 h 4589160"/>
              <a:gd name="connsiteX2" fmla="*/ 1385887 w 4772025"/>
              <a:gd name="connsiteY2" fmla="*/ 3175000 h 4589160"/>
              <a:gd name="connsiteX3" fmla="*/ 1182687 w 4772025"/>
              <a:gd name="connsiteY3" fmla="*/ 2095500 h 4589160"/>
              <a:gd name="connsiteX4" fmla="*/ 4772025 w 4772025"/>
              <a:gd name="connsiteY4" fmla="*/ 0 h 4589160"/>
              <a:gd name="connsiteX5" fmla="*/ 4129088 w 4772025"/>
              <a:gd name="connsiteY5" fmla="*/ 4343400 h 4589160"/>
              <a:gd name="connsiteX6" fmla="*/ 547687 w 4772025"/>
              <a:gd name="connsiteY6" fmla="*/ 4584700 h 4589160"/>
              <a:gd name="connsiteX7" fmla="*/ 0 w 4772025"/>
              <a:gd name="connsiteY7" fmla="*/ 4186238 h 4589160"/>
              <a:gd name="connsiteX0" fmla="*/ 0 w 4772025"/>
              <a:gd name="connsiteY0" fmla="*/ 4186238 h 4586317"/>
              <a:gd name="connsiteX1" fmla="*/ 420687 w 4772025"/>
              <a:gd name="connsiteY1" fmla="*/ 3009900 h 4586317"/>
              <a:gd name="connsiteX2" fmla="*/ 1385887 w 4772025"/>
              <a:gd name="connsiteY2" fmla="*/ 3175000 h 4586317"/>
              <a:gd name="connsiteX3" fmla="*/ 1182687 w 4772025"/>
              <a:gd name="connsiteY3" fmla="*/ 2095500 h 4586317"/>
              <a:gd name="connsiteX4" fmla="*/ 4772025 w 4772025"/>
              <a:gd name="connsiteY4" fmla="*/ 0 h 4586317"/>
              <a:gd name="connsiteX5" fmla="*/ 4129088 w 4772025"/>
              <a:gd name="connsiteY5" fmla="*/ 4343400 h 4586317"/>
              <a:gd name="connsiteX6" fmla="*/ 2046287 w 4772025"/>
              <a:gd name="connsiteY6" fmla="*/ 3492500 h 4586317"/>
              <a:gd name="connsiteX7" fmla="*/ 547687 w 4772025"/>
              <a:gd name="connsiteY7" fmla="*/ 4584700 h 4586317"/>
              <a:gd name="connsiteX8" fmla="*/ 0 w 4772025"/>
              <a:gd name="connsiteY8" fmla="*/ 4186238 h 4586317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2046287 w 4772025"/>
              <a:gd name="connsiteY6" fmla="*/ 3492500 h 4584700"/>
              <a:gd name="connsiteX7" fmla="*/ 1423987 w 4772025"/>
              <a:gd name="connsiteY7" fmla="*/ 4267201 h 4584700"/>
              <a:gd name="connsiteX8" fmla="*/ 547687 w 4772025"/>
              <a:gd name="connsiteY8" fmla="*/ 4584700 h 4584700"/>
              <a:gd name="connsiteX9" fmla="*/ 0 w 4772025"/>
              <a:gd name="connsiteY9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3367087 w 4772025"/>
              <a:gd name="connsiteY5" fmla="*/ 2971801 h 4584700"/>
              <a:gd name="connsiteX6" fmla="*/ 4129088 w 4772025"/>
              <a:gd name="connsiteY6" fmla="*/ 4343400 h 4584700"/>
              <a:gd name="connsiteX7" fmla="*/ 3036887 w 4772025"/>
              <a:gd name="connsiteY7" fmla="*/ 3238501 h 4584700"/>
              <a:gd name="connsiteX8" fmla="*/ 2046287 w 4772025"/>
              <a:gd name="connsiteY8" fmla="*/ 3492500 h 4584700"/>
              <a:gd name="connsiteX9" fmla="*/ 1423987 w 4772025"/>
              <a:gd name="connsiteY9" fmla="*/ 4267201 h 4584700"/>
              <a:gd name="connsiteX10" fmla="*/ 547687 w 4772025"/>
              <a:gd name="connsiteY10" fmla="*/ 4584700 h 4584700"/>
              <a:gd name="connsiteX11" fmla="*/ 0 w 4772025"/>
              <a:gd name="connsiteY11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3367087 w 4772025"/>
              <a:gd name="connsiteY5" fmla="*/ 2971801 h 4584700"/>
              <a:gd name="connsiteX6" fmla="*/ 4370387 w 4772025"/>
              <a:gd name="connsiteY6" fmla="*/ 3860801 h 4584700"/>
              <a:gd name="connsiteX7" fmla="*/ 4129088 w 4772025"/>
              <a:gd name="connsiteY7" fmla="*/ 4343400 h 4584700"/>
              <a:gd name="connsiteX8" fmla="*/ 3036887 w 4772025"/>
              <a:gd name="connsiteY8" fmla="*/ 3238501 h 4584700"/>
              <a:gd name="connsiteX9" fmla="*/ 2046287 w 4772025"/>
              <a:gd name="connsiteY9" fmla="*/ 3492500 h 4584700"/>
              <a:gd name="connsiteX10" fmla="*/ 1423987 w 4772025"/>
              <a:gd name="connsiteY10" fmla="*/ 4267201 h 4584700"/>
              <a:gd name="connsiteX11" fmla="*/ 547687 w 4772025"/>
              <a:gd name="connsiteY11" fmla="*/ 4584700 h 4584700"/>
              <a:gd name="connsiteX12" fmla="*/ 0 w 4772025"/>
              <a:gd name="connsiteY12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3367087 w 4772025"/>
              <a:gd name="connsiteY5" fmla="*/ 2971801 h 4584700"/>
              <a:gd name="connsiteX6" fmla="*/ 4370387 w 4772025"/>
              <a:gd name="connsiteY6" fmla="*/ 3860801 h 4584700"/>
              <a:gd name="connsiteX7" fmla="*/ 4129088 w 4772025"/>
              <a:gd name="connsiteY7" fmla="*/ 4343400 h 4584700"/>
              <a:gd name="connsiteX8" fmla="*/ 3036887 w 4772025"/>
              <a:gd name="connsiteY8" fmla="*/ 3238501 h 4584700"/>
              <a:gd name="connsiteX9" fmla="*/ 2046287 w 4772025"/>
              <a:gd name="connsiteY9" fmla="*/ 3492500 h 4584700"/>
              <a:gd name="connsiteX10" fmla="*/ 1423987 w 4772025"/>
              <a:gd name="connsiteY10" fmla="*/ 4267201 h 4584700"/>
              <a:gd name="connsiteX11" fmla="*/ 547687 w 4772025"/>
              <a:gd name="connsiteY11" fmla="*/ 4584700 h 4584700"/>
              <a:gd name="connsiteX12" fmla="*/ 0 w 4772025"/>
              <a:gd name="connsiteY12" fmla="*/ 4186238 h 4584700"/>
              <a:gd name="connsiteX0" fmla="*/ 0 w 4974473"/>
              <a:gd name="connsiteY0" fmla="*/ 4186373 h 4584835"/>
              <a:gd name="connsiteX1" fmla="*/ 420687 w 4974473"/>
              <a:gd name="connsiteY1" fmla="*/ 3010035 h 4584835"/>
              <a:gd name="connsiteX2" fmla="*/ 1385887 w 4974473"/>
              <a:gd name="connsiteY2" fmla="*/ 3175135 h 4584835"/>
              <a:gd name="connsiteX3" fmla="*/ 1182687 w 4974473"/>
              <a:gd name="connsiteY3" fmla="*/ 2095635 h 4584835"/>
              <a:gd name="connsiteX4" fmla="*/ 4772025 w 4974473"/>
              <a:gd name="connsiteY4" fmla="*/ 135 h 4584835"/>
              <a:gd name="connsiteX5" fmla="*/ 4611687 w 4974473"/>
              <a:gd name="connsiteY5" fmla="*/ 2476636 h 4584835"/>
              <a:gd name="connsiteX6" fmla="*/ 3367087 w 4974473"/>
              <a:gd name="connsiteY6" fmla="*/ 2971936 h 4584835"/>
              <a:gd name="connsiteX7" fmla="*/ 4370387 w 4974473"/>
              <a:gd name="connsiteY7" fmla="*/ 3860936 h 4584835"/>
              <a:gd name="connsiteX8" fmla="*/ 4129088 w 4974473"/>
              <a:gd name="connsiteY8" fmla="*/ 4343535 h 4584835"/>
              <a:gd name="connsiteX9" fmla="*/ 3036887 w 4974473"/>
              <a:gd name="connsiteY9" fmla="*/ 3238636 h 4584835"/>
              <a:gd name="connsiteX10" fmla="*/ 2046287 w 4974473"/>
              <a:gd name="connsiteY10" fmla="*/ 3492635 h 4584835"/>
              <a:gd name="connsiteX11" fmla="*/ 1423987 w 4974473"/>
              <a:gd name="connsiteY11" fmla="*/ 4267336 h 4584835"/>
              <a:gd name="connsiteX12" fmla="*/ 547687 w 4974473"/>
              <a:gd name="connsiteY12" fmla="*/ 4584835 h 4584835"/>
              <a:gd name="connsiteX13" fmla="*/ 0 w 4974473"/>
              <a:gd name="connsiteY13" fmla="*/ 4186373 h 4584835"/>
              <a:gd name="connsiteX0" fmla="*/ 0 w 4974473"/>
              <a:gd name="connsiteY0" fmla="*/ 4186373 h 4584835"/>
              <a:gd name="connsiteX1" fmla="*/ 420687 w 4974473"/>
              <a:gd name="connsiteY1" fmla="*/ 3010035 h 4584835"/>
              <a:gd name="connsiteX2" fmla="*/ 1385887 w 4974473"/>
              <a:gd name="connsiteY2" fmla="*/ 3175135 h 4584835"/>
              <a:gd name="connsiteX3" fmla="*/ 1182687 w 4974473"/>
              <a:gd name="connsiteY3" fmla="*/ 2095635 h 4584835"/>
              <a:gd name="connsiteX4" fmla="*/ 4772025 w 4974473"/>
              <a:gd name="connsiteY4" fmla="*/ 135 h 4584835"/>
              <a:gd name="connsiteX5" fmla="*/ 4611687 w 4974473"/>
              <a:gd name="connsiteY5" fmla="*/ 2476636 h 4584835"/>
              <a:gd name="connsiteX6" fmla="*/ 3367087 w 4974473"/>
              <a:gd name="connsiteY6" fmla="*/ 2971936 h 4584835"/>
              <a:gd name="connsiteX7" fmla="*/ 4370387 w 4974473"/>
              <a:gd name="connsiteY7" fmla="*/ 3860936 h 4584835"/>
              <a:gd name="connsiteX8" fmla="*/ 4129088 w 4974473"/>
              <a:gd name="connsiteY8" fmla="*/ 4343535 h 4584835"/>
              <a:gd name="connsiteX9" fmla="*/ 3036887 w 4974473"/>
              <a:gd name="connsiteY9" fmla="*/ 3238636 h 4584835"/>
              <a:gd name="connsiteX10" fmla="*/ 2046287 w 4974473"/>
              <a:gd name="connsiteY10" fmla="*/ 3492635 h 4584835"/>
              <a:gd name="connsiteX11" fmla="*/ 1423987 w 4974473"/>
              <a:gd name="connsiteY11" fmla="*/ 4267336 h 4584835"/>
              <a:gd name="connsiteX12" fmla="*/ 547687 w 4974473"/>
              <a:gd name="connsiteY12" fmla="*/ 4584835 h 4584835"/>
              <a:gd name="connsiteX13" fmla="*/ 0 w 4974473"/>
              <a:gd name="connsiteY13" fmla="*/ 4186373 h 4584835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611687 w 4772025"/>
              <a:gd name="connsiteY5" fmla="*/ 2476501 h 4584700"/>
              <a:gd name="connsiteX6" fmla="*/ 3367087 w 4772025"/>
              <a:gd name="connsiteY6" fmla="*/ 2971801 h 4584700"/>
              <a:gd name="connsiteX7" fmla="*/ 4370387 w 4772025"/>
              <a:gd name="connsiteY7" fmla="*/ 3860801 h 4584700"/>
              <a:gd name="connsiteX8" fmla="*/ 4129088 w 4772025"/>
              <a:gd name="connsiteY8" fmla="*/ 4343400 h 4584700"/>
              <a:gd name="connsiteX9" fmla="*/ 3036887 w 4772025"/>
              <a:gd name="connsiteY9" fmla="*/ 3238501 h 4584700"/>
              <a:gd name="connsiteX10" fmla="*/ 2046287 w 4772025"/>
              <a:gd name="connsiteY10" fmla="*/ 3492500 h 4584700"/>
              <a:gd name="connsiteX11" fmla="*/ 1423987 w 4772025"/>
              <a:gd name="connsiteY11" fmla="*/ 4267201 h 4584700"/>
              <a:gd name="connsiteX12" fmla="*/ 547687 w 4772025"/>
              <a:gd name="connsiteY12" fmla="*/ 4584700 h 4584700"/>
              <a:gd name="connsiteX13" fmla="*/ 0 w 4772025"/>
              <a:gd name="connsiteY13" fmla="*/ 4186238 h 4584700"/>
              <a:gd name="connsiteX0" fmla="*/ 0 w 4772025"/>
              <a:gd name="connsiteY0" fmla="*/ 4186238 h 4343400"/>
              <a:gd name="connsiteX1" fmla="*/ 420687 w 4772025"/>
              <a:gd name="connsiteY1" fmla="*/ 3009900 h 4343400"/>
              <a:gd name="connsiteX2" fmla="*/ 1385887 w 4772025"/>
              <a:gd name="connsiteY2" fmla="*/ 3175000 h 4343400"/>
              <a:gd name="connsiteX3" fmla="*/ 1182687 w 4772025"/>
              <a:gd name="connsiteY3" fmla="*/ 2095500 h 4343400"/>
              <a:gd name="connsiteX4" fmla="*/ 4772025 w 4772025"/>
              <a:gd name="connsiteY4" fmla="*/ 0 h 4343400"/>
              <a:gd name="connsiteX5" fmla="*/ 4611687 w 4772025"/>
              <a:gd name="connsiteY5" fmla="*/ 2476501 h 4343400"/>
              <a:gd name="connsiteX6" fmla="*/ 3367087 w 4772025"/>
              <a:gd name="connsiteY6" fmla="*/ 2971801 h 4343400"/>
              <a:gd name="connsiteX7" fmla="*/ 4370387 w 4772025"/>
              <a:gd name="connsiteY7" fmla="*/ 3860801 h 4343400"/>
              <a:gd name="connsiteX8" fmla="*/ 4129088 w 4772025"/>
              <a:gd name="connsiteY8" fmla="*/ 4343400 h 4343400"/>
              <a:gd name="connsiteX9" fmla="*/ 3036887 w 4772025"/>
              <a:gd name="connsiteY9" fmla="*/ 3238501 h 4343400"/>
              <a:gd name="connsiteX10" fmla="*/ 2046287 w 4772025"/>
              <a:gd name="connsiteY10" fmla="*/ 3492500 h 4343400"/>
              <a:gd name="connsiteX11" fmla="*/ 1423987 w 4772025"/>
              <a:gd name="connsiteY11" fmla="*/ 4267201 h 4343400"/>
              <a:gd name="connsiteX12" fmla="*/ 623887 w 4772025"/>
              <a:gd name="connsiteY12" fmla="*/ 4241800 h 4343400"/>
              <a:gd name="connsiteX13" fmla="*/ 0 w 4772025"/>
              <a:gd name="connsiteY13" fmla="*/ 4186238 h 434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72025" h="4343400">
                <a:moveTo>
                  <a:pt x="0" y="4186238"/>
                </a:moveTo>
                <a:lnTo>
                  <a:pt x="420687" y="3009900"/>
                </a:lnTo>
                <a:lnTo>
                  <a:pt x="1385887" y="3175000"/>
                </a:lnTo>
                <a:lnTo>
                  <a:pt x="1182687" y="2095500"/>
                </a:lnTo>
                <a:lnTo>
                  <a:pt x="4772025" y="0"/>
                </a:lnTo>
                <a:lnTo>
                  <a:pt x="4611687" y="2476501"/>
                </a:lnTo>
                <a:lnTo>
                  <a:pt x="3367087" y="2971801"/>
                </a:lnTo>
                <a:lnTo>
                  <a:pt x="4370387" y="3860801"/>
                </a:lnTo>
                <a:lnTo>
                  <a:pt x="4129088" y="4343400"/>
                </a:lnTo>
                <a:lnTo>
                  <a:pt x="3036887" y="3238501"/>
                </a:lnTo>
                <a:lnTo>
                  <a:pt x="2046287" y="3492500"/>
                </a:lnTo>
                <a:lnTo>
                  <a:pt x="1423987" y="4267201"/>
                </a:lnTo>
                <a:lnTo>
                  <a:pt x="623887" y="4241800"/>
                </a:lnTo>
                <a:lnTo>
                  <a:pt x="0" y="418623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4414838" y="4381500"/>
            <a:ext cx="533400" cy="314325"/>
          </a:xfrm>
          <a:custGeom>
            <a:avLst/>
            <a:gdLst>
              <a:gd name="connsiteX0" fmla="*/ 0 w 533400"/>
              <a:gd name="connsiteY0" fmla="*/ 0 h 314325"/>
              <a:gd name="connsiteX1" fmla="*/ 533400 w 533400"/>
              <a:gd name="connsiteY1" fmla="*/ 9525 h 314325"/>
              <a:gd name="connsiteX2" fmla="*/ 438150 w 533400"/>
              <a:gd name="connsiteY2" fmla="*/ 314325 h 314325"/>
              <a:gd name="connsiteX3" fmla="*/ 0 w 533400"/>
              <a:gd name="connsiteY3" fmla="*/ 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3400" h="314325">
                <a:moveTo>
                  <a:pt x="0" y="0"/>
                </a:moveTo>
                <a:lnTo>
                  <a:pt x="533400" y="9525"/>
                </a:lnTo>
                <a:lnTo>
                  <a:pt x="438150" y="314325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" name="Forme libre 2"/>
          <p:cNvSpPr/>
          <p:nvPr/>
        </p:nvSpPr>
        <p:spPr>
          <a:xfrm>
            <a:off x="938213" y="-1"/>
            <a:ext cx="4772025" cy="4343400"/>
          </a:xfrm>
          <a:custGeom>
            <a:avLst/>
            <a:gdLst>
              <a:gd name="connsiteX0" fmla="*/ 0 w 4772025"/>
              <a:gd name="connsiteY0" fmla="*/ 4186238 h 4343400"/>
              <a:gd name="connsiteX1" fmla="*/ 4772025 w 4772025"/>
              <a:gd name="connsiteY1" fmla="*/ 0 h 4343400"/>
              <a:gd name="connsiteX2" fmla="*/ 4129088 w 4772025"/>
              <a:gd name="connsiteY2" fmla="*/ 4343400 h 4343400"/>
              <a:gd name="connsiteX3" fmla="*/ 0 w 4772025"/>
              <a:gd name="connsiteY3" fmla="*/ 4186238 h 4343400"/>
              <a:gd name="connsiteX0" fmla="*/ 0 w 4772025"/>
              <a:gd name="connsiteY0" fmla="*/ 4186238 h 4343400"/>
              <a:gd name="connsiteX1" fmla="*/ 420687 w 4772025"/>
              <a:gd name="connsiteY1" fmla="*/ 3009900 h 4343400"/>
              <a:gd name="connsiteX2" fmla="*/ 4772025 w 4772025"/>
              <a:gd name="connsiteY2" fmla="*/ 0 h 4343400"/>
              <a:gd name="connsiteX3" fmla="*/ 4129088 w 4772025"/>
              <a:gd name="connsiteY3" fmla="*/ 4343400 h 4343400"/>
              <a:gd name="connsiteX4" fmla="*/ 0 w 4772025"/>
              <a:gd name="connsiteY4" fmla="*/ 4186238 h 4343400"/>
              <a:gd name="connsiteX0" fmla="*/ 0 w 4772025"/>
              <a:gd name="connsiteY0" fmla="*/ 4186238 h 4343400"/>
              <a:gd name="connsiteX1" fmla="*/ 420687 w 4772025"/>
              <a:gd name="connsiteY1" fmla="*/ 3009900 h 4343400"/>
              <a:gd name="connsiteX2" fmla="*/ 1385887 w 4772025"/>
              <a:gd name="connsiteY2" fmla="*/ 3175000 h 4343400"/>
              <a:gd name="connsiteX3" fmla="*/ 4772025 w 4772025"/>
              <a:gd name="connsiteY3" fmla="*/ 0 h 4343400"/>
              <a:gd name="connsiteX4" fmla="*/ 4129088 w 4772025"/>
              <a:gd name="connsiteY4" fmla="*/ 4343400 h 4343400"/>
              <a:gd name="connsiteX5" fmla="*/ 0 w 4772025"/>
              <a:gd name="connsiteY5" fmla="*/ 4186238 h 4343400"/>
              <a:gd name="connsiteX0" fmla="*/ 0 w 4772025"/>
              <a:gd name="connsiteY0" fmla="*/ 4186238 h 4343400"/>
              <a:gd name="connsiteX1" fmla="*/ 420687 w 4772025"/>
              <a:gd name="connsiteY1" fmla="*/ 3009900 h 4343400"/>
              <a:gd name="connsiteX2" fmla="*/ 1385887 w 4772025"/>
              <a:gd name="connsiteY2" fmla="*/ 3175000 h 4343400"/>
              <a:gd name="connsiteX3" fmla="*/ 1182687 w 4772025"/>
              <a:gd name="connsiteY3" fmla="*/ 2095500 h 4343400"/>
              <a:gd name="connsiteX4" fmla="*/ 4772025 w 4772025"/>
              <a:gd name="connsiteY4" fmla="*/ 0 h 4343400"/>
              <a:gd name="connsiteX5" fmla="*/ 4129088 w 4772025"/>
              <a:gd name="connsiteY5" fmla="*/ 4343400 h 4343400"/>
              <a:gd name="connsiteX6" fmla="*/ 0 w 4772025"/>
              <a:gd name="connsiteY6" fmla="*/ 4186238 h 4343400"/>
              <a:gd name="connsiteX0" fmla="*/ 0 w 4772025"/>
              <a:gd name="connsiteY0" fmla="*/ 4186238 h 4589160"/>
              <a:gd name="connsiteX1" fmla="*/ 420687 w 4772025"/>
              <a:gd name="connsiteY1" fmla="*/ 3009900 h 4589160"/>
              <a:gd name="connsiteX2" fmla="*/ 1385887 w 4772025"/>
              <a:gd name="connsiteY2" fmla="*/ 3175000 h 4589160"/>
              <a:gd name="connsiteX3" fmla="*/ 1182687 w 4772025"/>
              <a:gd name="connsiteY3" fmla="*/ 2095500 h 4589160"/>
              <a:gd name="connsiteX4" fmla="*/ 4772025 w 4772025"/>
              <a:gd name="connsiteY4" fmla="*/ 0 h 4589160"/>
              <a:gd name="connsiteX5" fmla="*/ 4129088 w 4772025"/>
              <a:gd name="connsiteY5" fmla="*/ 4343400 h 4589160"/>
              <a:gd name="connsiteX6" fmla="*/ 547687 w 4772025"/>
              <a:gd name="connsiteY6" fmla="*/ 4584700 h 4589160"/>
              <a:gd name="connsiteX7" fmla="*/ 0 w 4772025"/>
              <a:gd name="connsiteY7" fmla="*/ 4186238 h 4589160"/>
              <a:gd name="connsiteX0" fmla="*/ 0 w 4772025"/>
              <a:gd name="connsiteY0" fmla="*/ 4186238 h 4586317"/>
              <a:gd name="connsiteX1" fmla="*/ 420687 w 4772025"/>
              <a:gd name="connsiteY1" fmla="*/ 3009900 h 4586317"/>
              <a:gd name="connsiteX2" fmla="*/ 1385887 w 4772025"/>
              <a:gd name="connsiteY2" fmla="*/ 3175000 h 4586317"/>
              <a:gd name="connsiteX3" fmla="*/ 1182687 w 4772025"/>
              <a:gd name="connsiteY3" fmla="*/ 2095500 h 4586317"/>
              <a:gd name="connsiteX4" fmla="*/ 4772025 w 4772025"/>
              <a:gd name="connsiteY4" fmla="*/ 0 h 4586317"/>
              <a:gd name="connsiteX5" fmla="*/ 4129088 w 4772025"/>
              <a:gd name="connsiteY5" fmla="*/ 4343400 h 4586317"/>
              <a:gd name="connsiteX6" fmla="*/ 2046287 w 4772025"/>
              <a:gd name="connsiteY6" fmla="*/ 3492500 h 4586317"/>
              <a:gd name="connsiteX7" fmla="*/ 547687 w 4772025"/>
              <a:gd name="connsiteY7" fmla="*/ 4584700 h 4586317"/>
              <a:gd name="connsiteX8" fmla="*/ 0 w 4772025"/>
              <a:gd name="connsiteY8" fmla="*/ 4186238 h 4586317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2046287 w 4772025"/>
              <a:gd name="connsiteY6" fmla="*/ 3492500 h 4584700"/>
              <a:gd name="connsiteX7" fmla="*/ 1423987 w 4772025"/>
              <a:gd name="connsiteY7" fmla="*/ 4267201 h 4584700"/>
              <a:gd name="connsiteX8" fmla="*/ 547687 w 4772025"/>
              <a:gd name="connsiteY8" fmla="*/ 4584700 h 4584700"/>
              <a:gd name="connsiteX9" fmla="*/ 0 w 4772025"/>
              <a:gd name="connsiteY9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3367087 w 4772025"/>
              <a:gd name="connsiteY5" fmla="*/ 2971801 h 4584700"/>
              <a:gd name="connsiteX6" fmla="*/ 4129088 w 4772025"/>
              <a:gd name="connsiteY6" fmla="*/ 4343400 h 4584700"/>
              <a:gd name="connsiteX7" fmla="*/ 3036887 w 4772025"/>
              <a:gd name="connsiteY7" fmla="*/ 3238501 h 4584700"/>
              <a:gd name="connsiteX8" fmla="*/ 2046287 w 4772025"/>
              <a:gd name="connsiteY8" fmla="*/ 3492500 h 4584700"/>
              <a:gd name="connsiteX9" fmla="*/ 1423987 w 4772025"/>
              <a:gd name="connsiteY9" fmla="*/ 4267201 h 4584700"/>
              <a:gd name="connsiteX10" fmla="*/ 547687 w 4772025"/>
              <a:gd name="connsiteY10" fmla="*/ 4584700 h 4584700"/>
              <a:gd name="connsiteX11" fmla="*/ 0 w 4772025"/>
              <a:gd name="connsiteY11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3367087 w 4772025"/>
              <a:gd name="connsiteY5" fmla="*/ 2971801 h 4584700"/>
              <a:gd name="connsiteX6" fmla="*/ 4370387 w 4772025"/>
              <a:gd name="connsiteY6" fmla="*/ 3860801 h 4584700"/>
              <a:gd name="connsiteX7" fmla="*/ 4129088 w 4772025"/>
              <a:gd name="connsiteY7" fmla="*/ 4343400 h 4584700"/>
              <a:gd name="connsiteX8" fmla="*/ 3036887 w 4772025"/>
              <a:gd name="connsiteY8" fmla="*/ 3238501 h 4584700"/>
              <a:gd name="connsiteX9" fmla="*/ 2046287 w 4772025"/>
              <a:gd name="connsiteY9" fmla="*/ 3492500 h 4584700"/>
              <a:gd name="connsiteX10" fmla="*/ 1423987 w 4772025"/>
              <a:gd name="connsiteY10" fmla="*/ 4267201 h 4584700"/>
              <a:gd name="connsiteX11" fmla="*/ 547687 w 4772025"/>
              <a:gd name="connsiteY11" fmla="*/ 4584700 h 4584700"/>
              <a:gd name="connsiteX12" fmla="*/ 0 w 4772025"/>
              <a:gd name="connsiteY12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3367087 w 4772025"/>
              <a:gd name="connsiteY5" fmla="*/ 2971801 h 4584700"/>
              <a:gd name="connsiteX6" fmla="*/ 4370387 w 4772025"/>
              <a:gd name="connsiteY6" fmla="*/ 3860801 h 4584700"/>
              <a:gd name="connsiteX7" fmla="*/ 4129088 w 4772025"/>
              <a:gd name="connsiteY7" fmla="*/ 4343400 h 4584700"/>
              <a:gd name="connsiteX8" fmla="*/ 3036887 w 4772025"/>
              <a:gd name="connsiteY8" fmla="*/ 3238501 h 4584700"/>
              <a:gd name="connsiteX9" fmla="*/ 2046287 w 4772025"/>
              <a:gd name="connsiteY9" fmla="*/ 3492500 h 4584700"/>
              <a:gd name="connsiteX10" fmla="*/ 1423987 w 4772025"/>
              <a:gd name="connsiteY10" fmla="*/ 4267201 h 4584700"/>
              <a:gd name="connsiteX11" fmla="*/ 547687 w 4772025"/>
              <a:gd name="connsiteY11" fmla="*/ 4584700 h 4584700"/>
              <a:gd name="connsiteX12" fmla="*/ 0 w 4772025"/>
              <a:gd name="connsiteY12" fmla="*/ 4186238 h 4584700"/>
              <a:gd name="connsiteX0" fmla="*/ 0 w 4974473"/>
              <a:gd name="connsiteY0" fmla="*/ 4186373 h 4584835"/>
              <a:gd name="connsiteX1" fmla="*/ 420687 w 4974473"/>
              <a:gd name="connsiteY1" fmla="*/ 3010035 h 4584835"/>
              <a:gd name="connsiteX2" fmla="*/ 1385887 w 4974473"/>
              <a:gd name="connsiteY2" fmla="*/ 3175135 h 4584835"/>
              <a:gd name="connsiteX3" fmla="*/ 1182687 w 4974473"/>
              <a:gd name="connsiteY3" fmla="*/ 2095635 h 4584835"/>
              <a:gd name="connsiteX4" fmla="*/ 4772025 w 4974473"/>
              <a:gd name="connsiteY4" fmla="*/ 135 h 4584835"/>
              <a:gd name="connsiteX5" fmla="*/ 4611687 w 4974473"/>
              <a:gd name="connsiteY5" fmla="*/ 2476636 h 4584835"/>
              <a:gd name="connsiteX6" fmla="*/ 3367087 w 4974473"/>
              <a:gd name="connsiteY6" fmla="*/ 2971936 h 4584835"/>
              <a:gd name="connsiteX7" fmla="*/ 4370387 w 4974473"/>
              <a:gd name="connsiteY7" fmla="*/ 3860936 h 4584835"/>
              <a:gd name="connsiteX8" fmla="*/ 4129088 w 4974473"/>
              <a:gd name="connsiteY8" fmla="*/ 4343535 h 4584835"/>
              <a:gd name="connsiteX9" fmla="*/ 3036887 w 4974473"/>
              <a:gd name="connsiteY9" fmla="*/ 3238636 h 4584835"/>
              <a:gd name="connsiteX10" fmla="*/ 2046287 w 4974473"/>
              <a:gd name="connsiteY10" fmla="*/ 3492635 h 4584835"/>
              <a:gd name="connsiteX11" fmla="*/ 1423987 w 4974473"/>
              <a:gd name="connsiteY11" fmla="*/ 4267336 h 4584835"/>
              <a:gd name="connsiteX12" fmla="*/ 547687 w 4974473"/>
              <a:gd name="connsiteY12" fmla="*/ 4584835 h 4584835"/>
              <a:gd name="connsiteX13" fmla="*/ 0 w 4974473"/>
              <a:gd name="connsiteY13" fmla="*/ 4186373 h 4584835"/>
              <a:gd name="connsiteX0" fmla="*/ 0 w 4974473"/>
              <a:gd name="connsiteY0" fmla="*/ 4186373 h 4584835"/>
              <a:gd name="connsiteX1" fmla="*/ 420687 w 4974473"/>
              <a:gd name="connsiteY1" fmla="*/ 3010035 h 4584835"/>
              <a:gd name="connsiteX2" fmla="*/ 1385887 w 4974473"/>
              <a:gd name="connsiteY2" fmla="*/ 3175135 h 4584835"/>
              <a:gd name="connsiteX3" fmla="*/ 1182687 w 4974473"/>
              <a:gd name="connsiteY3" fmla="*/ 2095635 h 4584835"/>
              <a:gd name="connsiteX4" fmla="*/ 4772025 w 4974473"/>
              <a:gd name="connsiteY4" fmla="*/ 135 h 4584835"/>
              <a:gd name="connsiteX5" fmla="*/ 4611687 w 4974473"/>
              <a:gd name="connsiteY5" fmla="*/ 2476636 h 4584835"/>
              <a:gd name="connsiteX6" fmla="*/ 3367087 w 4974473"/>
              <a:gd name="connsiteY6" fmla="*/ 2971936 h 4584835"/>
              <a:gd name="connsiteX7" fmla="*/ 4370387 w 4974473"/>
              <a:gd name="connsiteY7" fmla="*/ 3860936 h 4584835"/>
              <a:gd name="connsiteX8" fmla="*/ 4129088 w 4974473"/>
              <a:gd name="connsiteY8" fmla="*/ 4343535 h 4584835"/>
              <a:gd name="connsiteX9" fmla="*/ 3036887 w 4974473"/>
              <a:gd name="connsiteY9" fmla="*/ 3238636 h 4584835"/>
              <a:gd name="connsiteX10" fmla="*/ 2046287 w 4974473"/>
              <a:gd name="connsiteY10" fmla="*/ 3492635 h 4584835"/>
              <a:gd name="connsiteX11" fmla="*/ 1423987 w 4974473"/>
              <a:gd name="connsiteY11" fmla="*/ 4267336 h 4584835"/>
              <a:gd name="connsiteX12" fmla="*/ 547687 w 4974473"/>
              <a:gd name="connsiteY12" fmla="*/ 4584835 h 4584835"/>
              <a:gd name="connsiteX13" fmla="*/ 0 w 4974473"/>
              <a:gd name="connsiteY13" fmla="*/ 4186373 h 4584835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611687 w 4772025"/>
              <a:gd name="connsiteY5" fmla="*/ 2476501 h 4584700"/>
              <a:gd name="connsiteX6" fmla="*/ 3367087 w 4772025"/>
              <a:gd name="connsiteY6" fmla="*/ 2971801 h 4584700"/>
              <a:gd name="connsiteX7" fmla="*/ 4370387 w 4772025"/>
              <a:gd name="connsiteY7" fmla="*/ 3860801 h 4584700"/>
              <a:gd name="connsiteX8" fmla="*/ 4129088 w 4772025"/>
              <a:gd name="connsiteY8" fmla="*/ 4343400 h 4584700"/>
              <a:gd name="connsiteX9" fmla="*/ 3036887 w 4772025"/>
              <a:gd name="connsiteY9" fmla="*/ 3238501 h 4584700"/>
              <a:gd name="connsiteX10" fmla="*/ 2046287 w 4772025"/>
              <a:gd name="connsiteY10" fmla="*/ 3492500 h 4584700"/>
              <a:gd name="connsiteX11" fmla="*/ 1423987 w 4772025"/>
              <a:gd name="connsiteY11" fmla="*/ 4267201 h 4584700"/>
              <a:gd name="connsiteX12" fmla="*/ 547687 w 4772025"/>
              <a:gd name="connsiteY12" fmla="*/ 4584700 h 4584700"/>
              <a:gd name="connsiteX13" fmla="*/ 0 w 4772025"/>
              <a:gd name="connsiteY13" fmla="*/ 4186238 h 4584700"/>
              <a:gd name="connsiteX0" fmla="*/ 0 w 4772025"/>
              <a:gd name="connsiteY0" fmla="*/ 4186238 h 4343400"/>
              <a:gd name="connsiteX1" fmla="*/ 420687 w 4772025"/>
              <a:gd name="connsiteY1" fmla="*/ 3009900 h 4343400"/>
              <a:gd name="connsiteX2" fmla="*/ 1385887 w 4772025"/>
              <a:gd name="connsiteY2" fmla="*/ 3175000 h 4343400"/>
              <a:gd name="connsiteX3" fmla="*/ 1182687 w 4772025"/>
              <a:gd name="connsiteY3" fmla="*/ 2095500 h 4343400"/>
              <a:gd name="connsiteX4" fmla="*/ 4772025 w 4772025"/>
              <a:gd name="connsiteY4" fmla="*/ 0 h 4343400"/>
              <a:gd name="connsiteX5" fmla="*/ 4611687 w 4772025"/>
              <a:gd name="connsiteY5" fmla="*/ 2476501 h 4343400"/>
              <a:gd name="connsiteX6" fmla="*/ 3367087 w 4772025"/>
              <a:gd name="connsiteY6" fmla="*/ 2971801 h 4343400"/>
              <a:gd name="connsiteX7" fmla="*/ 4370387 w 4772025"/>
              <a:gd name="connsiteY7" fmla="*/ 3860801 h 4343400"/>
              <a:gd name="connsiteX8" fmla="*/ 4129088 w 4772025"/>
              <a:gd name="connsiteY8" fmla="*/ 4343400 h 4343400"/>
              <a:gd name="connsiteX9" fmla="*/ 3036887 w 4772025"/>
              <a:gd name="connsiteY9" fmla="*/ 3238501 h 4343400"/>
              <a:gd name="connsiteX10" fmla="*/ 2046287 w 4772025"/>
              <a:gd name="connsiteY10" fmla="*/ 3492500 h 4343400"/>
              <a:gd name="connsiteX11" fmla="*/ 1423987 w 4772025"/>
              <a:gd name="connsiteY11" fmla="*/ 4267201 h 4343400"/>
              <a:gd name="connsiteX12" fmla="*/ 623887 w 4772025"/>
              <a:gd name="connsiteY12" fmla="*/ 4241800 h 4343400"/>
              <a:gd name="connsiteX13" fmla="*/ 0 w 4772025"/>
              <a:gd name="connsiteY13" fmla="*/ 4186238 h 434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72025" h="4343400">
                <a:moveTo>
                  <a:pt x="0" y="4186238"/>
                </a:moveTo>
                <a:lnTo>
                  <a:pt x="420687" y="3009900"/>
                </a:lnTo>
                <a:lnTo>
                  <a:pt x="1385887" y="3175000"/>
                </a:lnTo>
                <a:lnTo>
                  <a:pt x="1182687" y="2095500"/>
                </a:lnTo>
                <a:lnTo>
                  <a:pt x="4772025" y="0"/>
                </a:lnTo>
                <a:lnTo>
                  <a:pt x="4611687" y="2476501"/>
                </a:lnTo>
                <a:lnTo>
                  <a:pt x="3367087" y="2971801"/>
                </a:lnTo>
                <a:lnTo>
                  <a:pt x="4370387" y="3860801"/>
                </a:lnTo>
                <a:lnTo>
                  <a:pt x="4129088" y="4343400"/>
                </a:lnTo>
                <a:lnTo>
                  <a:pt x="3036887" y="3238501"/>
                </a:lnTo>
                <a:lnTo>
                  <a:pt x="2046287" y="3492500"/>
                </a:lnTo>
                <a:lnTo>
                  <a:pt x="1423987" y="4267201"/>
                </a:lnTo>
                <a:lnTo>
                  <a:pt x="623887" y="4241800"/>
                </a:lnTo>
                <a:lnTo>
                  <a:pt x="0" y="418623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orme libre 3"/>
          <p:cNvSpPr/>
          <p:nvPr/>
        </p:nvSpPr>
        <p:spPr>
          <a:xfrm>
            <a:off x="5581651" y="3400425"/>
            <a:ext cx="957262" cy="1157288"/>
          </a:xfrm>
          <a:custGeom>
            <a:avLst/>
            <a:gdLst>
              <a:gd name="connsiteX0" fmla="*/ 0 w 957262"/>
              <a:gd name="connsiteY0" fmla="*/ 500063 h 1157288"/>
              <a:gd name="connsiteX1" fmla="*/ 957262 w 957262"/>
              <a:gd name="connsiteY1" fmla="*/ 0 h 1157288"/>
              <a:gd name="connsiteX2" fmla="*/ 528637 w 957262"/>
              <a:gd name="connsiteY2" fmla="*/ 1157288 h 1157288"/>
              <a:gd name="connsiteX3" fmla="*/ 0 w 957262"/>
              <a:gd name="connsiteY3" fmla="*/ 500063 h 1157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7262" h="1157288">
                <a:moveTo>
                  <a:pt x="0" y="500063"/>
                </a:moveTo>
                <a:lnTo>
                  <a:pt x="957262" y="0"/>
                </a:lnTo>
                <a:lnTo>
                  <a:pt x="528637" y="1157288"/>
                </a:lnTo>
                <a:lnTo>
                  <a:pt x="0" y="500063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Arc 7"/>
          <p:cNvSpPr/>
          <p:nvPr/>
        </p:nvSpPr>
        <p:spPr>
          <a:xfrm rot="19128640">
            <a:off x="-1746121" y="4540659"/>
            <a:ext cx="8863640" cy="8913089"/>
          </a:xfrm>
          <a:prstGeom prst="arc">
            <a:avLst>
              <a:gd name="adj1" fmla="val 16439183"/>
              <a:gd name="adj2" fmla="val 21166864"/>
            </a:avLst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riangle isocèle 4"/>
          <p:cNvSpPr/>
          <p:nvPr/>
        </p:nvSpPr>
        <p:spPr>
          <a:xfrm>
            <a:off x="1899137" y="304800"/>
            <a:ext cx="814671" cy="1279525"/>
          </a:xfrm>
          <a:prstGeom prst="triangle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8486531" y="4475284"/>
            <a:ext cx="596445" cy="30777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chemeClr val="accent5">
                    <a:lumMod val="75000"/>
                  </a:schemeClr>
                </a:solidFill>
              </a:rPr>
              <a:t>SYRIE</a:t>
            </a:r>
          </a:p>
        </p:txBody>
      </p:sp>
      <p:sp>
        <p:nvSpPr>
          <p:cNvPr id="55" name="Organigramme : Connecteur 54"/>
          <p:cNvSpPr/>
          <p:nvPr/>
        </p:nvSpPr>
        <p:spPr>
          <a:xfrm>
            <a:off x="8299938" y="3991708"/>
            <a:ext cx="2127739" cy="2092569"/>
          </a:xfrm>
          <a:prstGeom prst="flowChartConnector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>
            <a:off x="7086600" y="5691554"/>
            <a:ext cx="1491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>
                <a:solidFill>
                  <a:schemeClr val="accent5">
                    <a:lumMod val="75000"/>
                  </a:schemeClr>
                </a:solidFill>
              </a:rPr>
              <a:t>Moyen Orient</a:t>
            </a:r>
          </a:p>
        </p:txBody>
      </p:sp>
      <p:sp>
        <p:nvSpPr>
          <p:cNvPr id="57" name="ZoneTexte 56"/>
          <p:cNvSpPr txBox="1"/>
          <p:nvPr/>
        </p:nvSpPr>
        <p:spPr>
          <a:xfrm>
            <a:off x="8779609" y="4891453"/>
            <a:ext cx="463588" cy="26161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100" b="1" dirty="0" smtClean="0">
                <a:solidFill>
                  <a:schemeClr val="accent5">
                    <a:lumMod val="75000"/>
                  </a:schemeClr>
                </a:solidFill>
              </a:rPr>
              <a:t>IRAK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9406792" y="4955931"/>
            <a:ext cx="513282" cy="26161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100" b="1" dirty="0" smtClean="0">
                <a:solidFill>
                  <a:schemeClr val="accent5">
                    <a:lumMod val="75000"/>
                  </a:schemeClr>
                </a:solidFill>
              </a:rPr>
              <a:t>AFGH</a:t>
            </a:r>
          </a:p>
        </p:txBody>
      </p:sp>
      <p:sp>
        <p:nvSpPr>
          <p:cNvPr id="59" name="ZoneTexte 58"/>
          <p:cNvSpPr txBox="1"/>
          <p:nvPr/>
        </p:nvSpPr>
        <p:spPr>
          <a:xfrm>
            <a:off x="9699870" y="5372100"/>
            <a:ext cx="421910" cy="26161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100" b="1" dirty="0" smtClean="0">
                <a:solidFill>
                  <a:schemeClr val="accent5">
                    <a:lumMod val="75000"/>
                  </a:schemeClr>
                </a:solidFill>
              </a:rPr>
              <a:t>PAK</a:t>
            </a:r>
          </a:p>
        </p:txBody>
      </p:sp>
      <p:sp>
        <p:nvSpPr>
          <p:cNvPr id="60" name="Arc 59"/>
          <p:cNvSpPr/>
          <p:nvPr/>
        </p:nvSpPr>
        <p:spPr>
          <a:xfrm rot="19087083">
            <a:off x="509954" y="5574325"/>
            <a:ext cx="4273061" cy="4044462"/>
          </a:xfrm>
          <a:prstGeom prst="arc">
            <a:avLst>
              <a:gd name="adj1" fmla="val 15704855"/>
              <a:gd name="adj2" fmla="val 305796"/>
            </a:avLst>
          </a:prstGeom>
          <a:noFill/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/>
          <p:cNvSpPr txBox="1"/>
          <p:nvPr/>
        </p:nvSpPr>
        <p:spPr>
          <a:xfrm>
            <a:off x="1805355" y="5691553"/>
            <a:ext cx="1893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err="1" smtClean="0">
                <a:solidFill>
                  <a:srgbClr val="FF3300"/>
                </a:solidFill>
              </a:rPr>
              <a:t>Afr</a:t>
            </a:r>
            <a:r>
              <a:rPr lang="fr-FR" i="1" dirty="0" smtClean="0">
                <a:solidFill>
                  <a:srgbClr val="FF3300"/>
                </a:solidFill>
              </a:rPr>
              <a:t> subsaharienne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2116155" y="6419641"/>
            <a:ext cx="811441" cy="307777"/>
          </a:xfrm>
          <a:prstGeom prst="rect">
            <a:avLst/>
          </a:prstGeom>
          <a:noFill/>
          <a:ln>
            <a:solidFill>
              <a:srgbClr val="FF330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FF3300"/>
                </a:solidFill>
              </a:rPr>
              <a:t>NIGERIA</a:t>
            </a:r>
          </a:p>
        </p:txBody>
      </p:sp>
      <p:sp>
        <p:nvSpPr>
          <p:cNvPr id="63" name="ZoneTexte 62"/>
          <p:cNvSpPr txBox="1"/>
          <p:nvPr/>
        </p:nvSpPr>
        <p:spPr>
          <a:xfrm>
            <a:off x="5431743" y="6118423"/>
            <a:ext cx="942759" cy="307777"/>
          </a:xfrm>
          <a:prstGeom prst="rect">
            <a:avLst/>
          </a:prstGeom>
          <a:noFill/>
          <a:ln>
            <a:solidFill>
              <a:srgbClr val="FF330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FF3300"/>
                </a:solidFill>
              </a:rPr>
              <a:t>ERYTHREE</a:t>
            </a:r>
          </a:p>
        </p:txBody>
      </p:sp>
      <p:sp>
        <p:nvSpPr>
          <p:cNvPr id="79" name="Flèche droite 78"/>
          <p:cNvSpPr/>
          <p:nvPr/>
        </p:nvSpPr>
        <p:spPr>
          <a:xfrm rot="11814876">
            <a:off x="7789985" y="4360986"/>
            <a:ext cx="668215" cy="457200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0" name="Flèche droite 79"/>
          <p:cNvSpPr/>
          <p:nvPr/>
        </p:nvSpPr>
        <p:spPr>
          <a:xfrm rot="16200000">
            <a:off x="5746158" y="5437293"/>
            <a:ext cx="722989" cy="457200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1" name="Rectangle 80"/>
          <p:cNvSpPr/>
          <p:nvPr/>
        </p:nvSpPr>
        <p:spPr>
          <a:xfrm>
            <a:off x="8438804" y="85725"/>
            <a:ext cx="3753196" cy="386403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8439676" y="652379"/>
            <a:ext cx="3021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u="sng" dirty="0" smtClean="0"/>
              <a:t>L’Europe, lieu de refuge et d’attraction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8527525" y="993846"/>
            <a:ext cx="433136" cy="28875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8982814" y="977805"/>
            <a:ext cx="14335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Espace Schengen</a:t>
            </a:r>
          </a:p>
        </p:txBody>
      </p:sp>
      <p:sp>
        <p:nvSpPr>
          <p:cNvPr id="70" name="Rectangle 69"/>
          <p:cNvSpPr/>
          <p:nvPr/>
        </p:nvSpPr>
        <p:spPr>
          <a:xfrm>
            <a:off x="8535547" y="1372363"/>
            <a:ext cx="433136" cy="288758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1" name="ZoneTexte 70"/>
          <p:cNvSpPr txBox="1"/>
          <p:nvPr/>
        </p:nvSpPr>
        <p:spPr>
          <a:xfrm>
            <a:off x="9032850" y="1398338"/>
            <a:ext cx="27809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Pays attractif hors espace Schengen</a:t>
            </a:r>
          </a:p>
        </p:txBody>
      </p:sp>
      <p:sp>
        <p:nvSpPr>
          <p:cNvPr id="77" name="ZoneTexte 76"/>
          <p:cNvSpPr txBox="1"/>
          <p:nvPr/>
        </p:nvSpPr>
        <p:spPr>
          <a:xfrm>
            <a:off x="8447314" y="1818678"/>
            <a:ext cx="37446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u="sng" dirty="0" smtClean="0"/>
              <a:t>Des régions instables pourvoyeuses de migrants</a:t>
            </a:r>
          </a:p>
        </p:txBody>
      </p:sp>
      <p:sp>
        <p:nvSpPr>
          <p:cNvPr id="82" name="ZoneTexte 81"/>
          <p:cNvSpPr txBox="1"/>
          <p:nvPr/>
        </p:nvSpPr>
        <p:spPr>
          <a:xfrm>
            <a:off x="8491288" y="2029943"/>
            <a:ext cx="6502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accent5">
                    <a:lumMod val="75000"/>
                  </a:schemeClr>
                </a:solidFill>
              </a:rPr>
              <a:t>Moyen </a:t>
            </a:r>
          </a:p>
          <a:p>
            <a:r>
              <a:rPr lang="fr-FR" sz="1200" i="1" dirty="0" smtClean="0">
                <a:solidFill>
                  <a:schemeClr val="accent5">
                    <a:lumMod val="75000"/>
                  </a:schemeClr>
                </a:solidFill>
              </a:rPr>
              <a:t>Orient</a:t>
            </a:r>
          </a:p>
        </p:txBody>
      </p:sp>
      <p:sp>
        <p:nvSpPr>
          <p:cNvPr id="84" name="ZoneTexte 83"/>
          <p:cNvSpPr txBox="1"/>
          <p:nvPr/>
        </p:nvSpPr>
        <p:spPr>
          <a:xfrm>
            <a:off x="9102891" y="2079960"/>
            <a:ext cx="1148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Foyer majeur</a:t>
            </a:r>
          </a:p>
        </p:txBody>
      </p:sp>
      <p:sp>
        <p:nvSpPr>
          <p:cNvPr id="85" name="ZoneTexte 84"/>
          <p:cNvSpPr txBox="1"/>
          <p:nvPr/>
        </p:nvSpPr>
        <p:spPr>
          <a:xfrm>
            <a:off x="8489037" y="2517646"/>
            <a:ext cx="596445" cy="30777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chemeClr val="accent5">
                    <a:lumMod val="75000"/>
                  </a:schemeClr>
                </a:solidFill>
              </a:rPr>
              <a:t>SYRIE</a:t>
            </a:r>
          </a:p>
        </p:txBody>
      </p:sp>
      <p:sp>
        <p:nvSpPr>
          <p:cNvPr id="86" name="ZoneTexte 85"/>
          <p:cNvSpPr txBox="1"/>
          <p:nvPr/>
        </p:nvSpPr>
        <p:spPr>
          <a:xfrm>
            <a:off x="9069302" y="2534152"/>
            <a:ext cx="1970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Principal pays concerné</a:t>
            </a:r>
          </a:p>
        </p:txBody>
      </p:sp>
      <p:sp>
        <p:nvSpPr>
          <p:cNvPr id="20" name="Explosion 1 19"/>
          <p:cNvSpPr/>
          <p:nvPr/>
        </p:nvSpPr>
        <p:spPr>
          <a:xfrm>
            <a:off x="8621628" y="2866523"/>
            <a:ext cx="256674" cy="304800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7" name="Explosion 1 86"/>
          <p:cNvSpPr/>
          <p:nvPr/>
        </p:nvSpPr>
        <p:spPr>
          <a:xfrm>
            <a:off x="8831179" y="4227094"/>
            <a:ext cx="256674" cy="304800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8" name="ZoneTexte 87"/>
          <p:cNvSpPr txBox="1"/>
          <p:nvPr/>
        </p:nvSpPr>
        <p:spPr>
          <a:xfrm>
            <a:off x="9048747" y="2837950"/>
            <a:ext cx="12271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Conflit majeur</a:t>
            </a:r>
          </a:p>
        </p:txBody>
      </p:sp>
      <p:sp>
        <p:nvSpPr>
          <p:cNvPr id="25" name="Éclair 24"/>
          <p:cNvSpPr/>
          <p:nvPr/>
        </p:nvSpPr>
        <p:spPr>
          <a:xfrm>
            <a:off x="5165557" y="6176209"/>
            <a:ext cx="449179" cy="385011"/>
          </a:xfrm>
          <a:prstGeom prst="lightningBol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9" name="Éclair 88"/>
          <p:cNvSpPr/>
          <p:nvPr/>
        </p:nvSpPr>
        <p:spPr>
          <a:xfrm>
            <a:off x="2253915" y="6071936"/>
            <a:ext cx="449179" cy="385011"/>
          </a:xfrm>
          <a:prstGeom prst="lightningBol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1" name="Éclair 90"/>
          <p:cNvSpPr/>
          <p:nvPr/>
        </p:nvSpPr>
        <p:spPr>
          <a:xfrm>
            <a:off x="8626641" y="3227973"/>
            <a:ext cx="328864" cy="280738"/>
          </a:xfrm>
          <a:prstGeom prst="lightningBol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2" name="ZoneTexte 91"/>
          <p:cNvSpPr txBox="1"/>
          <p:nvPr/>
        </p:nvSpPr>
        <p:spPr>
          <a:xfrm>
            <a:off x="9082336" y="3253540"/>
            <a:ext cx="7161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Terreur</a:t>
            </a:r>
          </a:p>
        </p:txBody>
      </p:sp>
      <p:sp>
        <p:nvSpPr>
          <p:cNvPr id="26" name="Flèche vers le bas 25"/>
          <p:cNvSpPr/>
          <p:nvPr/>
        </p:nvSpPr>
        <p:spPr>
          <a:xfrm rot="8060807">
            <a:off x="8655564" y="3546417"/>
            <a:ext cx="315519" cy="363277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3" name="ZoneTexte 92"/>
          <p:cNvSpPr txBox="1"/>
          <p:nvPr/>
        </p:nvSpPr>
        <p:spPr>
          <a:xfrm>
            <a:off x="9113873" y="3651493"/>
            <a:ext cx="25145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Déplacement massif de réfugiés</a:t>
            </a:r>
          </a:p>
        </p:txBody>
      </p:sp>
      <p:sp>
        <p:nvSpPr>
          <p:cNvPr id="97" name="ZoneTexte 96"/>
          <p:cNvSpPr txBox="1"/>
          <p:nvPr/>
        </p:nvSpPr>
        <p:spPr>
          <a:xfrm>
            <a:off x="8446933" y="151636"/>
            <a:ext cx="3730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u="sng" dirty="0" smtClean="0"/>
              <a:t>A) Des conditions propices à de fortes pressions</a:t>
            </a:r>
          </a:p>
          <a:p>
            <a:r>
              <a:rPr lang="fr-FR" sz="1400" b="1" u="sng" dirty="0" smtClean="0"/>
              <a:t> migratoires</a:t>
            </a:r>
          </a:p>
        </p:txBody>
      </p:sp>
    </p:spTree>
    <p:extLst>
      <p:ext uri="{BB962C8B-B14F-4D97-AF65-F5344CB8AC3E}">
        <p14:creationId xmlns:p14="http://schemas.microsoft.com/office/powerpoint/2010/main" val="193201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4" grpId="0" animBg="1"/>
      <p:bldP spid="5" grpId="0" animBg="1"/>
      <p:bldP spid="54" grpId="0" animBg="1"/>
      <p:bldP spid="55" grpId="0" animBg="1"/>
      <p:bldP spid="56" grpId="0"/>
      <p:bldP spid="57" grpId="0" animBg="1"/>
      <p:bldP spid="58" grpId="0" animBg="1"/>
      <p:bldP spid="59" grpId="0" animBg="1"/>
      <p:bldP spid="60" grpId="0" animBg="1"/>
      <p:bldP spid="61" grpId="0"/>
      <p:bldP spid="62" grpId="0" animBg="1"/>
      <p:bldP spid="63" grpId="0" animBg="1"/>
      <p:bldP spid="79" grpId="0" animBg="1"/>
      <p:bldP spid="80" grpId="0" animBg="1"/>
      <p:bldP spid="2" grpId="0"/>
      <p:bldP spid="7" grpId="0" animBg="1"/>
      <p:bldP spid="16" grpId="0"/>
      <p:bldP spid="70" grpId="0" animBg="1"/>
      <p:bldP spid="71" grpId="0"/>
      <p:bldP spid="77" grpId="0"/>
      <p:bldP spid="82" grpId="0"/>
      <p:bldP spid="84" grpId="0"/>
      <p:bldP spid="85" grpId="0" animBg="1"/>
      <p:bldP spid="86" grpId="0"/>
      <p:bldP spid="20" grpId="0" animBg="1"/>
      <p:bldP spid="87" grpId="0" animBg="1"/>
      <p:bldP spid="88" grpId="0"/>
      <p:bldP spid="25" grpId="0" animBg="1"/>
      <p:bldP spid="89" grpId="0" animBg="1"/>
      <p:bldP spid="91" grpId="0" animBg="1"/>
      <p:bldP spid="92" grpId="0"/>
      <p:bldP spid="26" grpId="0" animBg="1"/>
      <p:bldP spid="93" grpId="0"/>
      <p:bldP spid="9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Forme libre 89"/>
          <p:cNvSpPr/>
          <p:nvPr/>
        </p:nvSpPr>
        <p:spPr>
          <a:xfrm>
            <a:off x="930192" y="0"/>
            <a:ext cx="4772025" cy="4343400"/>
          </a:xfrm>
          <a:custGeom>
            <a:avLst/>
            <a:gdLst>
              <a:gd name="connsiteX0" fmla="*/ 0 w 4772025"/>
              <a:gd name="connsiteY0" fmla="*/ 4186238 h 4343400"/>
              <a:gd name="connsiteX1" fmla="*/ 4772025 w 4772025"/>
              <a:gd name="connsiteY1" fmla="*/ 0 h 4343400"/>
              <a:gd name="connsiteX2" fmla="*/ 4129088 w 4772025"/>
              <a:gd name="connsiteY2" fmla="*/ 4343400 h 4343400"/>
              <a:gd name="connsiteX3" fmla="*/ 0 w 4772025"/>
              <a:gd name="connsiteY3" fmla="*/ 4186238 h 4343400"/>
              <a:gd name="connsiteX0" fmla="*/ 0 w 4772025"/>
              <a:gd name="connsiteY0" fmla="*/ 4186238 h 4343400"/>
              <a:gd name="connsiteX1" fmla="*/ 420687 w 4772025"/>
              <a:gd name="connsiteY1" fmla="*/ 3009900 h 4343400"/>
              <a:gd name="connsiteX2" fmla="*/ 4772025 w 4772025"/>
              <a:gd name="connsiteY2" fmla="*/ 0 h 4343400"/>
              <a:gd name="connsiteX3" fmla="*/ 4129088 w 4772025"/>
              <a:gd name="connsiteY3" fmla="*/ 4343400 h 4343400"/>
              <a:gd name="connsiteX4" fmla="*/ 0 w 4772025"/>
              <a:gd name="connsiteY4" fmla="*/ 4186238 h 4343400"/>
              <a:gd name="connsiteX0" fmla="*/ 0 w 4772025"/>
              <a:gd name="connsiteY0" fmla="*/ 4186238 h 4343400"/>
              <a:gd name="connsiteX1" fmla="*/ 420687 w 4772025"/>
              <a:gd name="connsiteY1" fmla="*/ 3009900 h 4343400"/>
              <a:gd name="connsiteX2" fmla="*/ 1385887 w 4772025"/>
              <a:gd name="connsiteY2" fmla="*/ 3175000 h 4343400"/>
              <a:gd name="connsiteX3" fmla="*/ 4772025 w 4772025"/>
              <a:gd name="connsiteY3" fmla="*/ 0 h 4343400"/>
              <a:gd name="connsiteX4" fmla="*/ 4129088 w 4772025"/>
              <a:gd name="connsiteY4" fmla="*/ 4343400 h 4343400"/>
              <a:gd name="connsiteX5" fmla="*/ 0 w 4772025"/>
              <a:gd name="connsiteY5" fmla="*/ 4186238 h 4343400"/>
              <a:gd name="connsiteX0" fmla="*/ 0 w 4772025"/>
              <a:gd name="connsiteY0" fmla="*/ 4186238 h 4343400"/>
              <a:gd name="connsiteX1" fmla="*/ 420687 w 4772025"/>
              <a:gd name="connsiteY1" fmla="*/ 3009900 h 4343400"/>
              <a:gd name="connsiteX2" fmla="*/ 1385887 w 4772025"/>
              <a:gd name="connsiteY2" fmla="*/ 3175000 h 4343400"/>
              <a:gd name="connsiteX3" fmla="*/ 1182687 w 4772025"/>
              <a:gd name="connsiteY3" fmla="*/ 2095500 h 4343400"/>
              <a:gd name="connsiteX4" fmla="*/ 4772025 w 4772025"/>
              <a:gd name="connsiteY4" fmla="*/ 0 h 4343400"/>
              <a:gd name="connsiteX5" fmla="*/ 4129088 w 4772025"/>
              <a:gd name="connsiteY5" fmla="*/ 4343400 h 4343400"/>
              <a:gd name="connsiteX6" fmla="*/ 0 w 4772025"/>
              <a:gd name="connsiteY6" fmla="*/ 4186238 h 4343400"/>
              <a:gd name="connsiteX0" fmla="*/ 0 w 4772025"/>
              <a:gd name="connsiteY0" fmla="*/ 4186238 h 4589160"/>
              <a:gd name="connsiteX1" fmla="*/ 420687 w 4772025"/>
              <a:gd name="connsiteY1" fmla="*/ 3009900 h 4589160"/>
              <a:gd name="connsiteX2" fmla="*/ 1385887 w 4772025"/>
              <a:gd name="connsiteY2" fmla="*/ 3175000 h 4589160"/>
              <a:gd name="connsiteX3" fmla="*/ 1182687 w 4772025"/>
              <a:gd name="connsiteY3" fmla="*/ 2095500 h 4589160"/>
              <a:gd name="connsiteX4" fmla="*/ 4772025 w 4772025"/>
              <a:gd name="connsiteY4" fmla="*/ 0 h 4589160"/>
              <a:gd name="connsiteX5" fmla="*/ 4129088 w 4772025"/>
              <a:gd name="connsiteY5" fmla="*/ 4343400 h 4589160"/>
              <a:gd name="connsiteX6" fmla="*/ 547687 w 4772025"/>
              <a:gd name="connsiteY6" fmla="*/ 4584700 h 4589160"/>
              <a:gd name="connsiteX7" fmla="*/ 0 w 4772025"/>
              <a:gd name="connsiteY7" fmla="*/ 4186238 h 4589160"/>
              <a:gd name="connsiteX0" fmla="*/ 0 w 4772025"/>
              <a:gd name="connsiteY0" fmla="*/ 4186238 h 4586317"/>
              <a:gd name="connsiteX1" fmla="*/ 420687 w 4772025"/>
              <a:gd name="connsiteY1" fmla="*/ 3009900 h 4586317"/>
              <a:gd name="connsiteX2" fmla="*/ 1385887 w 4772025"/>
              <a:gd name="connsiteY2" fmla="*/ 3175000 h 4586317"/>
              <a:gd name="connsiteX3" fmla="*/ 1182687 w 4772025"/>
              <a:gd name="connsiteY3" fmla="*/ 2095500 h 4586317"/>
              <a:gd name="connsiteX4" fmla="*/ 4772025 w 4772025"/>
              <a:gd name="connsiteY4" fmla="*/ 0 h 4586317"/>
              <a:gd name="connsiteX5" fmla="*/ 4129088 w 4772025"/>
              <a:gd name="connsiteY5" fmla="*/ 4343400 h 4586317"/>
              <a:gd name="connsiteX6" fmla="*/ 2046287 w 4772025"/>
              <a:gd name="connsiteY6" fmla="*/ 3492500 h 4586317"/>
              <a:gd name="connsiteX7" fmla="*/ 547687 w 4772025"/>
              <a:gd name="connsiteY7" fmla="*/ 4584700 h 4586317"/>
              <a:gd name="connsiteX8" fmla="*/ 0 w 4772025"/>
              <a:gd name="connsiteY8" fmla="*/ 4186238 h 4586317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2046287 w 4772025"/>
              <a:gd name="connsiteY6" fmla="*/ 3492500 h 4584700"/>
              <a:gd name="connsiteX7" fmla="*/ 1423987 w 4772025"/>
              <a:gd name="connsiteY7" fmla="*/ 4267201 h 4584700"/>
              <a:gd name="connsiteX8" fmla="*/ 547687 w 4772025"/>
              <a:gd name="connsiteY8" fmla="*/ 4584700 h 4584700"/>
              <a:gd name="connsiteX9" fmla="*/ 0 w 4772025"/>
              <a:gd name="connsiteY9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3367087 w 4772025"/>
              <a:gd name="connsiteY5" fmla="*/ 2971801 h 4584700"/>
              <a:gd name="connsiteX6" fmla="*/ 4129088 w 4772025"/>
              <a:gd name="connsiteY6" fmla="*/ 4343400 h 4584700"/>
              <a:gd name="connsiteX7" fmla="*/ 3036887 w 4772025"/>
              <a:gd name="connsiteY7" fmla="*/ 3238501 h 4584700"/>
              <a:gd name="connsiteX8" fmla="*/ 2046287 w 4772025"/>
              <a:gd name="connsiteY8" fmla="*/ 3492500 h 4584700"/>
              <a:gd name="connsiteX9" fmla="*/ 1423987 w 4772025"/>
              <a:gd name="connsiteY9" fmla="*/ 4267201 h 4584700"/>
              <a:gd name="connsiteX10" fmla="*/ 547687 w 4772025"/>
              <a:gd name="connsiteY10" fmla="*/ 4584700 h 4584700"/>
              <a:gd name="connsiteX11" fmla="*/ 0 w 4772025"/>
              <a:gd name="connsiteY11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3367087 w 4772025"/>
              <a:gd name="connsiteY5" fmla="*/ 2971801 h 4584700"/>
              <a:gd name="connsiteX6" fmla="*/ 4370387 w 4772025"/>
              <a:gd name="connsiteY6" fmla="*/ 3860801 h 4584700"/>
              <a:gd name="connsiteX7" fmla="*/ 4129088 w 4772025"/>
              <a:gd name="connsiteY7" fmla="*/ 4343400 h 4584700"/>
              <a:gd name="connsiteX8" fmla="*/ 3036887 w 4772025"/>
              <a:gd name="connsiteY8" fmla="*/ 3238501 h 4584700"/>
              <a:gd name="connsiteX9" fmla="*/ 2046287 w 4772025"/>
              <a:gd name="connsiteY9" fmla="*/ 3492500 h 4584700"/>
              <a:gd name="connsiteX10" fmla="*/ 1423987 w 4772025"/>
              <a:gd name="connsiteY10" fmla="*/ 4267201 h 4584700"/>
              <a:gd name="connsiteX11" fmla="*/ 547687 w 4772025"/>
              <a:gd name="connsiteY11" fmla="*/ 4584700 h 4584700"/>
              <a:gd name="connsiteX12" fmla="*/ 0 w 4772025"/>
              <a:gd name="connsiteY12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3367087 w 4772025"/>
              <a:gd name="connsiteY5" fmla="*/ 2971801 h 4584700"/>
              <a:gd name="connsiteX6" fmla="*/ 4370387 w 4772025"/>
              <a:gd name="connsiteY6" fmla="*/ 3860801 h 4584700"/>
              <a:gd name="connsiteX7" fmla="*/ 4129088 w 4772025"/>
              <a:gd name="connsiteY7" fmla="*/ 4343400 h 4584700"/>
              <a:gd name="connsiteX8" fmla="*/ 3036887 w 4772025"/>
              <a:gd name="connsiteY8" fmla="*/ 3238501 h 4584700"/>
              <a:gd name="connsiteX9" fmla="*/ 2046287 w 4772025"/>
              <a:gd name="connsiteY9" fmla="*/ 3492500 h 4584700"/>
              <a:gd name="connsiteX10" fmla="*/ 1423987 w 4772025"/>
              <a:gd name="connsiteY10" fmla="*/ 4267201 h 4584700"/>
              <a:gd name="connsiteX11" fmla="*/ 547687 w 4772025"/>
              <a:gd name="connsiteY11" fmla="*/ 4584700 h 4584700"/>
              <a:gd name="connsiteX12" fmla="*/ 0 w 4772025"/>
              <a:gd name="connsiteY12" fmla="*/ 4186238 h 4584700"/>
              <a:gd name="connsiteX0" fmla="*/ 0 w 4974473"/>
              <a:gd name="connsiteY0" fmla="*/ 4186373 h 4584835"/>
              <a:gd name="connsiteX1" fmla="*/ 420687 w 4974473"/>
              <a:gd name="connsiteY1" fmla="*/ 3010035 h 4584835"/>
              <a:gd name="connsiteX2" fmla="*/ 1385887 w 4974473"/>
              <a:gd name="connsiteY2" fmla="*/ 3175135 h 4584835"/>
              <a:gd name="connsiteX3" fmla="*/ 1182687 w 4974473"/>
              <a:gd name="connsiteY3" fmla="*/ 2095635 h 4584835"/>
              <a:gd name="connsiteX4" fmla="*/ 4772025 w 4974473"/>
              <a:gd name="connsiteY4" fmla="*/ 135 h 4584835"/>
              <a:gd name="connsiteX5" fmla="*/ 4611687 w 4974473"/>
              <a:gd name="connsiteY5" fmla="*/ 2476636 h 4584835"/>
              <a:gd name="connsiteX6" fmla="*/ 3367087 w 4974473"/>
              <a:gd name="connsiteY6" fmla="*/ 2971936 h 4584835"/>
              <a:gd name="connsiteX7" fmla="*/ 4370387 w 4974473"/>
              <a:gd name="connsiteY7" fmla="*/ 3860936 h 4584835"/>
              <a:gd name="connsiteX8" fmla="*/ 4129088 w 4974473"/>
              <a:gd name="connsiteY8" fmla="*/ 4343535 h 4584835"/>
              <a:gd name="connsiteX9" fmla="*/ 3036887 w 4974473"/>
              <a:gd name="connsiteY9" fmla="*/ 3238636 h 4584835"/>
              <a:gd name="connsiteX10" fmla="*/ 2046287 w 4974473"/>
              <a:gd name="connsiteY10" fmla="*/ 3492635 h 4584835"/>
              <a:gd name="connsiteX11" fmla="*/ 1423987 w 4974473"/>
              <a:gd name="connsiteY11" fmla="*/ 4267336 h 4584835"/>
              <a:gd name="connsiteX12" fmla="*/ 547687 w 4974473"/>
              <a:gd name="connsiteY12" fmla="*/ 4584835 h 4584835"/>
              <a:gd name="connsiteX13" fmla="*/ 0 w 4974473"/>
              <a:gd name="connsiteY13" fmla="*/ 4186373 h 4584835"/>
              <a:gd name="connsiteX0" fmla="*/ 0 w 4974473"/>
              <a:gd name="connsiteY0" fmla="*/ 4186373 h 4584835"/>
              <a:gd name="connsiteX1" fmla="*/ 420687 w 4974473"/>
              <a:gd name="connsiteY1" fmla="*/ 3010035 h 4584835"/>
              <a:gd name="connsiteX2" fmla="*/ 1385887 w 4974473"/>
              <a:gd name="connsiteY2" fmla="*/ 3175135 h 4584835"/>
              <a:gd name="connsiteX3" fmla="*/ 1182687 w 4974473"/>
              <a:gd name="connsiteY3" fmla="*/ 2095635 h 4584835"/>
              <a:gd name="connsiteX4" fmla="*/ 4772025 w 4974473"/>
              <a:gd name="connsiteY4" fmla="*/ 135 h 4584835"/>
              <a:gd name="connsiteX5" fmla="*/ 4611687 w 4974473"/>
              <a:gd name="connsiteY5" fmla="*/ 2476636 h 4584835"/>
              <a:gd name="connsiteX6" fmla="*/ 3367087 w 4974473"/>
              <a:gd name="connsiteY6" fmla="*/ 2971936 h 4584835"/>
              <a:gd name="connsiteX7" fmla="*/ 4370387 w 4974473"/>
              <a:gd name="connsiteY7" fmla="*/ 3860936 h 4584835"/>
              <a:gd name="connsiteX8" fmla="*/ 4129088 w 4974473"/>
              <a:gd name="connsiteY8" fmla="*/ 4343535 h 4584835"/>
              <a:gd name="connsiteX9" fmla="*/ 3036887 w 4974473"/>
              <a:gd name="connsiteY9" fmla="*/ 3238636 h 4584835"/>
              <a:gd name="connsiteX10" fmla="*/ 2046287 w 4974473"/>
              <a:gd name="connsiteY10" fmla="*/ 3492635 h 4584835"/>
              <a:gd name="connsiteX11" fmla="*/ 1423987 w 4974473"/>
              <a:gd name="connsiteY11" fmla="*/ 4267336 h 4584835"/>
              <a:gd name="connsiteX12" fmla="*/ 547687 w 4974473"/>
              <a:gd name="connsiteY12" fmla="*/ 4584835 h 4584835"/>
              <a:gd name="connsiteX13" fmla="*/ 0 w 4974473"/>
              <a:gd name="connsiteY13" fmla="*/ 4186373 h 4584835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611687 w 4772025"/>
              <a:gd name="connsiteY5" fmla="*/ 2476501 h 4584700"/>
              <a:gd name="connsiteX6" fmla="*/ 3367087 w 4772025"/>
              <a:gd name="connsiteY6" fmla="*/ 2971801 h 4584700"/>
              <a:gd name="connsiteX7" fmla="*/ 4370387 w 4772025"/>
              <a:gd name="connsiteY7" fmla="*/ 3860801 h 4584700"/>
              <a:gd name="connsiteX8" fmla="*/ 4129088 w 4772025"/>
              <a:gd name="connsiteY8" fmla="*/ 4343400 h 4584700"/>
              <a:gd name="connsiteX9" fmla="*/ 3036887 w 4772025"/>
              <a:gd name="connsiteY9" fmla="*/ 3238501 h 4584700"/>
              <a:gd name="connsiteX10" fmla="*/ 2046287 w 4772025"/>
              <a:gd name="connsiteY10" fmla="*/ 3492500 h 4584700"/>
              <a:gd name="connsiteX11" fmla="*/ 1423987 w 4772025"/>
              <a:gd name="connsiteY11" fmla="*/ 4267201 h 4584700"/>
              <a:gd name="connsiteX12" fmla="*/ 547687 w 4772025"/>
              <a:gd name="connsiteY12" fmla="*/ 4584700 h 4584700"/>
              <a:gd name="connsiteX13" fmla="*/ 0 w 4772025"/>
              <a:gd name="connsiteY13" fmla="*/ 4186238 h 4584700"/>
              <a:gd name="connsiteX0" fmla="*/ 0 w 4772025"/>
              <a:gd name="connsiteY0" fmla="*/ 4186238 h 4343400"/>
              <a:gd name="connsiteX1" fmla="*/ 420687 w 4772025"/>
              <a:gd name="connsiteY1" fmla="*/ 3009900 h 4343400"/>
              <a:gd name="connsiteX2" fmla="*/ 1385887 w 4772025"/>
              <a:gd name="connsiteY2" fmla="*/ 3175000 h 4343400"/>
              <a:gd name="connsiteX3" fmla="*/ 1182687 w 4772025"/>
              <a:gd name="connsiteY3" fmla="*/ 2095500 h 4343400"/>
              <a:gd name="connsiteX4" fmla="*/ 4772025 w 4772025"/>
              <a:gd name="connsiteY4" fmla="*/ 0 h 4343400"/>
              <a:gd name="connsiteX5" fmla="*/ 4611687 w 4772025"/>
              <a:gd name="connsiteY5" fmla="*/ 2476501 h 4343400"/>
              <a:gd name="connsiteX6" fmla="*/ 3367087 w 4772025"/>
              <a:gd name="connsiteY6" fmla="*/ 2971801 h 4343400"/>
              <a:gd name="connsiteX7" fmla="*/ 4370387 w 4772025"/>
              <a:gd name="connsiteY7" fmla="*/ 3860801 h 4343400"/>
              <a:gd name="connsiteX8" fmla="*/ 4129088 w 4772025"/>
              <a:gd name="connsiteY8" fmla="*/ 4343400 h 4343400"/>
              <a:gd name="connsiteX9" fmla="*/ 3036887 w 4772025"/>
              <a:gd name="connsiteY9" fmla="*/ 3238501 h 4343400"/>
              <a:gd name="connsiteX10" fmla="*/ 2046287 w 4772025"/>
              <a:gd name="connsiteY10" fmla="*/ 3492500 h 4343400"/>
              <a:gd name="connsiteX11" fmla="*/ 1423987 w 4772025"/>
              <a:gd name="connsiteY11" fmla="*/ 4267201 h 4343400"/>
              <a:gd name="connsiteX12" fmla="*/ 623887 w 4772025"/>
              <a:gd name="connsiteY12" fmla="*/ 4241800 h 4343400"/>
              <a:gd name="connsiteX13" fmla="*/ 0 w 4772025"/>
              <a:gd name="connsiteY13" fmla="*/ 4186238 h 434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72025" h="4343400">
                <a:moveTo>
                  <a:pt x="0" y="4186238"/>
                </a:moveTo>
                <a:lnTo>
                  <a:pt x="420687" y="3009900"/>
                </a:lnTo>
                <a:lnTo>
                  <a:pt x="1385887" y="3175000"/>
                </a:lnTo>
                <a:lnTo>
                  <a:pt x="1182687" y="2095500"/>
                </a:lnTo>
                <a:lnTo>
                  <a:pt x="4772025" y="0"/>
                </a:lnTo>
                <a:lnTo>
                  <a:pt x="4611687" y="2476501"/>
                </a:lnTo>
                <a:lnTo>
                  <a:pt x="3367087" y="2971801"/>
                </a:lnTo>
                <a:lnTo>
                  <a:pt x="4370387" y="3860801"/>
                </a:lnTo>
                <a:lnTo>
                  <a:pt x="4129088" y="4343400"/>
                </a:lnTo>
                <a:lnTo>
                  <a:pt x="3036887" y="3238501"/>
                </a:lnTo>
                <a:lnTo>
                  <a:pt x="2046287" y="3492500"/>
                </a:lnTo>
                <a:lnTo>
                  <a:pt x="1423987" y="4267201"/>
                </a:lnTo>
                <a:lnTo>
                  <a:pt x="623887" y="4241800"/>
                </a:lnTo>
                <a:lnTo>
                  <a:pt x="0" y="418623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4414838" y="4381500"/>
            <a:ext cx="533400" cy="314325"/>
          </a:xfrm>
          <a:custGeom>
            <a:avLst/>
            <a:gdLst>
              <a:gd name="connsiteX0" fmla="*/ 0 w 533400"/>
              <a:gd name="connsiteY0" fmla="*/ 0 h 314325"/>
              <a:gd name="connsiteX1" fmla="*/ 533400 w 533400"/>
              <a:gd name="connsiteY1" fmla="*/ 9525 h 314325"/>
              <a:gd name="connsiteX2" fmla="*/ 438150 w 533400"/>
              <a:gd name="connsiteY2" fmla="*/ 314325 h 314325"/>
              <a:gd name="connsiteX3" fmla="*/ 0 w 533400"/>
              <a:gd name="connsiteY3" fmla="*/ 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3400" h="314325">
                <a:moveTo>
                  <a:pt x="0" y="0"/>
                </a:moveTo>
                <a:lnTo>
                  <a:pt x="533400" y="9525"/>
                </a:lnTo>
                <a:lnTo>
                  <a:pt x="438150" y="314325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" name="Forme libre 2"/>
          <p:cNvSpPr/>
          <p:nvPr/>
        </p:nvSpPr>
        <p:spPr>
          <a:xfrm>
            <a:off x="938213" y="-1"/>
            <a:ext cx="4772025" cy="4343400"/>
          </a:xfrm>
          <a:custGeom>
            <a:avLst/>
            <a:gdLst>
              <a:gd name="connsiteX0" fmla="*/ 0 w 4772025"/>
              <a:gd name="connsiteY0" fmla="*/ 4186238 h 4343400"/>
              <a:gd name="connsiteX1" fmla="*/ 4772025 w 4772025"/>
              <a:gd name="connsiteY1" fmla="*/ 0 h 4343400"/>
              <a:gd name="connsiteX2" fmla="*/ 4129088 w 4772025"/>
              <a:gd name="connsiteY2" fmla="*/ 4343400 h 4343400"/>
              <a:gd name="connsiteX3" fmla="*/ 0 w 4772025"/>
              <a:gd name="connsiteY3" fmla="*/ 4186238 h 4343400"/>
              <a:gd name="connsiteX0" fmla="*/ 0 w 4772025"/>
              <a:gd name="connsiteY0" fmla="*/ 4186238 h 4343400"/>
              <a:gd name="connsiteX1" fmla="*/ 420687 w 4772025"/>
              <a:gd name="connsiteY1" fmla="*/ 3009900 h 4343400"/>
              <a:gd name="connsiteX2" fmla="*/ 4772025 w 4772025"/>
              <a:gd name="connsiteY2" fmla="*/ 0 h 4343400"/>
              <a:gd name="connsiteX3" fmla="*/ 4129088 w 4772025"/>
              <a:gd name="connsiteY3" fmla="*/ 4343400 h 4343400"/>
              <a:gd name="connsiteX4" fmla="*/ 0 w 4772025"/>
              <a:gd name="connsiteY4" fmla="*/ 4186238 h 4343400"/>
              <a:gd name="connsiteX0" fmla="*/ 0 w 4772025"/>
              <a:gd name="connsiteY0" fmla="*/ 4186238 h 4343400"/>
              <a:gd name="connsiteX1" fmla="*/ 420687 w 4772025"/>
              <a:gd name="connsiteY1" fmla="*/ 3009900 h 4343400"/>
              <a:gd name="connsiteX2" fmla="*/ 1385887 w 4772025"/>
              <a:gd name="connsiteY2" fmla="*/ 3175000 h 4343400"/>
              <a:gd name="connsiteX3" fmla="*/ 4772025 w 4772025"/>
              <a:gd name="connsiteY3" fmla="*/ 0 h 4343400"/>
              <a:gd name="connsiteX4" fmla="*/ 4129088 w 4772025"/>
              <a:gd name="connsiteY4" fmla="*/ 4343400 h 4343400"/>
              <a:gd name="connsiteX5" fmla="*/ 0 w 4772025"/>
              <a:gd name="connsiteY5" fmla="*/ 4186238 h 4343400"/>
              <a:gd name="connsiteX0" fmla="*/ 0 w 4772025"/>
              <a:gd name="connsiteY0" fmla="*/ 4186238 h 4343400"/>
              <a:gd name="connsiteX1" fmla="*/ 420687 w 4772025"/>
              <a:gd name="connsiteY1" fmla="*/ 3009900 h 4343400"/>
              <a:gd name="connsiteX2" fmla="*/ 1385887 w 4772025"/>
              <a:gd name="connsiteY2" fmla="*/ 3175000 h 4343400"/>
              <a:gd name="connsiteX3" fmla="*/ 1182687 w 4772025"/>
              <a:gd name="connsiteY3" fmla="*/ 2095500 h 4343400"/>
              <a:gd name="connsiteX4" fmla="*/ 4772025 w 4772025"/>
              <a:gd name="connsiteY4" fmla="*/ 0 h 4343400"/>
              <a:gd name="connsiteX5" fmla="*/ 4129088 w 4772025"/>
              <a:gd name="connsiteY5" fmla="*/ 4343400 h 4343400"/>
              <a:gd name="connsiteX6" fmla="*/ 0 w 4772025"/>
              <a:gd name="connsiteY6" fmla="*/ 4186238 h 4343400"/>
              <a:gd name="connsiteX0" fmla="*/ 0 w 4772025"/>
              <a:gd name="connsiteY0" fmla="*/ 4186238 h 4589160"/>
              <a:gd name="connsiteX1" fmla="*/ 420687 w 4772025"/>
              <a:gd name="connsiteY1" fmla="*/ 3009900 h 4589160"/>
              <a:gd name="connsiteX2" fmla="*/ 1385887 w 4772025"/>
              <a:gd name="connsiteY2" fmla="*/ 3175000 h 4589160"/>
              <a:gd name="connsiteX3" fmla="*/ 1182687 w 4772025"/>
              <a:gd name="connsiteY3" fmla="*/ 2095500 h 4589160"/>
              <a:gd name="connsiteX4" fmla="*/ 4772025 w 4772025"/>
              <a:gd name="connsiteY4" fmla="*/ 0 h 4589160"/>
              <a:gd name="connsiteX5" fmla="*/ 4129088 w 4772025"/>
              <a:gd name="connsiteY5" fmla="*/ 4343400 h 4589160"/>
              <a:gd name="connsiteX6" fmla="*/ 547687 w 4772025"/>
              <a:gd name="connsiteY6" fmla="*/ 4584700 h 4589160"/>
              <a:gd name="connsiteX7" fmla="*/ 0 w 4772025"/>
              <a:gd name="connsiteY7" fmla="*/ 4186238 h 4589160"/>
              <a:gd name="connsiteX0" fmla="*/ 0 w 4772025"/>
              <a:gd name="connsiteY0" fmla="*/ 4186238 h 4586317"/>
              <a:gd name="connsiteX1" fmla="*/ 420687 w 4772025"/>
              <a:gd name="connsiteY1" fmla="*/ 3009900 h 4586317"/>
              <a:gd name="connsiteX2" fmla="*/ 1385887 w 4772025"/>
              <a:gd name="connsiteY2" fmla="*/ 3175000 h 4586317"/>
              <a:gd name="connsiteX3" fmla="*/ 1182687 w 4772025"/>
              <a:gd name="connsiteY3" fmla="*/ 2095500 h 4586317"/>
              <a:gd name="connsiteX4" fmla="*/ 4772025 w 4772025"/>
              <a:gd name="connsiteY4" fmla="*/ 0 h 4586317"/>
              <a:gd name="connsiteX5" fmla="*/ 4129088 w 4772025"/>
              <a:gd name="connsiteY5" fmla="*/ 4343400 h 4586317"/>
              <a:gd name="connsiteX6" fmla="*/ 2046287 w 4772025"/>
              <a:gd name="connsiteY6" fmla="*/ 3492500 h 4586317"/>
              <a:gd name="connsiteX7" fmla="*/ 547687 w 4772025"/>
              <a:gd name="connsiteY7" fmla="*/ 4584700 h 4586317"/>
              <a:gd name="connsiteX8" fmla="*/ 0 w 4772025"/>
              <a:gd name="connsiteY8" fmla="*/ 4186238 h 4586317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2046287 w 4772025"/>
              <a:gd name="connsiteY6" fmla="*/ 3492500 h 4584700"/>
              <a:gd name="connsiteX7" fmla="*/ 1423987 w 4772025"/>
              <a:gd name="connsiteY7" fmla="*/ 4267201 h 4584700"/>
              <a:gd name="connsiteX8" fmla="*/ 547687 w 4772025"/>
              <a:gd name="connsiteY8" fmla="*/ 4584700 h 4584700"/>
              <a:gd name="connsiteX9" fmla="*/ 0 w 4772025"/>
              <a:gd name="connsiteY9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3367087 w 4772025"/>
              <a:gd name="connsiteY5" fmla="*/ 2971801 h 4584700"/>
              <a:gd name="connsiteX6" fmla="*/ 4129088 w 4772025"/>
              <a:gd name="connsiteY6" fmla="*/ 4343400 h 4584700"/>
              <a:gd name="connsiteX7" fmla="*/ 3036887 w 4772025"/>
              <a:gd name="connsiteY7" fmla="*/ 3238501 h 4584700"/>
              <a:gd name="connsiteX8" fmla="*/ 2046287 w 4772025"/>
              <a:gd name="connsiteY8" fmla="*/ 3492500 h 4584700"/>
              <a:gd name="connsiteX9" fmla="*/ 1423987 w 4772025"/>
              <a:gd name="connsiteY9" fmla="*/ 4267201 h 4584700"/>
              <a:gd name="connsiteX10" fmla="*/ 547687 w 4772025"/>
              <a:gd name="connsiteY10" fmla="*/ 4584700 h 4584700"/>
              <a:gd name="connsiteX11" fmla="*/ 0 w 4772025"/>
              <a:gd name="connsiteY11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3367087 w 4772025"/>
              <a:gd name="connsiteY5" fmla="*/ 2971801 h 4584700"/>
              <a:gd name="connsiteX6" fmla="*/ 4370387 w 4772025"/>
              <a:gd name="connsiteY6" fmla="*/ 3860801 h 4584700"/>
              <a:gd name="connsiteX7" fmla="*/ 4129088 w 4772025"/>
              <a:gd name="connsiteY7" fmla="*/ 4343400 h 4584700"/>
              <a:gd name="connsiteX8" fmla="*/ 3036887 w 4772025"/>
              <a:gd name="connsiteY8" fmla="*/ 3238501 h 4584700"/>
              <a:gd name="connsiteX9" fmla="*/ 2046287 w 4772025"/>
              <a:gd name="connsiteY9" fmla="*/ 3492500 h 4584700"/>
              <a:gd name="connsiteX10" fmla="*/ 1423987 w 4772025"/>
              <a:gd name="connsiteY10" fmla="*/ 4267201 h 4584700"/>
              <a:gd name="connsiteX11" fmla="*/ 547687 w 4772025"/>
              <a:gd name="connsiteY11" fmla="*/ 4584700 h 4584700"/>
              <a:gd name="connsiteX12" fmla="*/ 0 w 4772025"/>
              <a:gd name="connsiteY12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3367087 w 4772025"/>
              <a:gd name="connsiteY5" fmla="*/ 2971801 h 4584700"/>
              <a:gd name="connsiteX6" fmla="*/ 4370387 w 4772025"/>
              <a:gd name="connsiteY6" fmla="*/ 3860801 h 4584700"/>
              <a:gd name="connsiteX7" fmla="*/ 4129088 w 4772025"/>
              <a:gd name="connsiteY7" fmla="*/ 4343400 h 4584700"/>
              <a:gd name="connsiteX8" fmla="*/ 3036887 w 4772025"/>
              <a:gd name="connsiteY8" fmla="*/ 3238501 h 4584700"/>
              <a:gd name="connsiteX9" fmla="*/ 2046287 w 4772025"/>
              <a:gd name="connsiteY9" fmla="*/ 3492500 h 4584700"/>
              <a:gd name="connsiteX10" fmla="*/ 1423987 w 4772025"/>
              <a:gd name="connsiteY10" fmla="*/ 4267201 h 4584700"/>
              <a:gd name="connsiteX11" fmla="*/ 547687 w 4772025"/>
              <a:gd name="connsiteY11" fmla="*/ 4584700 h 4584700"/>
              <a:gd name="connsiteX12" fmla="*/ 0 w 4772025"/>
              <a:gd name="connsiteY12" fmla="*/ 4186238 h 4584700"/>
              <a:gd name="connsiteX0" fmla="*/ 0 w 4974473"/>
              <a:gd name="connsiteY0" fmla="*/ 4186373 h 4584835"/>
              <a:gd name="connsiteX1" fmla="*/ 420687 w 4974473"/>
              <a:gd name="connsiteY1" fmla="*/ 3010035 h 4584835"/>
              <a:gd name="connsiteX2" fmla="*/ 1385887 w 4974473"/>
              <a:gd name="connsiteY2" fmla="*/ 3175135 h 4584835"/>
              <a:gd name="connsiteX3" fmla="*/ 1182687 w 4974473"/>
              <a:gd name="connsiteY3" fmla="*/ 2095635 h 4584835"/>
              <a:gd name="connsiteX4" fmla="*/ 4772025 w 4974473"/>
              <a:gd name="connsiteY4" fmla="*/ 135 h 4584835"/>
              <a:gd name="connsiteX5" fmla="*/ 4611687 w 4974473"/>
              <a:gd name="connsiteY5" fmla="*/ 2476636 h 4584835"/>
              <a:gd name="connsiteX6" fmla="*/ 3367087 w 4974473"/>
              <a:gd name="connsiteY6" fmla="*/ 2971936 h 4584835"/>
              <a:gd name="connsiteX7" fmla="*/ 4370387 w 4974473"/>
              <a:gd name="connsiteY7" fmla="*/ 3860936 h 4584835"/>
              <a:gd name="connsiteX8" fmla="*/ 4129088 w 4974473"/>
              <a:gd name="connsiteY8" fmla="*/ 4343535 h 4584835"/>
              <a:gd name="connsiteX9" fmla="*/ 3036887 w 4974473"/>
              <a:gd name="connsiteY9" fmla="*/ 3238636 h 4584835"/>
              <a:gd name="connsiteX10" fmla="*/ 2046287 w 4974473"/>
              <a:gd name="connsiteY10" fmla="*/ 3492635 h 4584835"/>
              <a:gd name="connsiteX11" fmla="*/ 1423987 w 4974473"/>
              <a:gd name="connsiteY11" fmla="*/ 4267336 h 4584835"/>
              <a:gd name="connsiteX12" fmla="*/ 547687 w 4974473"/>
              <a:gd name="connsiteY12" fmla="*/ 4584835 h 4584835"/>
              <a:gd name="connsiteX13" fmla="*/ 0 w 4974473"/>
              <a:gd name="connsiteY13" fmla="*/ 4186373 h 4584835"/>
              <a:gd name="connsiteX0" fmla="*/ 0 w 4974473"/>
              <a:gd name="connsiteY0" fmla="*/ 4186373 h 4584835"/>
              <a:gd name="connsiteX1" fmla="*/ 420687 w 4974473"/>
              <a:gd name="connsiteY1" fmla="*/ 3010035 h 4584835"/>
              <a:gd name="connsiteX2" fmla="*/ 1385887 w 4974473"/>
              <a:gd name="connsiteY2" fmla="*/ 3175135 h 4584835"/>
              <a:gd name="connsiteX3" fmla="*/ 1182687 w 4974473"/>
              <a:gd name="connsiteY3" fmla="*/ 2095635 h 4584835"/>
              <a:gd name="connsiteX4" fmla="*/ 4772025 w 4974473"/>
              <a:gd name="connsiteY4" fmla="*/ 135 h 4584835"/>
              <a:gd name="connsiteX5" fmla="*/ 4611687 w 4974473"/>
              <a:gd name="connsiteY5" fmla="*/ 2476636 h 4584835"/>
              <a:gd name="connsiteX6" fmla="*/ 3367087 w 4974473"/>
              <a:gd name="connsiteY6" fmla="*/ 2971936 h 4584835"/>
              <a:gd name="connsiteX7" fmla="*/ 4370387 w 4974473"/>
              <a:gd name="connsiteY7" fmla="*/ 3860936 h 4584835"/>
              <a:gd name="connsiteX8" fmla="*/ 4129088 w 4974473"/>
              <a:gd name="connsiteY8" fmla="*/ 4343535 h 4584835"/>
              <a:gd name="connsiteX9" fmla="*/ 3036887 w 4974473"/>
              <a:gd name="connsiteY9" fmla="*/ 3238636 h 4584835"/>
              <a:gd name="connsiteX10" fmla="*/ 2046287 w 4974473"/>
              <a:gd name="connsiteY10" fmla="*/ 3492635 h 4584835"/>
              <a:gd name="connsiteX11" fmla="*/ 1423987 w 4974473"/>
              <a:gd name="connsiteY11" fmla="*/ 4267336 h 4584835"/>
              <a:gd name="connsiteX12" fmla="*/ 547687 w 4974473"/>
              <a:gd name="connsiteY12" fmla="*/ 4584835 h 4584835"/>
              <a:gd name="connsiteX13" fmla="*/ 0 w 4974473"/>
              <a:gd name="connsiteY13" fmla="*/ 4186373 h 4584835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611687 w 4772025"/>
              <a:gd name="connsiteY5" fmla="*/ 2476501 h 4584700"/>
              <a:gd name="connsiteX6" fmla="*/ 3367087 w 4772025"/>
              <a:gd name="connsiteY6" fmla="*/ 2971801 h 4584700"/>
              <a:gd name="connsiteX7" fmla="*/ 4370387 w 4772025"/>
              <a:gd name="connsiteY7" fmla="*/ 3860801 h 4584700"/>
              <a:gd name="connsiteX8" fmla="*/ 4129088 w 4772025"/>
              <a:gd name="connsiteY8" fmla="*/ 4343400 h 4584700"/>
              <a:gd name="connsiteX9" fmla="*/ 3036887 w 4772025"/>
              <a:gd name="connsiteY9" fmla="*/ 3238501 h 4584700"/>
              <a:gd name="connsiteX10" fmla="*/ 2046287 w 4772025"/>
              <a:gd name="connsiteY10" fmla="*/ 3492500 h 4584700"/>
              <a:gd name="connsiteX11" fmla="*/ 1423987 w 4772025"/>
              <a:gd name="connsiteY11" fmla="*/ 4267201 h 4584700"/>
              <a:gd name="connsiteX12" fmla="*/ 547687 w 4772025"/>
              <a:gd name="connsiteY12" fmla="*/ 4584700 h 4584700"/>
              <a:gd name="connsiteX13" fmla="*/ 0 w 4772025"/>
              <a:gd name="connsiteY13" fmla="*/ 4186238 h 4584700"/>
              <a:gd name="connsiteX0" fmla="*/ 0 w 4772025"/>
              <a:gd name="connsiteY0" fmla="*/ 4186238 h 4343400"/>
              <a:gd name="connsiteX1" fmla="*/ 420687 w 4772025"/>
              <a:gd name="connsiteY1" fmla="*/ 3009900 h 4343400"/>
              <a:gd name="connsiteX2" fmla="*/ 1385887 w 4772025"/>
              <a:gd name="connsiteY2" fmla="*/ 3175000 h 4343400"/>
              <a:gd name="connsiteX3" fmla="*/ 1182687 w 4772025"/>
              <a:gd name="connsiteY3" fmla="*/ 2095500 h 4343400"/>
              <a:gd name="connsiteX4" fmla="*/ 4772025 w 4772025"/>
              <a:gd name="connsiteY4" fmla="*/ 0 h 4343400"/>
              <a:gd name="connsiteX5" fmla="*/ 4611687 w 4772025"/>
              <a:gd name="connsiteY5" fmla="*/ 2476501 h 4343400"/>
              <a:gd name="connsiteX6" fmla="*/ 3367087 w 4772025"/>
              <a:gd name="connsiteY6" fmla="*/ 2971801 h 4343400"/>
              <a:gd name="connsiteX7" fmla="*/ 4370387 w 4772025"/>
              <a:gd name="connsiteY7" fmla="*/ 3860801 h 4343400"/>
              <a:gd name="connsiteX8" fmla="*/ 4129088 w 4772025"/>
              <a:gd name="connsiteY8" fmla="*/ 4343400 h 4343400"/>
              <a:gd name="connsiteX9" fmla="*/ 3036887 w 4772025"/>
              <a:gd name="connsiteY9" fmla="*/ 3238501 h 4343400"/>
              <a:gd name="connsiteX10" fmla="*/ 2046287 w 4772025"/>
              <a:gd name="connsiteY10" fmla="*/ 3492500 h 4343400"/>
              <a:gd name="connsiteX11" fmla="*/ 1423987 w 4772025"/>
              <a:gd name="connsiteY11" fmla="*/ 4267201 h 4343400"/>
              <a:gd name="connsiteX12" fmla="*/ 623887 w 4772025"/>
              <a:gd name="connsiteY12" fmla="*/ 4241800 h 4343400"/>
              <a:gd name="connsiteX13" fmla="*/ 0 w 4772025"/>
              <a:gd name="connsiteY13" fmla="*/ 4186238 h 434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72025" h="4343400">
                <a:moveTo>
                  <a:pt x="0" y="4186238"/>
                </a:moveTo>
                <a:lnTo>
                  <a:pt x="420687" y="3009900"/>
                </a:lnTo>
                <a:lnTo>
                  <a:pt x="1385887" y="3175000"/>
                </a:lnTo>
                <a:lnTo>
                  <a:pt x="1182687" y="2095500"/>
                </a:lnTo>
                <a:lnTo>
                  <a:pt x="4772025" y="0"/>
                </a:lnTo>
                <a:lnTo>
                  <a:pt x="4611687" y="2476501"/>
                </a:lnTo>
                <a:lnTo>
                  <a:pt x="3367087" y="2971801"/>
                </a:lnTo>
                <a:lnTo>
                  <a:pt x="4370387" y="3860801"/>
                </a:lnTo>
                <a:lnTo>
                  <a:pt x="4129088" y="4343400"/>
                </a:lnTo>
                <a:lnTo>
                  <a:pt x="3036887" y="3238501"/>
                </a:lnTo>
                <a:lnTo>
                  <a:pt x="2046287" y="3492500"/>
                </a:lnTo>
                <a:lnTo>
                  <a:pt x="1423987" y="4267201"/>
                </a:lnTo>
                <a:lnTo>
                  <a:pt x="623887" y="4241800"/>
                </a:lnTo>
                <a:lnTo>
                  <a:pt x="0" y="418623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orme libre 3"/>
          <p:cNvSpPr/>
          <p:nvPr/>
        </p:nvSpPr>
        <p:spPr>
          <a:xfrm>
            <a:off x="5581651" y="3400425"/>
            <a:ext cx="957262" cy="1157288"/>
          </a:xfrm>
          <a:custGeom>
            <a:avLst/>
            <a:gdLst>
              <a:gd name="connsiteX0" fmla="*/ 0 w 957262"/>
              <a:gd name="connsiteY0" fmla="*/ 500063 h 1157288"/>
              <a:gd name="connsiteX1" fmla="*/ 957262 w 957262"/>
              <a:gd name="connsiteY1" fmla="*/ 0 h 1157288"/>
              <a:gd name="connsiteX2" fmla="*/ 528637 w 957262"/>
              <a:gd name="connsiteY2" fmla="*/ 1157288 h 1157288"/>
              <a:gd name="connsiteX3" fmla="*/ 0 w 957262"/>
              <a:gd name="connsiteY3" fmla="*/ 500063 h 1157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7262" h="1157288">
                <a:moveTo>
                  <a:pt x="0" y="500063"/>
                </a:moveTo>
                <a:lnTo>
                  <a:pt x="957262" y="0"/>
                </a:lnTo>
                <a:lnTo>
                  <a:pt x="528637" y="1157288"/>
                </a:lnTo>
                <a:lnTo>
                  <a:pt x="0" y="500063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Arc 7"/>
          <p:cNvSpPr/>
          <p:nvPr/>
        </p:nvSpPr>
        <p:spPr>
          <a:xfrm rot="19128640">
            <a:off x="-1746121" y="4540659"/>
            <a:ext cx="8863640" cy="8913089"/>
          </a:xfrm>
          <a:prstGeom prst="arc">
            <a:avLst>
              <a:gd name="adj1" fmla="val 16439183"/>
              <a:gd name="adj2" fmla="val 21166864"/>
            </a:avLst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Arc 8"/>
          <p:cNvSpPr/>
          <p:nvPr/>
        </p:nvSpPr>
        <p:spPr>
          <a:xfrm rot="12549165">
            <a:off x="6622022" y="2904067"/>
            <a:ext cx="2228888" cy="1834374"/>
          </a:xfrm>
          <a:prstGeom prst="arc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riangle isocèle 12"/>
          <p:cNvSpPr/>
          <p:nvPr/>
        </p:nvSpPr>
        <p:spPr>
          <a:xfrm rot="20528981">
            <a:off x="80330" y="4795824"/>
            <a:ext cx="629299" cy="727034"/>
          </a:xfrm>
          <a:prstGeom prst="triangle">
            <a:avLst/>
          </a:prstGeom>
          <a:pattFill prst="pct20">
            <a:fgClr>
              <a:srgbClr val="FFC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14" name="Triangle isocèle 13"/>
          <p:cNvSpPr/>
          <p:nvPr/>
        </p:nvSpPr>
        <p:spPr>
          <a:xfrm rot="20455885">
            <a:off x="1525257" y="4326737"/>
            <a:ext cx="612897" cy="1008036"/>
          </a:xfrm>
          <a:prstGeom prst="triangle">
            <a:avLst/>
          </a:prstGeom>
          <a:pattFill prst="dkDnDiag">
            <a:fgClr>
              <a:srgbClr val="FFC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17" name="Triangle isocèle 16"/>
          <p:cNvSpPr/>
          <p:nvPr/>
        </p:nvSpPr>
        <p:spPr>
          <a:xfrm rot="16379100">
            <a:off x="5957643" y="1743710"/>
            <a:ext cx="657713" cy="906782"/>
          </a:xfrm>
          <a:prstGeom prst="triangle">
            <a:avLst/>
          </a:prstGeom>
          <a:pattFill prst="dkDnDiag">
            <a:fgClr>
              <a:srgbClr val="FFC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8" name="Triangle isocèle 17"/>
          <p:cNvSpPr/>
          <p:nvPr/>
        </p:nvSpPr>
        <p:spPr>
          <a:xfrm rot="15607810">
            <a:off x="6610076" y="2770889"/>
            <a:ext cx="1498616" cy="1737873"/>
          </a:xfrm>
          <a:prstGeom prst="triangl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63000">
                <a:schemeClr val="accent4">
                  <a:lumMod val="40000"/>
                  <a:lumOff val="60000"/>
                </a:schemeClr>
              </a:gs>
              <a:gs pos="83000">
                <a:srgbClr val="FFC000"/>
              </a:gs>
              <a:gs pos="100000">
                <a:srgbClr val="FFC0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Triangle isocèle 4"/>
          <p:cNvSpPr/>
          <p:nvPr/>
        </p:nvSpPr>
        <p:spPr>
          <a:xfrm>
            <a:off x="1899137" y="304800"/>
            <a:ext cx="814671" cy="1279525"/>
          </a:xfrm>
          <a:prstGeom prst="triangle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101600" y="5143500"/>
            <a:ext cx="691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 smtClean="0"/>
              <a:t>Afr</a:t>
            </a:r>
            <a:r>
              <a:rPr lang="fr-FR" sz="1400" dirty="0" smtClean="0"/>
              <a:t> </a:t>
            </a:r>
            <a:r>
              <a:rPr lang="fr-FR" sz="1400" dirty="0" err="1" smtClean="0"/>
              <a:t>occ</a:t>
            </a:r>
            <a:endParaRPr lang="fr-FR" sz="1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1511300" y="4718539"/>
            <a:ext cx="8082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Med </a:t>
            </a:r>
            <a:r>
              <a:rPr lang="fr-FR" sz="1400" dirty="0" err="1" smtClean="0"/>
              <a:t>occ</a:t>
            </a:r>
            <a:endParaRPr lang="fr-FR" sz="1400" dirty="0" smtClean="0"/>
          </a:p>
        </p:txBody>
      </p:sp>
      <p:sp>
        <p:nvSpPr>
          <p:cNvPr id="21" name="Triangle isocèle 20"/>
          <p:cNvSpPr/>
          <p:nvPr/>
        </p:nvSpPr>
        <p:spPr>
          <a:xfrm rot="19741570">
            <a:off x="4904635" y="2291840"/>
            <a:ext cx="1197909" cy="1392277"/>
          </a:xfrm>
          <a:prstGeom prst="triangl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63000">
                <a:schemeClr val="accent4">
                  <a:lumMod val="40000"/>
                  <a:lumOff val="60000"/>
                </a:schemeClr>
              </a:gs>
              <a:gs pos="83000">
                <a:srgbClr val="FFC000"/>
              </a:gs>
              <a:gs pos="100000">
                <a:srgbClr val="FFC0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5118100" y="2921000"/>
            <a:ext cx="10263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Balkans </a:t>
            </a:r>
            <a:r>
              <a:rPr lang="fr-FR" sz="1400" dirty="0" err="1" smtClean="0"/>
              <a:t>occ</a:t>
            </a:r>
            <a:endParaRPr lang="fr-FR" sz="1400" dirty="0" smtClean="0"/>
          </a:p>
        </p:txBody>
      </p:sp>
      <p:sp>
        <p:nvSpPr>
          <p:cNvPr id="23" name="ZoneTexte 22"/>
          <p:cNvSpPr txBox="1"/>
          <p:nvPr/>
        </p:nvSpPr>
        <p:spPr>
          <a:xfrm>
            <a:off x="6997700" y="3454400"/>
            <a:ext cx="7200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Med or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6108700" y="1993900"/>
            <a:ext cx="627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 smtClean="0"/>
              <a:t>Eur</a:t>
            </a:r>
            <a:r>
              <a:rPr lang="fr-FR" sz="1400" dirty="0" smtClean="0"/>
              <a:t> or</a:t>
            </a:r>
          </a:p>
        </p:txBody>
      </p:sp>
      <p:sp>
        <p:nvSpPr>
          <p:cNvPr id="15" name="Triangle isocèle 14"/>
          <p:cNvSpPr/>
          <p:nvPr/>
        </p:nvSpPr>
        <p:spPr>
          <a:xfrm>
            <a:off x="4504407" y="4374649"/>
            <a:ext cx="1389062" cy="1647824"/>
          </a:xfrm>
          <a:prstGeom prst="triangl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63000">
                <a:schemeClr val="accent4">
                  <a:lumMod val="40000"/>
                  <a:lumOff val="60000"/>
                </a:schemeClr>
              </a:gs>
              <a:gs pos="83000">
                <a:srgbClr val="FFC000"/>
              </a:gs>
              <a:gs pos="100000">
                <a:srgbClr val="FFC0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4711700" y="5194300"/>
            <a:ext cx="9444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Med </a:t>
            </a:r>
            <a:r>
              <a:rPr lang="fr-FR" sz="1400" dirty="0" err="1" smtClean="0"/>
              <a:t>centr</a:t>
            </a:r>
            <a:endParaRPr lang="fr-FR" sz="1400" dirty="0" smtClean="0"/>
          </a:p>
          <a:p>
            <a:r>
              <a:rPr lang="fr-FR" sz="1400" dirty="0" smtClean="0"/>
              <a:t>/It sud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6997700" y="4076700"/>
            <a:ext cx="865814" cy="30777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TURQUIE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4178300" y="5054600"/>
            <a:ext cx="574453" cy="30777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LYBIE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622300" y="4965700"/>
            <a:ext cx="766428" cy="30777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MAROC</a:t>
            </a:r>
          </a:p>
        </p:txBody>
      </p:sp>
      <p:sp>
        <p:nvSpPr>
          <p:cNvPr id="47" name="Ellipse 46"/>
          <p:cNvSpPr/>
          <p:nvPr/>
        </p:nvSpPr>
        <p:spPr>
          <a:xfrm>
            <a:off x="6631620" y="3980156"/>
            <a:ext cx="99380" cy="9654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4484957" y="4668134"/>
            <a:ext cx="99380" cy="9654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1423895" y="4598464"/>
            <a:ext cx="99380" cy="9654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1171345" y="4659424"/>
            <a:ext cx="99380" cy="9654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251083" y="4671147"/>
            <a:ext cx="99380" cy="9654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8486531" y="4475284"/>
            <a:ext cx="596445" cy="30777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chemeClr val="accent5">
                    <a:lumMod val="75000"/>
                  </a:schemeClr>
                </a:solidFill>
              </a:rPr>
              <a:t>SYRIE</a:t>
            </a:r>
          </a:p>
        </p:txBody>
      </p:sp>
      <p:sp>
        <p:nvSpPr>
          <p:cNvPr id="55" name="Organigramme : Connecteur 54"/>
          <p:cNvSpPr/>
          <p:nvPr/>
        </p:nvSpPr>
        <p:spPr>
          <a:xfrm>
            <a:off x="8299938" y="3991708"/>
            <a:ext cx="2127739" cy="2092569"/>
          </a:xfrm>
          <a:prstGeom prst="flowChartConnector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>
            <a:off x="7086600" y="5691554"/>
            <a:ext cx="1491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>
                <a:solidFill>
                  <a:schemeClr val="accent5">
                    <a:lumMod val="75000"/>
                  </a:schemeClr>
                </a:solidFill>
              </a:rPr>
              <a:t>Moyen Orient</a:t>
            </a:r>
          </a:p>
        </p:txBody>
      </p:sp>
      <p:sp>
        <p:nvSpPr>
          <p:cNvPr id="57" name="ZoneTexte 56"/>
          <p:cNvSpPr txBox="1"/>
          <p:nvPr/>
        </p:nvSpPr>
        <p:spPr>
          <a:xfrm>
            <a:off x="8779609" y="4891453"/>
            <a:ext cx="463588" cy="26161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100" b="1" dirty="0" smtClean="0">
                <a:solidFill>
                  <a:schemeClr val="accent5">
                    <a:lumMod val="75000"/>
                  </a:schemeClr>
                </a:solidFill>
              </a:rPr>
              <a:t>IRAK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9406792" y="4955931"/>
            <a:ext cx="513282" cy="26161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100" b="1" dirty="0" smtClean="0">
                <a:solidFill>
                  <a:schemeClr val="accent5">
                    <a:lumMod val="75000"/>
                  </a:schemeClr>
                </a:solidFill>
              </a:rPr>
              <a:t>AFGH</a:t>
            </a:r>
          </a:p>
        </p:txBody>
      </p:sp>
      <p:sp>
        <p:nvSpPr>
          <p:cNvPr id="59" name="ZoneTexte 58"/>
          <p:cNvSpPr txBox="1"/>
          <p:nvPr/>
        </p:nvSpPr>
        <p:spPr>
          <a:xfrm>
            <a:off x="9699870" y="5372100"/>
            <a:ext cx="421910" cy="26161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100" b="1" dirty="0" smtClean="0">
                <a:solidFill>
                  <a:schemeClr val="accent5">
                    <a:lumMod val="75000"/>
                  </a:schemeClr>
                </a:solidFill>
              </a:rPr>
              <a:t>PAK</a:t>
            </a:r>
          </a:p>
        </p:txBody>
      </p:sp>
      <p:sp>
        <p:nvSpPr>
          <p:cNvPr id="60" name="Arc 59"/>
          <p:cNvSpPr/>
          <p:nvPr/>
        </p:nvSpPr>
        <p:spPr>
          <a:xfrm rot="19087083">
            <a:off x="509954" y="5574325"/>
            <a:ext cx="4273061" cy="4044462"/>
          </a:xfrm>
          <a:prstGeom prst="arc">
            <a:avLst>
              <a:gd name="adj1" fmla="val 15704855"/>
              <a:gd name="adj2" fmla="val 305796"/>
            </a:avLst>
          </a:prstGeom>
          <a:noFill/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/>
          <p:cNvSpPr txBox="1"/>
          <p:nvPr/>
        </p:nvSpPr>
        <p:spPr>
          <a:xfrm>
            <a:off x="1805355" y="5691553"/>
            <a:ext cx="1893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err="1" smtClean="0">
                <a:solidFill>
                  <a:srgbClr val="FF3300"/>
                </a:solidFill>
              </a:rPr>
              <a:t>Afr</a:t>
            </a:r>
            <a:r>
              <a:rPr lang="fr-FR" i="1" dirty="0" smtClean="0">
                <a:solidFill>
                  <a:srgbClr val="FF3300"/>
                </a:solidFill>
              </a:rPr>
              <a:t> subsaharienne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2304840" y="6376098"/>
            <a:ext cx="811441" cy="307777"/>
          </a:xfrm>
          <a:prstGeom prst="rect">
            <a:avLst/>
          </a:prstGeom>
          <a:noFill/>
          <a:ln>
            <a:solidFill>
              <a:srgbClr val="FF330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FF3300"/>
                </a:solidFill>
              </a:rPr>
              <a:t>NIGERIA</a:t>
            </a:r>
          </a:p>
        </p:txBody>
      </p:sp>
      <p:sp>
        <p:nvSpPr>
          <p:cNvPr id="63" name="ZoneTexte 62"/>
          <p:cNvSpPr txBox="1"/>
          <p:nvPr/>
        </p:nvSpPr>
        <p:spPr>
          <a:xfrm>
            <a:off x="5591400" y="6205509"/>
            <a:ext cx="942759" cy="307777"/>
          </a:xfrm>
          <a:prstGeom prst="rect">
            <a:avLst/>
          </a:prstGeom>
          <a:noFill/>
          <a:ln>
            <a:solidFill>
              <a:srgbClr val="FF330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FF3300"/>
                </a:solidFill>
              </a:rPr>
              <a:t>ERYTHREE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6425202" y="4059711"/>
            <a:ext cx="4092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Kos</a:t>
            </a:r>
          </a:p>
        </p:txBody>
      </p:sp>
      <p:sp>
        <p:nvSpPr>
          <p:cNvPr id="66" name="ZoneTexte 65"/>
          <p:cNvSpPr txBox="1"/>
          <p:nvPr/>
        </p:nvSpPr>
        <p:spPr>
          <a:xfrm>
            <a:off x="3711190" y="4468096"/>
            <a:ext cx="9188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Lampedusa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0" y="4389629"/>
            <a:ext cx="7393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Canaries</a:t>
            </a:r>
          </a:p>
        </p:txBody>
      </p:sp>
      <p:sp>
        <p:nvSpPr>
          <p:cNvPr id="68" name="ZoneTexte 67"/>
          <p:cNvSpPr txBox="1"/>
          <p:nvPr/>
        </p:nvSpPr>
        <p:spPr>
          <a:xfrm>
            <a:off x="812799" y="4382371"/>
            <a:ext cx="554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Ceuta</a:t>
            </a:r>
          </a:p>
        </p:txBody>
      </p:sp>
      <p:sp>
        <p:nvSpPr>
          <p:cNvPr id="69" name="ZoneTexte 68"/>
          <p:cNvSpPr txBox="1"/>
          <p:nvPr/>
        </p:nvSpPr>
        <p:spPr>
          <a:xfrm>
            <a:off x="1250043" y="4342457"/>
            <a:ext cx="6303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Melilla</a:t>
            </a:r>
          </a:p>
        </p:txBody>
      </p:sp>
      <p:sp>
        <p:nvSpPr>
          <p:cNvPr id="72" name="ZoneTexte 71"/>
          <p:cNvSpPr txBox="1"/>
          <p:nvPr/>
        </p:nvSpPr>
        <p:spPr>
          <a:xfrm>
            <a:off x="2584079" y="1729658"/>
            <a:ext cx="566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Calais</a:t>
            </a:r>
          </a:p>
        </p:txBody>
      </p:sp>
      <p:sp>
        <p:nvSpPr>
          <p:cNvPr id="79" name="Flèche droite 78"/>
          <p:cNvSpPr/>
          <p:nvPr/>
        </p:nvSpPr>
        <p:spPr>
          <a:xfrm rot="11814876">
            <a:off x="7789985" y="4360986"/>
            <a:ext cx="668215" cy="457200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0" name="Flèche droite 79"/>
          <p:cNvSpPr/>
          <p:nvPr/>
        </p:nvSpPr>
        <p:spPr>
          <a:xfrm rot="16200000">
            <a:off x="5731643" y="5582437"/>
            <a:ext cx="722989" cy="457200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1" name="Rectangle 80"/>
          <p:cNvSpPr/>
          <p:nvPr/>
        </p:nvSpPr>
        <p:spPr>
          <a:xfrm>
            <a:off x="8308174" y="116114"/>
            <a:ext cx="3753196" cy="386403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8294534" y="144379"/>
            <a:ext cx="3534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 smtClean="0"/>
              <a:t>B) Les flux migratoires : routes et points de passage</a:t>
            </a:r>
          </a:p>
        </p:txBody>
      </p:sp>
      <p:sp>
        <p:nvSpPr>
          <p:cNvPr id="87" name="Explosion 1 86"/>
          <p:cNvSpPr/>
          <p:nvPr/>
        </p:nvSpPr>
        <p:spPr>
          <a:xfrm>
            <a:off x="8831179" y="4227094"/>
            <a:ext cx="256674" cy="304800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5" name="Éclair 24"/>
          <p:cNvSpPr/>
          <p:nvPr/>
        </p:nvSpPr>
        <p:spPr>
          <a:xfrm>
            <a:off x="5165557" y="6176209"/>
            <a:ext cx="449179" cy="385011"/>
          </a:xfrm>
          <a:prstGeom prst="lightningBol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9" name="Éclair 88"/>
          <p:cNvSpPr/>
          <p:nvPr/>
        </p:nvSpPr>
        <p:spPr>
          <a:xfrm>
            <a:off x="2253915" y="6071936"/>
            <a:ext cx="449179" cy="385011"/>
          </a:xfrm>
          <a:prstGeom prst="lightningBol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4" name="Ellipse 93"/>
          <p:cNvSpPr/>
          <p:nvPr/>
        </p:nvSpPr>
        <p:spPr>
          <a:xfrm>
            <a:off x="2677241" y="1694156"/>
            <a:ext cx="99380" cy="9654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8315947" y="592625"/>
            <a:ext cx="31322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Principales routes recensées par </a:t>
            </a:r>
            <a:r>
              <a:rPr lang="fr-FR" sz="1400" dirty="0" err="1" smtClean="0"/>
              <a:t>Frontex</a:t>
            </a:r>
            <a:endParaRPr lang="fr-FR" sz="1400" dirty="0" smtClean="0"/>
          </a:p>
        </p:txBody>
      </p:sp>
      <p:sp>
        <p:nvSpPr>
          <p:cNvPr id="83" name="Triangle isocèle 82"/>
          <p:cNvSpPr/>
          <p:nvPr/>
        </p:nvSpPr>
        <p:spPr>
          <a:xfrm rot="20528981">
            <a:off x="8579305" y="832565"/>
            <a:ext cx="386861" cy="338148"/>
          </a:xfrm>
          <a:prstGeom prst="triangle">
            <a:avLst/>
          </a:prstGeom>
          <a:pattFill prst="pct20">
            <a:fgClr>
              <a:srgbClr val="FFC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95" name="ZoneTexte 94"/>
          <p:cNvSpPr txBox="1"/>
          <p:nvPr/>
        </p:nvSpPr>
        <p:spPr>
          <a:xfrm>
            <a:off x="9084414" y="846438"/>
            <a:ext cx="27378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Flux en net recul, devenu marginal </a:t>
            </a:r>
          </a:p>
          <a:p>
            <a:r>
              <a:rPr lang="fr-FR" sz="1400" dirty="0" smtClean="0"/>
              <a:t>(</a:t>
            </a:r>
            <a:r>
              <a:rPr lang="fr-FR" sz="1400" dirty="0" err="1" smtClean="0"/>
              <a:t>qq</a:t>
            </a:r>
            <a:r>
              <a:rPr lang="fr-FR" sz="1400" dirty="0" smtClean="0"/>
              <a:t> centaines de migrants)</a:t>
            </a:r>
          </a:p>
        </p:txBody>
      </p:sp>
      <p:sp>
        <p:nvSpPr>
          <p:cNvPr id="96" name="Triangle isocèle 95"/>
          <p:cNvSpPr/>
          <p:nvPr/>
        </p:nvSpPr>
        <p:spPr>
          <a:xfrm rot="20188325">
            <a:off x="8631634" y="1277891"/>
            <a:ext cx="340639" cy="354588"/>
          </a:xfrm>
          <a:prstGeom prst="triangle">
            <a:avLst/>
          </a:prstGeom>
          <a:pattFill prst="dkDnDiag">
            <a:fgClr>
              <a:srgbClr val="FFC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7" name="ZoneTexte 96"/>
          <p:cNvSpPr txBox="1"/>
          <p:nvPr/>
        </p:nvSpPr>
        <p:spPr>
          <a:xfrm>
            <a:off x="9122968" y="1371674"/>
            <a:ext cx="2741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Flux stabilisé, relativement mineur </a:t>
            </a:r>
          </a:p>
          <a:p>
            <a:r>
              <a:rPr lang="fr-FR" sz="1400" dirty="0" smtClean="0"/>
              <a:t>(</a:t>
            </a:r>
            <a:r>
              <a:rPr lang="fr-FR" sz="1400" dirty="0" err="1" smtClean="0"/>
              <a:t>qq</a:t>
            </a:r>
            <a:r>
              <a:rPr lang="fr-FR" sz="1400" dirty="0" smtClean="0"/>
              <a:t> milliers de migrants)</a:t>
            </a:r>
          </a:p>
        </p:txBody>
      </p:sp>
      <p:sp>
        <p:nvSpPr>
          <p:cNvPr id="98" name="Triangle isocèle 97"/>
          <p:cNvSpPr/>
          <p:nvPr/>
        </p:nvSpPr>
        <p:spPr>
          <a:xfrm rot="19741570">
            <a:off x="8515168" y="1758070"/>
            <a:ext cx="537505" cy="489857"/>
          </a:xfrm>
          <a:prstGeom prst="triangl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63000">
                <a:schemeClr val="accent4">
                  <a:lumMod val="40000"/>
                  <a:lumOff val="60000"/>
                </a:schemeClr>
              </a:gs>
              <a:gs pos="83000">
                <a:srgbClr val="FFC000"/>
              </a:gs>
              <a:gs pos="100000">
                <a:srgbClr val="FFC0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9" name="ZoneTexte 98"/>
          <p:cNvSpPr txBox="1"/>
          <p:nvPr/>
        </p:nvSpPr>
        <p:spPr>
          <a:xfrm>
            <a:off x="9159254" y="1901445"/>
            <a:ext cx="2850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Flux en très forte expansion, majeur </a:t>
            </a:r>
          </a:p>
          <a:p>
            <a:r>
              <a:rPr lang="fr-FR" sz="1400" dirty="0" smtClean="0"/>
              <a:t>(des dizaines de milliers de migrants)</a:t>
            </a:r>
          </a:p>
        </p:txBody>
      </p:sp>
      <p:sp>
        <p:nvSpPr>
          <p:cNvPr id="100" name="ZoneTexte 99"/>
          <p:cNvSpPr txBox="1"/>
          <p:nvPr/>
        </p:nvSpPr>
        <p:spPr>
          <a:xfrm>
            <a:off x="8369300" y="2676072"/>
            <a:ext cx="865814" cy="30777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TURQUIE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9245601" y="2699658"/>
            <a:ext cx="1923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Principal pays de transit</a:t>
            </a:r>
          </a:p>
        </p:txBody>
      </p:sp>
      <p:sp>
        <p:nvSpPr>
          <p:cNvPr id="101" name="Ellipse 100"/>
          <p:cNvSpPr/>
          <p:nvPr/>
        </p:nvSpPr>
        <p:spPr>
          <a:xfrm>
            <a:off x="8786991" y="3421356"/>
            <a:ext cx="99380" cy="9654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2" name="ZoneTexte 101"/>
          <p:cNvSpPr txBox="1"/>
          <p:nvPr/>
        </p:nvSpPr>
        <p:spPr>
          <a:xfrm>
            <a:off x="9194801" y="3316513"/>
            <a:ext cx="27813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Principal lieu de passages, tensions </a:t>
            </a:r>
          </a:p>
          <a:p>
            <a:r>
              <a:rPr lang="fr-FR" sz="1400" dirty="0" smtClean="0"/>
              <a:t>et drames humains</a:t>
            </a:r>
          </a:p>
        </p:txBody>
      </p:sp>
    </p:spTree>
    <p:extLst>
      <p:ext uri="{BB962C8B-B14F-4D97-AF65-F5344CB8AC3E}">
        <p14:creationId xmlns:p14="http://schemas.microsoft.com/office/powerpoint/2010/main" val="1256564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 animBg="1"/>
      <p:bldP spid="18" grpId="0" animBg="1"/>
      <p:bldP spid="10" grpId="0"/>
      <p:bldP spid="11" grpId="0"/>
      <p:bldP spid="21" grpId="0" animBg="1"/>
      <p:bldP spid="22" grpId="0"/>
      <p:bldP spid="23" grpId="0"/>
      <p:bldP spid="24" grpId="0"/>
      <p:bldP spid="15" grpId="0" animBg="1"/>
      <p:bldP spid="19" grpId="0"/>
      <p:bldP spid="42" grpId="0" animBg="1"/>
      <p:bldP spid="43" grpId="0" animBg="1"/>
      <p:bldP spid="44" grpId="0" animBg="1"/>
      <p:bldP spid="47" grpId="0" animBg="1"/>
      <p:bldP spid="48" grpId="0" animBg="1"/>
      <p:bldP spid="49" grpId="0" animBg="1"/>
      <p:bldP spid="50" grpId="0" animBg="1"/>
      <p:bldP spid="52" grpId="0" animBg="1"/>
      <p:bldP spid="64" grpId="0"/>
      <p:bldP spid="66" grpId="0"/>
      <p:bldP spid="67" grpId="0"/>
      <p:bldP spid="68" grpId="0"/>
      <p:bldP spid="69" grpId="0"/>
      <p:bldP spid="72" grpId="0"/>
      <p:bldP spid="2" grpId="0"/>
      <p:bldP spid="94" grpId="0" animBg="1"/>
      <p:bldP spid="28" grpId="0"/>
      <p:bldP spid="83" grpId="0" animBg="1"/>
      <p:bldP spid="95" grpId="0"/>
      <p:bldP spid="96" grpId="0" animBg="1"/>
      <p:bldP spid="97" grpId="0"/>
      <p:bldP spid="98" grpId="0" animBg="1"/>
      <p:bldP spid="99" grpId="0"/>
      <p:bldP spid="100" grpId="0" animBg="1"/>
      <p:bldP spid="30" grpId="0"/>
      <p:bldP spid="101" grpId="0" animBg="1"/>
      <p:bldP spid="1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Forme libre 89"/>
          <p:cNvSpPr/>
          <p:nvPr/>
        </p:nvSpPr>
        <p:spPr>
          <a:xfrm>
            <a:off x="930192" y="0"/>
            <a:ext cx="4772025" cy="4343400"/>
          </a:xfrm>
          <a:custGeom>
            <a:avLst/>
            <a:gdLst>
              <a:gd name="connsiteX0" fmla="*/ 0 w 4772025"/>
              <a:gd name="connsiteY0" fmla="*/ 4186238 h 4343400"/>
              <a:gd name="connsiteX1" fmla="*/ 4772025 w 4772025"/>
              <a:gd name="connsiteY1" fmla="*/ 0 h 4343400"/>
              <a:gd name="connsiteX2" fmla="*/ 4129088 w 4772025"/>
              <a:gd name="connsiteY2" fmla="*/ 4343400 h 4343400"/>
              <a:gd name="connsiteX3" fmla="*/ 0 w 4772025"/>
              <a:gd name="connsiteY3" fmla="*/ 4186238 h 4343400"/>
              <a:gd name="connsiteX0" fmla="*/ 0 w 4772025"/>
              <a:gd name="connsiteY0" fmla="*/ 4186238 h 4343400"/>
              <a:gd name="connsiteX1" fmla="*/ 420687 w 4772025"/>
              <a:gd name="connsiteY1" fmla="*/ 3009900 h 4343400"/>
              <a:gd name="connsiteX2" fmla="*/ 4772025 w 4772025"/>
              <a:gd name="connsiteY2" fmla="*/ 0 h 4343400"/>
              <a:gd name="connsiteX3" fmla="*/ 4129088 w 4772025"/>
              <a:gd name="connsiteY3" fmla="*/ 4343400 h 4343400"/>
              <a:gd name="connsiteX4" fmla="*/ 0 w 4772025"/>
              <a:gd name="connsiteY4" fmla="*/ 4186238 h 4343400"/>
              <a:gd name="connsiteX0" fmla="*/ 0 w 4772025"/>
              <a:gd name="connsiteY0" fmla="*/ 4186238 h 4343400"/>
              <a:gd name="connsiteX1" fmla="*/ 420687 w 4772025"/>
              <a:gd name="connsiteY1" fmla="*/ 3009900 h 4343400"/>
              <a:gd name="connsiteX2" fmla="*/ 1385887 w 4772025"/>
              <a:gd name="connsiteY2" fmla="*/ 3175000 h 4343400"/>
              <a:gd name="connsiteX3" fmla="*/ 4772025 w 4772025"/>
              <a:gd name="connsiteY3" fmla="*/ 0 h 4343400"/>
              <a:gd name="connsiteX4" fmla="*/ 4129088 w 4772025"/>
              <a:gd name="connsiteY4" fmla="*/ 4343400 h 4343400"/>
              <a:gd name="connsiteX5" fmla="*/ 0 w 4772025"/>
              <a:gd name="connsiteY5" fmla="*/ 4186238 h 4343400"/>
              <a:gd name="connsiteX0" fmla="*/ 0 w 4772025"/>
              <a:gd name="connsiteY0" fmla="*/ 4186238 h 4343400"/>
              <a:gd name="connsiteX1" fmla="*/ 420687 w 4772025"/>
              <a:gd name="connsiteY1" fmla="*/ 3009900 h 4343400"/>
              <a:gd name="connsiteX2" fmla="*/ 1385887 w 4772025"/>
              <a:gd name="connsiteY2" fmla="*/ 3175000 h 4343400"/>
              <a:gd name="connsiteX3" fmla="*/ 1182687 w 4772025"/>
              <a:gd name="connsiteY3" fmla="*/ 2095500 h 4343400"/>
              <a:gd name="connsiteX4" fmla="*/ 4772025 w 4772025"/>
              <a:gd name="connsiteY4" fmla="*/ 0 h 4343400"/>
              <a:gd name="connsiteX5" fmla="*/ 4129088 w 4772025"/>
              <a:gd name="connsiteY5" fmla="*/ 4343400 h 4343400"/>
              <a:gd name="connsiteX6" fmla="*/ 0 w 4772025"/>
              <a:gd name="connsiteY6" fmla="*/ 4186238 h 4343400"/>
              <a:gd name="connsiteX0" fmla="*/ 0 w 4772025"/>
              <a:gd name="connsiteY0" fmla="*/ 4186238 h 4589160"/>
              <a:gd name="connsiteX1" fmla="*/ 420687 w 4772025"/>
              <a:gd name="connsiteY1" fmla="*/ 3009900 h 4589160"/>
              <a:gd name="connsiteX2" fmla="*/ 1385887 w 4772025"/>
              <a:gd name="connsiteY2" fmla="*/ 3175000 h 4589160"/>
              <a:gd name="connsiteX3" fmla="*/ 1182687 w 4772025"/>
              <a:gd name="connsiteY3" fmla="*/ 2095500 h 4589160"/>
              <a:gd name="connsiteX4" fmla="*/ 4772025 w 4772025"/>
              <a:gd name="connsiteY4" fmla="*/ 0 h 4589160"/>
              <a:gd name="connsiteX5" fmla="*/ 4129088 w 4772025"/>
              <a:gd name="connsiteY5" fmla="*/ 4343400 h 4589160"/>
              <a:gd name="connsiteX6" fmla="*/ 547687 w 4772025"/>
              <a:gd name="connsiteY6" fmla="*/ 4584700 h 4589160"/>
              <a:gd name="connsiteX7" fmla="*/ 0 w 4772025"/>
              <a:gd name="connsiteY7" fmla="*/ 4186238 h 4589160"/>
              <a:gd name="connsiteX0" fmla="*/ 0 w 4772025"/>
              <a:gd name="connsiteY0" fmla="*/ 4186238 h 4586317"/>
              <a:gd name="connsiteX1" fmla="*/ 420687 w 4772025"/>
              <a:gd name="connsiteY1" fmla="*/ 3009900 h 4586317"/>
              <a:gd name="connsiteX2" fmla="*/ 1385887 w 4772025"/>
              <a:gd name="connsiteY2" fmla="*/ 3175000 h 4586317"/>
              <a:gd name="connsiteX3" fmla="*/ 1182687 w 4772025"/>
              <a:gd name="connsiteY3" fmla="*/ 2095500 h 4586317"/>
              <a:gd name="connsiteX4" fmla="*/ 4772025 w 4772025"/>
              <a:gd name="connsiteY4" fmla="*/ 0 h 4586317"/>
              <a:gd name="connsiteX5" fmla="*/ 4129088 w 4772025"/>
              <a:gd name="connsiteY5" fmla="*/ 4343400 h 4586317"/>
              <a:gd name="connsiteX6" fmla="*/ 2046287 w 4772025"/>
              <a:gd name="connsiteY6" fmla="*/ 3492500 h 4586317"/>
              <a:gd name="connsiteX7" fmla="*/ 547687 w 4772025"/>
              <a:gd name="connsiteY7" fmla="*/ 4584700 h 4586317"/>
              <a:gd name="connsiteX8" fmla="*/ 0 w 4772025"/>
              <a:gd name="connsiteY8" fmla="*/ 4186238 h 4586317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2046287 w 4772025"/>
              <a:gd name="connsiteY6" fmla="*/ 3492500 h 4584700"/>
              <a:gd name="connsiteX7" fmla="*/ 1423987 w 4772025"/>
              <a:gd name="connsiteY7" fmla="*/ 4267201 h 4584700"/>
              <a:gd name="connsiteX8" fmla="*/ 547687 w 4772025"/>
              <a:gd name="connsiteY8" fmla="*/ 4584700 h 4584700"/>
              <a:gd name="connsiteX9" fmla="*/ 0 w 4772025"/>
              <a:gd name="connsiteY9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3367087 w 4772025"/>
              <a:gd name="connsiteY5" fmla="*/ 2971801 h 4584700"/>
              <a:gd name="connsiteX6" fmla="*/ 4129088 w 4772025"/>
              <a:gd name="connsiteY6" fmla="*/ 4343400 h 4584700"/>
              <a:gd name="connsiteX7" fmla="*/ 3036887 w 4772025"/>
              <a:gd name="connsiteY7" fmla="*/ 3238501 h 4584700"/>
              <a:gd name="connsiteX8" fmla="*/ 2046287 w 4772025"/>
              <a:gd name="connsiteY8" fmla="*/ 3492500 h 4584700"/>
              <a:gd name="connsiteX9" fmla="*/ 1423987 w 4772025"/>
              <a:gd name="connsiteY9" fmla="*/ 4267201 h 4584700"/>
              <a:gd name="connsiteX10" fmla="*/ 547687 w 4772025"/>
              <a:gd name="connsiteY10" fmla="*/ 4584700 h 4584700"/>
              <a:gd name="connsiteX11" fmla="*/ 0 w 4772025"/>
              <a:gd name="connsiteY11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3367087 w 4772025"/>
              <a:gd name="connsiteY5" fmla="*/ 2971801 h 4584700"/>
              <a:gd name="connsiteX6" fmla="*/ 4370387 w 4772025"/>
              <a:gd name="connsiteY6" fmla="*/ 3860801 h 4584700"/>
              <a:gd name="connsiteX7" fmla="*/ 4129088 w 4772025"/>
              <a:gd name="connsiteY7" fmla="*/ 4343400 h 4584700"/>
              <a:gd name="connsiteX8" fmla="*/ 3036887 w 4772025"/>
              <a:gd name="connsiteY8" fmla="*/ 3238501 h 4584700"/>
              <a:gd name="connsiteX9" fmla="*/ 2046287 w 4772025"/>
              <a:gd name="connsiteY9" fmla="*/ 3492500 h 4584700"/>
              <a:gd name="connsiteX10" fmla="*/ 1423987 w 4772025"/>
              <a:gd name="connsiteY10" fmla="*/ 4267201 h 4584700"/>
              <a:gd name="connsiteX11" fmla="*/ 547687 w 4772025"/>
              <a:gd name="connsiteY11" fmla="*/ 4584700 h 4584700"/>
              <a:gd name="connsiteX12" fmla="*/ 0 w 4772025"/>
              <a:gd name="connsiteY12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3367087 w 4772025"/>
              <a:gd name="connsiteY5" fmla="*/ 2971801 h 4584700"/>
              <a:gd name="connsiteX6" fmla="*/ 4370387 w 4772025"/>
              <a:gd name="connsiteY6" fmla="*/ 3860801 h 4584700"/>
              <a:gd name="connsiteX7" fmla="*/ 4129088 w 4772025"/>
              <a:gd name="connsiteY7" fmla="*/ 4343400 h 4584700"/>
              <a:gd name="connsiteX8" fmla="*/ 3036887 w 4772025"/>
              <a:gd name="connsiteY8" fmla="*/ 3238501 h 4584700"/>
              <a:gd name="connsiteX9" fmla="*/ 2046287 w 4772025"/>
              <a:gd name="connsiteY9" fmla="*/ 3492500 h 4584700"/>
              <a:gd name="connsiteX10" fmla="*/ 1423987 w 4772025"/>
              <a:gd name="connsiteY10" fmla="*/ 4267201 h 4584700"/>
              <a:gd name="connsiteX11" fmla="*/ 547687 w 4772025"/>
              <a:gd name="connsiteY11" fmla="*/ 4584700 h 4584700"/>
              <a:gd name="connsiteX12" fmla="*/ 0 w 4772025"/>
              <a:gd name="connsiteY12" fmla="*/ 4186238 h 4584700"/>
              <a:gd name="connsiteX0" fmla="*/ 0 w 4974473"/>
              <a:gd name="connsiteY0" fmla="*/ 4186373 h 4584835"/>
              <a:gd name="connsiteX1" fmla="*/ 420687 w 4974473"/>
              <a:gd name="connsiteY1" fmla="*/ 3010035 h 4584835"/>
              <a:gd name="connsiteX2" fmla="*/ 1385887 w 4974473"/>
              <a:gd name="connsiteY2" fmla="*/ 3175135 h 4584835"/>
              <a:gd name="connsiteX3" fmla="*/ 1182687 w 4974473"/>
              <a:gd name="connsiteY3" fmla="*/ 2095635 h 4584835"/>
              <a:gd name="connsiteX4" fmla="*/ 4772025 w 4974473"/>
              <a:gd name="connsiteY4" fmla="*/ 135 h 4584835"/>
              <a:gd name="connsiteX5" fmla="*/ 4611687 w 4974473"/>
              <a:gd name="connsiteY5" fmla="*/ 2476636 h 4584835"/>
              <a:gd name="connsiteX6" fmla="*/ 3367087 w 4974473"/>
              <a:gd name="connsiteY6" fmla="*/ 2971936 h 4584835"/>
              <a:gd name="connsiteX7" fmla="*/ 4370387 w 4974473"/>
              <a:gd name="connsiteY7" fmla="*/ 3860936 h 4584835"/>
              <a:gd name="connsiteX8" fmla="*/ 4129088 w 4974473"/>
              <a:gd name="connsiteY8" fmla="*/ 4343535 h 4584835"/>
              <a:gd name="connsiteX9" fmla="*/ 3036887 w 4974473"/>
              <a:gd name="connsiteY9" fmla="*/ 3238636 h 4584835"/>
              <a:gd name="connsiteX10" fmla="*/ 2046287 w 4974473"/>
              <a:gd name="connsiteY10" fmla="*/ 3492635 h 4584835"/>
              <a:gd name="connsiteX11" fmla="*/ 1423987 w 4974473"/>
              <a:gd name="connsiteY11" fmla="*/ 4267336 h 4584835"/>
              <a:gd name="connsiteX12" fmla="*/ 547687 w 4974473"/>
              <a:gd name="connsiteY12" fmla="*/ 4584835 h 4584835"/>
              <a:gd name="connsiteX13" fmla="*/ 0 w 4974473"/>
              <a:gd name="connsiteY13" fmla="*/ 4186373 h 4584835"/>
              <a:gd name="connsiteX0" fmla="*/ 0 w 4974473"/>
              <a:gd name="connsiteY0" fmla="*/ 4186373 h 4584835"/>
              <a:gd name="connsiteX1" fmla="*/ 420687 w 4974473"/>
              <a:gd name="connsiteY1" fmla="*/ 3010035 h 4584835"/>
              <a:gd name="connsiteX2" fmla="*/ 1385887 w 4974473"/>
              <a:gd name="connsiteY2" fmla="*/ 3175135 h 4584835"/>
              <a:gd name="connsiteX3" fmla="*/ 1182687 w 4974473"/>
              <a:gd name="connsiteY3" fmla="*/ 2095635 h 4584835"/>
              <a:gd name="connsiteX4" fmla="*/ 4772025 w 4974473"/>
              <a:gd name="connsiteY4" fmla="*/ 135 h 4584835"/>
              <a:gd name="connsiteX5" fmla="*/ 4611687 w 4974473"/>
              <a:gd name="connsiteY5" fmla="*/ 2476636 h 4584835"/>
              <a:gd name="connsiteX6" fmla="*/ 3367087 w 4974473"/>
              <a:gd name="connsiteY6" fmla="*/ 2971936 h 4584835"/>
              <a:gd name="connsiteX7" fmla="*/ 4370387 w 4974473"/>
              <a:gd name="connsiteY7" fmla="*/ 3860936 h 4584835"/>
              <a:gd name="connsiteX8" fmla="*/ 4129088 w 4974473"/>
              <a:gd name="connsiteY8" fmla="*/ 4343535 h 4584835"/>
              <a:gd name="connsiteX9" fmla="*/ 3036887 w 4974473"/>
              <a:gd name="connsiteY9" fmla="*/ 3238636 h 4584835"/>
              <a:gd name="connsiteX10" fmla="*/ 2046287 w 4974473"/>
              <a:gd name="connsiteY10" fmla="*/ 3492635 h 4584835"/>
              <a:gd name="connsiteX11" fmla="*/ 1423987 w 4974473"/>
              <a:gd name="connsiteY11" fmla="*/ 4267336 h 4584835"/>
              <a:gd name="connsiteX12" fmla="*/ 547687 w 4974473"/>
              <a:gd name="connsiteY12" fmla="*/ 4584835 h 4584835"/>
              <a:gd name="connsiteX13" fmla="*/ 0 w 4974473"/>
              <a:gd name="connsiteY13" fmla="*/ 4186373 h 4584835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611687 w 4772025"/>
              <a:gd name="connsiteY5" fmla="*/ 2476501 h 4584700"/>
              <a:gd name="connsiteX6" fmla="*/ 3367087 w 4772025"/>
              <a:gd name="connsiteY6" fmla="*/ 2971801 h 4584700"/>
              <a:gd name="connsiteX7" fmla="*/ 4370387 w 4772025"/>
              <a:gd name="connsiteY7" fmla="*/ 3860801 h 4584700"/>
              <a:gd name="connsiteX8" fmla="*/ 4129088 w 4772025"/>
              <a:gd name="connsiteY8" fmla="*/ 4343400 h 4584700"/>
              <a:gd name="connsiteX9" fmla="*/ 3036887 w 4772025"/>
              <a:gd name="connsiteY9" fmla="*/ 3238501 h 4584700"/>
              <a:gd name="connsiteX10" fmla="*/ 2046287 w 4772025"/>
              <a:gd name="connsiteY10" fmla="*/ 3492500 h 4584700"/>
              <a:gd name="connsiteX11" fmla="*/ 1423987 w 4772025"/>
              <a:gd name="connsiteY11" fmla="*/ 4267201 h 4584700"/>
              <a:gd name="connsiteX12" fmla="*/ 547687 w 4772025"/>
              <a:gd name="connsiteY12" fmla="*/ 4584700 h 4584700"/>
              <a:gd name="connsiteX13" fmla="*/ 0 w 4772025"/>
              <a:gd name="connsiteY13" fmla="*/ 4186238 h 4584700"/>
              <a:gd name="connsiteX0" fmla="*/ 0 w 4772025"/>
              <a:gd name="connsiteY0" fmla="*/ 4186238 h 4343400"/>
              <a:gd name="connsiteX1" fmla="*/ 420687 w 4772025"/>
              <a:gd name="connsiteY1" fmla="*/ 3009900 h 4343400"/>
              <a:gd name="connsiteX2" fmla="*/ 1385887 w 4772025"/>
              <a:gd name="connsiteY2" fmla="*/ 3175000 h 4343400"/>
              <a:gd name="connsiteX3" fmla="*/ 1182687 w 4772025"/>
              <a:gd name="connsiteY3" fmla="*/ 2095500 h 4343400"/>
              <a:gd name="connsiteX4" fmla="*/ 4772025 w 4772025"/>
              <a:gd name="connsiteY4" fmla="*/ 0 h 4343400"/>
              <a:gd name="connsiteX5" fmla="*/ 4611687 w 4772025"/>
              <a:gd name="connsiteY5" fmla="*/ 2476501 h 4343400"/>
              <a:gd name="connsiteX6" fmla="*/ 3367087 w 4772025"/>
              <a:gd name="connsiteY6" fmla="*/ 2971801 h 4343400"/>
              <a:gd name="connsiteX7" fmla="*/ 4370387 w 4772025"/>
              <a:gd name="connsiteY7" fmla="*/ 3860801 h 4343400"/>
              <a:gd name="connsiteX8" fmla="*/ 4129088 w 4772025"/>
              <a:gd name="connsiteY8" fmla="*/ 4343400 h 4343400"/>
              <a:gd name="connsiteX9" fmla="*/ 3036887 w 4772025"/>
              <a:gd name="connsiteY9" fmla="*/ 3238501 h 4343400"/>
              <a:gd name="connsiteX10" fmla="*/ 2046287 w 4772025"/>
              <a:gd name="connsiteY10" fmla="*/ 3492500 h 4343400"/>
              <a:gd name="connsiteX11" fmla="*/ 1423987 w 4772025"/>
              <a:gd name="connsiteY11" fmla="*/ 4267201 h 4343400"/>
              <a:gd name="connsiteX12" fmla="*/ 623887 w 4772025"/>
              <a:gd name="connsiteY12" fmla="*/ 4241800 h 4343400"/>
              <a:gd name="connsiteX13" fmla="*/ 0 w 4772025"/>
              <a:gd name="connsiteY13" fmla="*/ 4186238 h 434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72025" h="4343400">
                <a:moveTo>
                  <a:pt x="0" y="4186238"/>
                </a:moveTo>
                <a:lnTo>
                  <a:pt x="420687" y="3009900"/>
                </a:lnTo>
                <a:lnTo>
                  <a:pt x="1385887" y="3175000"/>
                </a:lnTo>
                <a:lnTo>
                  <a:pt x="1182687" y="2095500"/>
                </a:lnTo>
                <a:lnTo>
                  <a:pt x="4772025" y="0"/>
                </a:lnTo>
                <a:lnTo>
                  <a:pt x="4611687" y="2476501"/>
                </a:lnTo>
                <a:lnTo>
                  <a:pt x="3367087" y="2971801"/>
                </a:lnTo>
                <a:lnTo>
                  <a:pt x="4370387" y="3860801"/>
                </a:lnTo>
                <a:lnTo>
                  <a:pt x="4129088" y="4343400"/>
                </a:lnTo>
                <a:lnTo>
                  <a:pt x="3036887" y="3238501"/>
                </a:lnTo>
                <a:lnTo>
                  <a:pt x="2046287" y="3492500"/>
                </a:lnTo>
                <a:lnTo>
                  <a:pt x="1423987" y="4267201"/>
                </a:lnTo>
                <a:lnTo>
                  <a:pt x="623887" y="4241800"/>
                </a:lnTo>
                <a:lnTo>
                  <a:pt x="0" y="418623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4414838" y="4381500"/>
            <a:ext cx="533400" cy="314325"/>
          </a:xfrm>
          <a:custGeom>
            <a:avLst/>
            <a:gdLst>
              <a:gd name="connsiteX0" fmla="*/ 0 w 533400"/>
              <a:gd name="connsiteY0" fmla="*/ 0 h 314325"/>
              <a:gd name="connsiteX1" fmla="*/ 533400 w 533400"/>
              <a:gd name="connsiteY1" fmla="*/ 9525 h 314325"/>
              <a:gd name="connsiteX2" fmla="*/ 438150 w 533400"/>
              <a:gd name="connsiteY2" fmla="*/ 314325 h 314325"/>
              <a:gd name="connsiteX3" fmla="*/ 0 w 533400"/>
              <a:gd name="connsiteY3" fmla="*/ 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3400" h="314325">
                <a:moveTo>
                  <a:pt x="0" y="0"/>
                </a:moveTo>
                <a:lnTo>
                  <a:pt x="533400" y="9525"/>
                </a:lnTo>
                <a:lnTo>
                  <a:pt x="438150" y="314325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" name="Forme libre 2"/>
          <p:cNvSpPr/>
          <p:nvPr/>
        </p:nvSpPr>
        <p:spPr>
          <a:xfrm>
            <a:off x="938213" y="-1"/>
            <a:ext cx="4772025" cy="4343400"/>
          </a:xfrm>
          <a:custGeom>
            <a:avLst/>
            <a:gdLst>
              <a:gd name="connsiteX0" fmla="*/ 0 w 4772025"/>
              <a:gd name="connsiteY0" fmla="*/ 4186238 h 4343400"/>
              <a:gd name="connsiteX1" fmla="*/ 4772025 w 4772025"/>
              <a:gd name="connsiteY1" fmla="*/ 0 h 4343400"/>
              <a:gd name="connsiteX2" fmla="*/ 4129088 w 4772025"/>
              <a:gd name="connsiteY2" fmla="*/ 4343400 h 4343400"/>
              <a:gd name="connsiteX3" fmla="*/ 0 w 4772025"/>
              <a:gd name="connsiteY3" fmla="*/ 4186238 h 4343400"/>
              <a:gd name="connsiteX0" fmla="*/ 0 w 4772025"/>
              <a:gd name="connsiteY0" fmla="*/ 4186238 h 4343400"/>
              <a:gd name="connsiteX1" fmla="*/ 420687 w 4772025"/>
              <a:gd name="connsiteY1" fmla="*/ 3009900 h 4343400"/>
              <a:gd name="connsiteX2" fmla="*/ 4772025 w 4772025"/>
              <a:gd name="connsiteY2" fmla="*/ 0 h 4343400"/>
              <a:gd name="connsiteX3" fmla="*/ 4129088 w 4772025"/>
              <a:gd name="connsiteY3" fmla="*/ 4343400 h 4343400"/>
              <a:gd name="connsiteX4" fmla="*/ 0 w 4772025"/>
              <a:gd name="connsiteY4" fmla="*/ 4186238 h 4343400"/>
              <a:gd name="connsiteX0" fmla="*/ 0 w 4772025"/>
              <a:gd name="connsiteY0" fmla="*/ 4186238 h 4343400"/>
              <a:gd name="connsiteX1" fmla="*/ 420687 w 4772025"/>
              <a:gd name="connsiteY1" fmla="*/ 3009900 h 4343400"/>
              <a:gd name="connsiteX2" fmla="*/ 1385887 w 4772025"/>
              <a:gd name="connsiteY2" fmla="*/ 3175000 h 4343400"/>
              <a:gd name="connsiteX3" fmla="*/ 4772025 w 4772025"/>
              <a:gd name="connsiteY3" fmla="*/ 0 h 4343400"/>
              <a:gd name="connsiteX4" fmla="*/ 4129088 w 4772025"/>
              <a:gd name="connsiteY4" fmla="*/ 4343400 h 4343400"/>
              <a:gd name="connsiteX5" fmla="*/ 0 w 4772025"/>
              <a:gd name="connsiteY5" fmla="*/ 4186238 h 4343400"/>
              <a:gd name="connsiteX0" fmla="*/ 0 w 4772025"/>
              <a:gd name="connsiteY0" fmla="*/ 4186238 h 4343400"/>
              <a:gd name="connsiteX1" fmla="*/ 420687 w 4772025"/>
              <a:gd name="connsiteY1" fmla="*/ 3009900 h 4343400"/>
              <a:gd name="connsiteX2" fmla="*/ 1385887 w 4772025"/>
              <a:gd name="connsiteY2" fmla="*/ 3175000 h 4343400"/>
              <a:gd name="connsiteX3" fmla="*/ 1182687 w 4772025"/>
              <a:gd name="connsiteY3" fmla="*/ 2095500 h 4343400"/>
              <a:gd name="connsiteX4" fmla="*/ 4772025 w 4772025"/>
              <a:gd name="connsiteY4" fmla="*/ 0 h 4343400"/>
              <a:gd name="connsiteX5" fmla="*/ 4129088 w 4772025"/>
              <a:gd name="connsiteY5" fmla="*/ 4343400 h 4343400"/>
              <a:gd name="connsiteX6" fmla="*/ 0 w 4772025"/>
              <a:gd name="connsiteY6" fmla="*/ 4186238 h 4343400"/>
              <a:gd name="connsiteX0" fmla="*/ 0 w 4772025"/>
              <a:gd name="connsiteY0" fmla="*/ 4186238 h 4589160"/>
              <a:gd name="connsiteX1" fmla="*/ 420687 w 4772025"/>
              <a:gd name="connsiteY1" fmla="*/ 3009900 h 4589160"/>
              <a:gd name="connsiteX2" fmla="*/ 1385887 w 4772025"/>
              <a:gd name="connsiteY2" fmla="*/ 3175000 h 4589160"/>
              <a:gd name="connsiteX3" fmla="*/ 1182687 w 4772025"/>
              <a:gd name="connsiteY3" fmla="*/ 2095500 h 4589160"/>
              <a:gd name="connsiteX4" fmla="*/ 4772025 w 4772025"/>
              <a:gd name="connsiteY4" fmla="*/ 0 h 4589160"/>
              <a:gd name="connsiteX5" fmla="*/ 4129088 w 4772025"/>
              <a:gd name="connsiteY5" fmla="*/ 4343400 h 4589160"/>
              <a:gd name="connsiteX6" fmla="*/ 547687 w 4772025"/>
              <a:gd name="connsiteY6" fmla="*/ 4584700 h 4589160"/>
              <a:gd name="connsiteX7" fmla="*/ 0 w 4772025"/>
              <a:gd name="connsiteY7" fmla="*/ 4186238 h 4589160"/>
              <a:gd name="connsiteX0" fmla="*/ 0 w 4772025"/>
              <a:gd name="connsiteY0" fmla="*/ 4186238 h 4586317"/>
              <a:gd name="connsiteX1" fmla="*/ 420687 w 4772025"/>
              <a:gd name="connsiteY1" fmla="*/ 3009900 h 4586317"/>
              <a:gd name="connsiteX2" fmla="*/ 1385887 w 4772025"/>
              <a:gd name="connsiteY2" fmla="*/ 3175000 h 4586317"/>
              <a:gd name="connsiteX3" fmla="*/ 1182687 w 4772025"/>
              <a:gd name="connsiteY3" fmla="*/ 2095500 h 4586317"/>
              <a:gd name="connsiteX4" fmla="*/ 4772025 w 4772025"/>
              <a:gd name="connsiteY4" fmla="*/ 0 h 4586317"/>
              <a:gd name="connsiteX5" fmla="*/ 4129088 w 4772025"/>
              <a:gd name="connsiteY5" fmla="*/ 4343400 h 4586317"/>
              <a:gd name="connsiteX6" fmla="*/ 2046287 w 4772025"/>
              <a:gd name="connsiteY6" fmla="*/ 3492500 h 4586317"/>
              <a:gd name="connsiteX7" fmla="*/ 547687 w 4772025"/>
              <a:gd name="connsiteY7" fmla="*/ 4584700 h 4586317"/>
              <a:gd name="connsiteX8" fmla="*/ 0 w 4772025"/>
              <a:gd name="connsiteY8" fmla="*/ 4186238 h 4586317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2046287 w 4772025"/>
              <a:gd name="connsiteY6" fmla="*/ 3492500 h 4584700"/>
              <a:gd name="connsiteX7" fmla="*/ 1423987 w 4772025"/>
              <a:gd name="connsiteY7" fmla="*/ 4267201 h 4584700"/>
              <a:gd name="connsiteX8" fmla="*/ 547687 w 4772025"/>
              <a:gd name="connsiteY8" fmla="*/ 4584700 h 4584700"/>
              <a:gd name="connsiteX9" fmla="*/ 0 w 4772025"/>
              <a:gd name="connsiteY9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3367087 w 4772025"/>
              <a:gd name="connsiteY5" fmla="*/ 2971801 h 4584700"/>
              <a:gd name="connsiteX6" fmla="*/ 4129088 w 4772025"/>
              <a:gd name="connsiteY6" fmla="*/ 4343400 h 4584700"/>
              <a:gd name="connsiteX7" fmla="*/ 3036887 w 4772025"/>
              <a:gd name="connsiteY7" fmla="*/ 3238501 h 4584700"/>
              <a:gd name="connsiteX8" fmla="*/ 2046287 w 4772025"/>
              <a:gd name="connsiteY8" fmla="*/ 3492500 h 4584700"/>
              <a:gd name="connsiteX9" fmla="*/ 1423987 w 4772025"/>
              <a:gd name="connsiteY9" fmla="*/ 4267201 h 4584700"/>
              <a:gd name="connsiteX10" fmla="*/ 547687 w 4772025"/>
              <a:gd name="connsiteY10" fmla="*/ 4584700 h 4584700"/>
              <a:gd name="connsiteX11" fmla="*/ 0 w 4772025"/>
              <a:gd name="connsiteY11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3367087 w 4772025"/>
              <a:gd name="connsiteY5" fmla="*/ 2971801 h 4584700"/>
              <a:gd name="connsiteX6" fmla="*/ 4370387 w 4772025"/>
              <a:gd name="connsiteY6" fmla="*/ 3860801 h 4584700"/>
              <a:gd name="connsiteX7" fmla="*/ 4129088 w 4772025"/>
              <a:gd name="connsiteY7" fmla="*/ 4343400 h 4584700"/>
              <a:gd name="connsiteX8" fmla="*/ 3036887 w 4772025"/>
              <a:gd name="connsiteY8" fmla="*/ 3238501 h 4584700"/>
              <a:gd name="connsiteX9" fmla="*/ 2046287 w 4772025"/>
              <a:gd name="connsiteY9" fmla="*/ 3492500 h 4584700"/>
              <a:gd name="connsiteX10" fmla="*/ 1423987 w 4772025"/>
              <a:gd name="connsiteY10" fmla="*/ 4267201 h 4584700"/>
              <a:gd name="connsiteX11" fmla="*/ 547687 w 4772025"/>
              <a:gd name="connsiteY11" fmla="*/ 4584700 h 4584700"/>
              <a:gd name="connsiteX12" fmla="*/ 0 w 4772025"/>
              <a:gd name="connsiteY12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3367087 w 4772025"/>
              <a:gd name="connsiteY5" fmla="*/ 2971801 h 4584700"/>
              <a:gd name="connsiteX6" fmla="*/ 4370387 w 4772025"/>
              <a:gd name="connsiteY6" fmla="*/ 3860801 h 4584700"/>
              <a:gd name="connsiteX7" fmla="*/ 4129088 w 4772025"/>
              <a:gd name="connsiteY7" fmla="*/ 4343400 h 4584700"/>
              <a:gd name="connsiteX8" fmla="*/ 3036887 w 4772025"/>
              <a:gd name="connsiteY8" fmla="*/ 3238501 h 4584700"/>
              <a:gd name="connsiteX9" fmla="*/ 2046287 w 4772025"/>
              <a:gd name="connsiteY9" fmla="*/ 3492500 h 4584700"/>
              <a:gd name="connsiteX10" fmla="*/ 1423987 w 4772025"/>
              <a:gd name="connsiteY10" fmla="*/ 4267201 h 4584700"/>
              <a:gd name="connsiteX11" fmla="*/ 547687 w 4772025"/>
              <a:gd name="connsiteY11" fmla="*/ 4584700 h 4584700"/>
              <a:gd name="connsiteX12" fmla="*/ 0 w 4772025"/>
              <a:gd name="connsiteY12" fmla="*/ 4186238 h 4584700"/>
              <a:gd name="connsiteX0" fmla="*/ 0 w 4974473"/>
              <a:gd name="connsiteY0" fmla="*/ 4186373 h 4584835"/>
              <a:gd name="connsiteX1" fmla="*/ 420687 w 4974473"/>
              <a:gd name="connsiteY1" fmla="*/ 3010035 h 4584835"/>
              <a:gd name="connsiteX2" fmla="*/ 1385887 w 4974473"/>
              <a:gd name="connsiteY2" fmla="*/ 3175135 h 4584835"/>
              <a:gd name="connsiteX3" fmla="*/ 1182687 w 4974473"/>
              <a:gd name="connsiteY3" fmla="*/ 2095635 h 4584835"/>
              <a:gd name="connsiteX4" fmla="*/ 4772025 w 4974473"/>
              <a:gd name="connsiteY4" fmla="*/ 135 h 4584835"/>
              <a:gd name="connsiteX5" fmla="*/ 4611687 w 4974473"/>
              <a:gd name="connsiteY5" fmla="*/ 2476636 h 4584835"/>
              <a:gd name="connsiteX6" fmla="*/ 3367087 w 4974473"/>
              <a:gd name="connsiteY6" fmla="*/ 2971936 h 4584835"/>
              <a:gd name="connsiteX7" fmla="*/ 4370387 w 4974473"/>
              <a:gd name="connsiteY7" fmla="*/ 3860936 h 4584835"/>
              <a:gd name="connsiteX8" fmla="*/ 4129088 w 4974473"/>
              <a:gd name="connsiteY8" fmla="*/ 4343535 h 4584835"/>
              <a:gd name="connsiteX9" fmla="*/ 3036887 w 4974473"/>
              <a:gd name="connsiteY9" fmla="*/ 3238636 h 4584835"/>
              <a:gd name="connsiteX10" fmla="*/ 2046287 w 4974473"/>
              <a:gd name="connsiteY10" fmla="*/ 3492635 h 4584835"/>
              <a:gd name="connsiteX11" fmla="*/ 1423987 w 4974473"/>
              <a:gd name="connsiteY11" fmla="*/ 4267336 h 4584835"/>
              <a:gd name="connsiteX12" fmla="*/ 547687 w 4974473"/>
              <a:gd name="connsiteY12" fmla="*/ 4584835 h 4584835"/>
              <a:gd name="connsiteX13" fmla="*/ 0 w 4974473"/>
              <a:gd name="connsiteY13" fmla="*/ 4186373 h 4584835"/>
              <a:gd name="connsiteX0" fmla="*/ 0 w 4974473"/>
              <a:gd name="connsiteY0" fmla="*/ 4186373 h 4584835"/>
              <a:gd name="connsiteX1" fmla="*/ 420687 w 4974473"/>
              <a:gd name="connsiteY1" fmla="*/ 3010035 h 4584835"/>
              <a:gd name="connsiteX2" fmla="*/ 1385887 w 4974473"/>
              <a:gd name="connsiteY2" fmla="*/ 3175135 h 4584835"/>
              <a:gd name="connsiteX3" fmla="*/ 1182687 w 4974473"/>
              <a:gd name="connsiteY3" fmla="*/ 2095635 h 4584835"/>
              <a:gd name="connsiteX4" fmla="*/ 4772025 w 4974473"/>
              <a:gd name="connsiteY4" fmla="*/ 135 h 4584835"/>
              <a:gd name="connsiteX5" fmla="*/ 4611687 w 4974473"/>
              <a:gd name="connsiteY5" fmla="*/ 2476636 h 4584835"/>
              <a:gd name="connsiteX6" fmla="*/ 3367087 w 4974473"/>
              <a:gd name="connsiteY6" fmla="*/ 2971936 h 4584835"/>
              <a:gd name="connsiteX7" fmla="*/ 4370387 w 4974473"/>
              <a:gd name="connsiteY7" fmla="*/ 3860936 h 4584835"/>
              <a:gd name="connsiteX8" fmla="*/ 4129088 w 4974473"/>
              <a:gd name="connsiteY8" fmla="*/ 4343535 h 4584835"/>
              <a:gd name="connsiteX9" fmla="*/ 3036887 w 4974473"/>
              <a:gd name="connsiteY9" fmla="*/ 3238636 h 4584835"/>
              <a:gd name="connsiteX10" fmla="*/ 2046287 w 4974473"/>
              <a:gd name="connsiteY10" fmla="*/ 3492635 h 4584835"/>
              <a:gd name="connsiteX11" fmla="*/ 1423987 w 4974473"/>
              <a:gd name="connsiteY11" fmla="*/ 4267336 h 4584835"/>
              <a:gd name="connsiteX12" fmla="*/ 547687 w 4974473"/>
              <a:gd name="connsiteY12" fmla="*/ 4584835 h 4584835"/>
              <a:gd name="connsiteX13" fmla="*/ 0 w 4974473"/>
              <a:gd name="connsiteY13" fmla="*/ 4186373 h 4584835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611687 w 4772025"/>
              <a:gd name="connsiteY5" fmla="*/ 2476501 h 4584700"/>
              <a:gd name="connsiteX6" fmla="*/ 3367087 w 4772025"/>
              <a:gd name="connsiteY6" fmla="*/ 2971801 h 4584700"/>
              <a:gd name="connsiteX7" fmla="*/ 4370387 w 4772025"/>
              <a:gd name="connsiteY7" fmla="*/ 3860801 h 4584700"/>
              <a:gd name="connsiteX8" fmla="*/ 4129088 w 4772025"/>
              <a:gd name="connsiteY8" fmla="*/ 4343400 h 4584700"/>
              <a:gd name="connsiteX9" fmla="*/ 3036887 w 4772025"/>
              <a:gd name="connsiteY9" fmla="*/ 3238501 h 4584700"/>
              <a:gd name="connsiteX10" fmla="*/ 2046287 w 4772025"/>
              <a:gd name="connsiteY10" fmla="*/ 3492500 h 4584700"/>
              <a:gd name="connsiteX11" fmla="*/ 1423987 w 4772025"/>
              <a:gd name="connsiteY11" fmla="*/ 4267201 h 4584700"/>
              <a:gd name="connsiteX12" fmla="*/ 547687 w 4772025"/>
              <a:gd name="connsiteY12" fmla="*/ 4584700 h 4584700"/>
              <a:gd name="connsiteX13" fmla="*/ 0 w 4772025"/>
              <a:gd name="connsiteY13" fmla="*/ 4186238 h 4584700"/>
              <a:gd name="connsiteX0" fmla="*/ 0 w 4772025"/>
              <a:gd name="connsiteY0" fmla="*/ 4186238 h 4343400"/>
              <a:gd name="connsiteX1" fmla="*/ 420687 w 4772025"/>
              <a:gd name="connsiteY1" fmla="*/ 3009900 h 4343400"/>
              <a:gd name="connsiteX2" fmla="*/ 1385887 w 4772025"/>
              <a:gd name="connsiteY2" fmla="*/ 3175000 h 4343400"/>
              <a:gd name="connsiteX3" fmla="*/ 1182687 w 4772025"/>
              <a:gd name="connsiteY3" fmla="*/ 2095500 h 4343400"/>
              <a:gd name="connsiteX4" fmla="*/ 4772025 w 4772025"/>
              <a:gd name="connsiteY4" fmla="*/ 0 h 4343400"/>
              <a:gd name="connsiteX5" fmla="*/ 4611687 w 4772025"/>
              <a:gd name="connsiteY5" fmla="*/ 2476501 h 4343400"/>
              <a:gd name="connsiteX6" fmla="*/ 3367087 w 4772025"/>
              <a:gd name="connsiteY6" fmla="*/ 2971801 h 4343400"/>
              <a:gd name="connsiteX7" fmla="*/ 4370387 w 4772025"/>
              <a:gd name="connsiteY7" fmla="*/ 3860801 h 4343400"/>
              <a:gd name="connsiteX8" fmla="*/ 4129088 w 4772025"/>
              <a:gd name="connsiteY8" fmla="*/ 4343400 h 4343400"/>
              <a:gd name="connsiteX9" fmla="*/ 3036887 w 4772025"/>
              <a:gd name="connsiteY9" fmla="*/ 3238501 h 4343400"/>
              <a:gd name="connsiteX10" fmla="*/ 2046287 w 4772025"/>
              <a:gd name="connsiteY10" fmla="*/ 3492500 h 4343400"/>
              <a:gd name="connsiteX11" fmla="*/ 1423987 w 4772025"/>
              <a:gd name="connsiteY11" fmla="*/ 4267201 h 4343400"/>
              <a:gd name="connsiteX12" fmla="*/ 623887 w 4772025"/>
              <a:gd name="connsiteY12" fmla="*/ 4241800 h 4343400"/>
              <a:gd name="connsiteX13" fmla="*/ 0 w 4772025"/>
              <a:gd name="connsiteY13" fmla="*/ 4186238 h 434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72025" h="4343400">
                <a:moveTo>
                  <a:pt x="0" y="4186238"/>
                </a:moveTo>
                <a:lnTo>
                  <a:pt x="420687" y="3009900"/>
                </a:lnTo>
                <a:lnTo>
                  <a:pt x="1385887" y="3175000"/>
                </a:lnTo>
                <a:lnTo>
                  <a:pt x="1182687" y="2095500"/>
                </a:lnTo>
                <a:lnTo>
                  <a:pt x="4772025" y="0"/>
                </a:lnTo>
                <a:lnTo>
                  <a:pt x="4611687" y="2476501"/>
                </a:lnTo>
                <a:lnTo>
                  <a:pt x="3367087" y="2971801"/>
                </a:lnTo>
                <a:lnTo>
                  <a:pt x="4370387" y="3860801"/>
                </a:lnTo>
                <a:lnTo>
                  <a:pt x="4129088" y="4343400"/>
                </a:lnTo>
                <a:lnTo>
                  <a:pt x="3036887" y="3238501"/>
                </a:lnTo>
                <a:lnTo>
                  <a:pt x="2046287" y="3492500"/>
                </a:lnTo>
                <a:lnTo>
                  <a:pt x="1423987" y="4267201"/>
                </a:lnTo>
                <a:lnTo>
                  <a:pt x="623887" y="4241800"/>
                </a:lnTo>
                <a:lnTo>
                  <a:pt x="0" y="418623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orme libre 3"/>
          <p:cNvSpPr/>
          <p:nvPr/>
        </p:nvSpPr>
        <p:spPr>
          <a:xfrm>
            <a:off x="5581651" y="3400425"/>
            <a:ext cx="957262" cy="1157288"/>
          </a:xfrm>
          <a:custGeom>
            <a:avLst/>
            <a:gdLst>
              <a:gd name="connsiteX0" fmla="*/ 0 w 957262"/>
              <a:gd name="connsiteY0" fmla="*/ 500063 h 1157288"/>
              <a:gd name="connsiteX1" fmla="*/ 957262 w 957262"/>
              <a:gd name="connsiteY1" fmla="*/ 0 h 1157288"/>
              <a:gd name="connsiteX2" fmla="*/ 528637 w 957262"/>
              <a:gd name="connsiteY2" fmla="*/ 1157288 h 1157288"/>
              <a:gd name="connsiteX3" fmla="*/ 0 w 957262"/>
              <a:gd name="connsiteY3" fmla="*/ 500063 h 1157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7262" h="1157288">
                <a:moveTo>
                  <a:pt x="0" y="500063"/>
                </a:moveTo>
                <a:lnTo>
                  <a:pt x="957262" y="0"/>
                </a:lnTo>
                <a:lnTo>
                  <a:pt x="528637" y="1157288"/>
                </a:lnTo>
                <a:lnTo>
                  <a:pt x="0" y="500063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Arc 7"/>
          <p:cNvSpPr/>
          <p:nvPr/>
        </p:nvSpPr>
        <p:spPr>
          <a:xfrm rot="19128640">
            <a:off x="-1746121" y="4540659"/>
            <a:ext cx="8863640" cy="8913089"/>
          </a:xfrm>
          <a:prstGeom prst="arc">
            <a:avLst>
              <a:gd name="adj1" fmla="val 16439183"/>
              <a:gd name="adj2" fmla="val 21166864"/>
            </a:avLst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Arc 8"/>
          <p:cNvSpPr/>
          <p:nvPr/>
        </p:nvSpPr>
        <p:spPr>
          <a:xfrm rot="12549165">
            <a:off x="6622022" y="2904067"/>
            <a:ext cx="2228888" cy="1834374"/>
          </a:xfrm>
          <a:prstGeom prst="arc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riangle isocèle 12"/>
          <p:cNvSpPr/>
          <p:nvPr/>
        </p:nvSpPr>
        <p:spPr>
          <a:xfrm rot="20528981">
            <a:off x="80330" y="4795824"/>
            <a:ext cx="629299" cy="727034"/>
          </a:xfrm>
          <a:prstGeom prst="triangle">
            <a:avLst/>
          </a:prstGeom>
          <a:pattFill prst="pct20">
            <a:fgClr>
              <a:srgbClr val="FFC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14" name="Triangle isocèle 13"/>
          <p:cNvSpPr/>
          <p:nvPr/>
        </p:nvSpPr>
        <p:spPr>
          <a:xfrm rot="20455885">
            <a:off x="1525257" y="4326737"/>
            <a:ext cx="612897" cy="1008036"/>
          </a:xfrm>
          <a:prstGeom prst="triangle">
            <a:avLst/>
          </a:prstGeom>
          <a:pattFill prst="dkDnDiag">
            <a:fgClr>
              <a:srgbClr val="FFC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17" name="Triangle isocèle 16"/>
          <p:cNvSpPr/>
          <p:nvPr/>
        </p:nvSpPr>
        <p:spPr>
          <a:xfrm rot="16379100">
            <a:off x="5957643" y="1743710"/>
            <a:ext cx="657713" cy="906782"/>
          </a:xfrm>
          <a:prstGeom prst="triangle">
            <a:avLst/>
          </a:prstGeom>
          <a:pattFill prst="dkDnDiag">
            <a:fgClr>
              <a:srgbClr val="FFC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8" name="Triangle isocèle 17"/>
          <p:cNvSpPr/>
          <p:nvPr/>
        </p:nvSpPr>
        <p:spPr>
          <a:xfrm rot="15607810">
            <a:off x="6610076" y="2770889"/>
            <a:ext cx="1498616" cy="1737873"/>
          </a:xfrm>
          <a:prstGeom prst="triangl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63000">
                <a:schemeClr val="accent4">
                  <a:lumMod val="40000"/>
                  <a:lumOff val="60000"/>
                </a:schemeClr>
              </a:gs>
              <a:gs pos="83000">
                <a:srgbClr val="FFC000"/>
              </a:gs>
              <a:gs pos="100000">
                <a:srgbClr val="FFC0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Triangle isocèle 4"/>
          <p:cNvSpPr/>
          <p:nvPr/>
        </p:nvSpPr>
        <p:spPr>
          <a:xfrm>
            <a:off x="1899137" y="304800"/>
            <a:ext cx="814671" cy="1279525"/>
          </a:xfrm>
          <a:prstGeom prst="triangle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101600" y="5143500"/>
            <a:ext cx="691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 smtClean="0"/>
              <a:t>Afr</a:t>
            </a:r>
            <a:r>
              <a:rPr lang="fr-FR" sz="1400" dirty="0" smtClean="0"/>
              <a:t> </a:t>
            </a:r>
            <a:r>
              <a:rPr lang="fr-FR" sz="1400" dirty="0" err="1" smtClean="0"/>
              <a:t>occ</a:t>
            </a:r>
            <a:endParaRPr lang="fr-FR" sz="1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1511300" y="4718539"/>
            <a:ext cx="8082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Med </a:t>
            </a:r>
            <a:r>
              <a:rPr lang="fr-FR" sz="1400" dirty="0" err="1" smtClean="0"/>
              <a:t>occ</a:t>
            </a:r>
            <a:endParaRPr lang="fr-FR" sz="1400" dirty="0" smtClean="0"/>
          </a:p>
        </p:txBody>
      </p:sp>
      <p:sp>
        <p:nvSpPr>
          <p:cNvPr id="21" name="Triangle isocèle 20"/>
          <p:cNvSpPr/>
          <p:nvPr/>
        </p:nvSpPr>
        <p:spPr>
          <a:xfrm rot="19741570">
            <a:off x="4904635" y="2291840"/>
            <a:ext cx="1197909" cy="1392277"/>
          </a:xfrm>
          <a:prstGeom prst="triangl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63000">
                <a:schemeClr val="accent4">
                  <a:lumMod val="40000"/>
                  <a:lumOff val="60000"/>
                </a:schemeClr>
              </a:gs>
              <a:gs pos="83000">
                <a:srgbClr val="FFC000"/>
              </a:gs>
              <a:gs pos="100000">
                <a:srgbClr val="FFC0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5118100" y="2921000"/>
            <a:ext cx="10263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Balkans </a:t>
            </a:r>
            <a:r>
              <a:rPr lang="fr-FR" sz="1400" dirty="0" err="1" smtClean="0"/>
              <a:t>occ</a:t>
            </a:r>
            <a:endParaRPr lang="fr-FR" sz="1400" dirty="0" smtClean="0"/>
          </a:p>
        </p:txBody>
      </p:sp>
      <p:sp>
        <p:nvSpPr>
          <p:cNvPr id="23" name="ZoneTexte 22"/>
          <p:cNvSpPr txBox="1"/>
          <p:nvPr/>
        </p:nvSpPr>
        <p:spPr>
          <a:xfrm>
            <a:off x="6997700" y="3454400"/>
            <a:ext cx="7200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Med or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6108700" y="1993900"/>
            <a:ext cx="627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 smtClean="0"/>
              <a:t>Eur</a:t>
            </a:r>
            <a:r>
              <a:rPr lang="fr-FR" sz="1400" dirty="0" smtClean="0"/>
              <a:t> or</a:t>
            </a:r>
          </a:p>
        </p:txBody>
      </p:sp>
      <p:sp>
        <p:nvSpPr>
          <p:cNvPr id="15" name="Triangle isocèle 14"/>
          <p:cNvSpPr/>
          <p:nvPr/>
        </p:nvSpPr>
        <p:spPr>
          <a:xfrm>
            <a:off x="4504407" y="4374649"/>
            <a:ext cx="1389062" cy="1647824"/>
          </a:xfrm>
          <a:prstGeom prst="triangl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63000">
                <a:schemeClr val="accent4">
                  <a:lumMod val="40000"/>
                  <a:lumOff val="60000"/>
                </a:schemeClr>
              </a:gs>
              <a:gs pos="83000">
                <a:srgbClr val="FFC000"/>
              </a:gs>
              <a:gs pos="100000">
                <a:srgbClr val="FFC0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4711700" y="5194300"/>
            <a:ext cx="9444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Med </a:t>
            </a:r>
            <a:r>
              <a:rPr lang="fr-FR" sz="1400" dirty="0" err="1" smtClean="0"/>
              <a:t>centr</a:t>
            </a:r>
            <a:endParaRPr lang="fr-FR" sz="1400" dirty="0" smtClean="0"/>
          </a:p>
          <a:p>
            <a:r>
              <a:rPr lang="fr-FR" sz="1400" dirty="0" smtClean="0"/>
              <a:t>/It sud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6997700" y="4076700"/>
            <a:ext cx="865814" cy="30777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TURQUIE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4178300" y="5054600"/>
            <a:ext cx="574453" cy="30777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LYBIE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622300" y="4965700"/>
            <a:ext cx="766428" cy="30777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MAROC</a:t>
            </a:r>
          </a:p>
        </p:txBody>
      </p:sp>
      <p:sp>
        <p:nvSpPr>
          <p:cNvPr id="47" name="Ellipse 46"/>
          <p:cNvSpPr/>
          <p:nvPr/>
        </p:nvSpPr>
        <p:spPr>
          <a:xfrm>
            <a:off x="6631620" y="3980156"/>
            <a:ext cx="99380" cy="9654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4484957" y="4668134"/>
            <a:ext cx="99380" cy="9654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1423895" y="4598464"/>
            <a:ext cx="99380" cy="9654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1171345" y="4659424"/>
            <a:ext cx="99380" cy="9654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251083" y="4671147"/>
            <a:ext cx="99380" cy="9654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8486531" y="4475284"/>
            <a:ext cx="596445" cy="30777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chemeClr val="accent5">
                    <a:lumMod val="75000"/>
                  </a:schemeClr>
                </a:solidFill>
              </a:rPr>
              <a:t>SYRIE</a:t>
            </a:r>
          </a:p>
        </p:txBody>
      </p:sp>
      <p:sp>
        <p:nvSpPr>
          <p:cNvPr id="55" name="Organigramme : Connecteur 54"/>
          <p:cNvSpPr/>
          <p:nvPr/>
        </p:nvSpPr>
        <p:spPr>
          <a:xfrm>
            <a:off x="8299938" y="3991708"/>
            <a:ext cx="2127739" cy="2092569"/>
          </a:xfrm>
          <a:prstGeom prst="flowChartConnector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>
            <a:off x="7086600" y="5691554"/>
            <a:ext cx="1491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>
                <a:solidFill>
                  <a:schemeClr val="accent5">
                    <a:lumMod val="75000"/>
                  </a:schemeClr>
                </a:solidFill>
              </a:rPr>
              <a:t>Moyen Orient</a:t>
            </a:r>
          </a:p>
        </p:txBody>
      </p:sp>
      <p:sp>
        <p:nvSpPr>
          <p:cNvPr id="57" name="ZoneTexte 56"/>
          <p:cNvSpPr txBox="1"/>
          <p:nvPr/>
        </p:nvSpPr>
        <p:spPr>
          <a:xfrm>
            <a:off x="8779609" y="4891453"/>
            <a:ext cx="463588" cy="26161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100" b="1" dirty="0" smtClean="0">
                <a:solidFill>
                  <a:schemeClr val="accent5">
                    <a:lumMod val="75000"/>
                  </a:schemeClr>
                </a:solidFill>
              </a:rPr>
              <a:t>IRAK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9406792" y="4955931"/>
            <a:ext cx="513282" cy="26161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100" b="1" dirty="0" smtClean="0">
                <a:solidFill>
                  <a:schemeClr val="accent5">
                    <a:lumMod val="75000"/>
                  </a:schemeClr>
                </a:solidFill>
              </a:rPr>
              <a:t>AFGH</a:t>
            </a:r>
          </a:p>
        </p:txBody>
      </p:sp>
      <p:sp>
        <p:nvSpPr>
          <p:cNvPr id="59" name="ZoneTexte 58"/>
          <p:cNvSpPr txBox="1"/>
          <p:nvPr/>
        </p:nvSpPr>
        <p:spPr>
          <a:xfrm>
            <a:off x="9699870" y="5372100"/>
            <a:ext cx="421910" cy="26161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100" b="1" dirty="0" smtClean="0">
                <a:solidFill>
                  <a:schemeClr val="accent5">
                    <a:lumMod val="75000"/>
                  </a:schemeClr>
                </a:solidFill>
              </a:rPr>
              <a:t>PAK</a:t>
            </a:r>
          </a:p>
        </p:txBody>
      </p:sp>
      <p:sp>
        <p:nvSpPr>
          <p:cNvPr id="60" name="Arc 59"/>
          <p:cNvSpPr/>
          <p:nvPr/>
        </p:nvSpPr>
        <p:spPr>
          <a:xfrm rot="19087083">
            <a:off x="509954" y="5574325"/>
            <a:ext cx="4273061" cy="4044462"/>
          </a:xfrm>
          <a:prstGeom prst="arc">
            <a:avLst>
              <a:gd name="adj1" fmla="val 15704855"/>
              <a:gd name="adj2" fmla="val 305796"/>
            </a:avLst>
          </a:prstGeom>
          <a:noFill/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/>
          <p:cNvSpPr txBox="1"/>
          <p:nvPr/>
        </p:nvSpPr>
        <p:spPr>
          <a:xfrm>
            <a:off x="1805355" y="5691553"/>
            <a:ext cx="1893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err="1" smtClean="0">
                <a:solidFill>
                  <a:srgbClr val="FF3300"/>
                </a:solidFill>
              </a:rPr>
              <a:t>Afr</a:t>
            </a:r>
            <a:r>
              <a:rPr lang="fr-FR" i="1" dirty="0" smtClean="0">
                <a:solidFill>
                  <a:srgbClr val="FF3300"/>
                </a:solidFill>
              </a:rPr>
              <a:t> subsaharienne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2304840" y="6376098"/>
            <a:ext cx="811441" cy="307777"/>
          </a:xfrm>
          <a:prstGeom prst="rect">
            <a:avLst/>
          </a:prstGeom>
          <a:noFill/>
          <a:ln>
            <a:solidFill>
              <a:srgbClr val="FF330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FF3300"/>
                </a:solidFill>
              </a:rPr>
              <a:t>NIGERIA</a:t>
            </a:r>
          </a:p>
        </p:txBody>
      </p:sp>
      <p:sp>
        <p:nvSpPr>
          <p:cNvPr id="63" name="ZoneTexte 62"/>
          <p:cNvSpPr txBox="1"/>
          <p:nvPr/>
        </p:nvSpPr>
        <p:spPr>
          <a:xfrm>
            <a:off x="5591400" y="6205509"/>
            <a:ext cx="942759" cy="307777"/>
          </a:xfrm>
          <a:prstGeom prst="rect">
            <a:avLst/>
          </a:prstGeom>
          <a:noFill/>
          <a:ln>
            <a:solidFill>
              <a:srgbClr val="FF330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FF3300"/>
                </a:solidFill>
              </a:rPr>
              <a:t>ERYTHREE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6396173" y="4233882"/>
            <a:ext cx="4092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Kos</a:t>
            </a:r>
          </a:p>
        </p:txBody>
      </p:sp>
      <p:sp>
        <p:nvSpPr>
          <p:cNvPr id="66" name="ZoneTexte 65"/>
          <p:cNvSpPr txBox="1"/>
          <p:nvPr/>
        </p:nvSpPr>
        <p:spPr>
          <a:xfrm>
            <a:off x="3798276" y="4482611"/>
            <a:ext cx="9188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Lampedusa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0" y="4447686"/>
            <a:ext cx="7393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Canaries</a:t>
            </a:r>
          </a:p>
        </p:txBody>
      </p:sp>
      <p:sp>
        <p:nvSpPr>
          <p:cNvPr id="68" name="ZoneTexte 67"/>
          <p:cNvSpPr txBox="1"/>
          <p:nvPr/>
        </p:nvSpPr>
        <p:spPr>
          <a:xfrm>
            <a:off x="711200" y="4396886"/>
            <a:ext cx="554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Ceuta</a:t>
            </a:r>
          </a:p>
        </p:txBody>
      </p:sp>
      <p:sp>
        <p:nvSpPr>
          <p:cNvPr id="69" name="ZoneTexte 68"/>
          <p:cNvSpPr txBox="1"/>
          <p:nvPr/>
        </p:nvSpPr>
        <p:spPr>
          <a:xfrm>
            <a:off x="1206500" y="4371486"/>
            <a:ext cx="6303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Melilla</a:t>
            </a:r>
          </a:p>
        </p:txBody>
      </p:sp>
      <p:sp>
        <p:nvSpPr>
          <p:cNvPr id="72" name="ZoneTexte 71"/>
          <p:cNvSpPr txBox="1"/>
          <p:nvPr/>
        </p:nvSpPr>
        <p:spPr>
          <a:xfrm>
            <a:off x="2555051" y="1802229"/>
            <a:ext cx="566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Calais</a:t>
            </a:r>
          </a:p>
        </p:txBody>
      </p:sp>
      <p:sp>
        <p:nvSpPr>
          <p:cNvPr id="73" name="ZoneTexte 72"/>
          <p:cNvSpPr txBox="1"/>
          <p:nvPr/>
        </p:nvSpPr>
        <p:spPr>
          <a:xfrm>
            <a:off x="4648675" y="3629401"/>
            <a:ext cx="4158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92D050"/>
                </a:solidFill>
              </a:rPr>
              <a:t>ITA</a:t>
            </a:r>
          </a:p>
        </p:txBody>
      </p:sp>
      <p:sp>
        <p:nvSpPr>
          <p:cNvPr id="74" name="ZoneTexte 73"/>
          <p:cNvSpPr txBox="1"/>
          <p:nvPr/>
        </p:nvSpPr>
        <p:spPr>
          <a:xfrm>
            <a:off x="5690760" y="3818873"/>
            <a:ext cx="667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92D050"/>
                </a:solidFill>
              </a:rPr>
              <a:t>GRECE</a:t>
            </a:r>
          </a:p>
        </p:txBody>
      </p:sp>
      <p:sp>
        <p:nvSpPr>
          <p:cNvPr id="75" name="ZoneTexte 74"/>
          <p:cNvSpPr txBox="1"/>
          <p:nvPr/>
        </p:nvSpPr>
        <p:spPr>
          <a:xfrm>
            <a:off x="4706339" y="2290753"/>
            <a:ext cx="700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92D050"/>
                </a:solidFill>
              </a:rPr>
              <a:t>HONG.</a:t>
            </a:r>
          </a:p>
        </p:txBody>
      </p:sp>
      <p:sp>
        <p:nvSpPr>
          <p:cNvPr id="76" name="Ellipse 75"/>
          <p:cNvSpPr/>
          <p:nvPr/>
        </p:nvSpPr>
        <p:spPr>
          <a:xfrm>
            <a:off x="3521676" y="1606378"/>
            <a:ext cx="877329" cy="889687"/>
          </a:xfrm>
          <a:prstGeom prst="ellipse">
            <a:avLst/>
          </a:prstGeom>
          <a:gradFill flip="none" rotWithShape="1">
            <a:gsLst>
              <a:gs pos="21000">
                <a:schemeClr val="accent6">
                  <a:lumMod val="5000"/>
                  <a:lumOff val="95000"/>
                </a:schemeClr>
              </a:gs>
              <a:gs pos="72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dirty="0" smtClean="0">
                <a:solidFill>
                  <a:srgbClr val="92D050"/>
                </a:solidFill>
              </a:rPr>
              <a:t>ALL</a:t>
            </a:r>
            <a:endParaRPr lang="fr-FR" dirty="0">
              <a:solidFill>
                <a:srgbClr val="92D050"/>
              </a:solidFill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1741352" y="3852140"/>
            <a:ext cx="4522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92D050"/>
                </a:solidFill>
              </a:rPr>
              <a:t>ESP</a:t>
            </a:r>
          </a:p>
        </p:txBody>
      </p:sp>
      <p:sp>
        <p:nvSpPr>
          <p:cNvPr id="79" name="Flèche droite 78"/>
          <p:cNvSpPr/>
          <p:nvPr/>
        </p:nvSpPr>
        <p:spPr>
          <a:xfrm rot="11814876">
            <a:off x="7789985" y="4360986"/>
            <a:ext cx="668215" cy="457200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0" name="Flèche droite 79"/>
          <p:cNvSpPr/>
          <p:nvPr/>
        </p:nvSpPr>
        <p:spPr>
          <a:xfrm rot="16200000">
            <a:off x="5731643" y="5582437"/>
            <a:ext cx="722989" cy="457200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1" name="Rectangle 80"/>
          <p:cNvSpPr/>
          <p:nvPr/>
        </p:nvSpPr>
        <p:spPr>
          <a:xfrm>
            <a:off x="8302171" y="116115"/>
            <a:ext cx="3759199" cy="3556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8294534" y="144379"/>
            <a:ext cx="24023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C) </a:t>
            </a:r>
            <a:r>
              <a:rPr lang="fr-FR" sz="1400" b="1" u="sng" dirty="0" smtClean="0"/>
              <a:t>L’UE face au défi migratoire</a:t>
            </a:r>
          </a:p>
        </p:txBody>
      </p:sp>
      <p:sp>
        <p:nvSpPr>
          <p:cNvPr id="87" name="Explosion 1 86"/>
          <p:cNvSpPr/>
          <p:nvPr/>
        </p:nvSpPr>
        <p:spPr>
          <a:xfrm>
            <a:off x="8831179" y="4227094"/>
            <a:ext cx="256674" cy="304800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5" name="Éclair 24"/>
          <p:cNvSpPr/>
          <p:nvPr/>
        </p:nvSpPr>
        <p:spPr>
          <a:xfrm>
            <a:off x="5165557" y="6176209"/>
            <a:ext cx="449179" cy="385011"/>
          </a:xfrm>
          <a:prstGeom prst="lightningBol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9" name="Éclair 88"/>
          <p:cNvSpPr/>
          <p:nvPr/>
        </p:nvSpPr>
        <p:spPr>
          <a:xfrm>
            <a:off x="2253915" y="6071936"/>
            <a:ext cx="449179" cy="385011"/>
          </a:xfrm>
          <a:prstGeom prst="lightningBol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4" name="Ellipse 93"/>
          <p:cNvSpPr/>
          <p:nvPr/>
        </p:nvSpPr>
        <p:spPr>
          <a:xfrm>
            <a:off x="2677241" y="1694156"/>
            <a:ext cx="99380" cy="9654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Étoile à 5 branches 6"/>
          <p:cNvSpPr/>
          <p:nvPr/>
        </p:nvSpPr>
        <p:spPr>
          <a:xfrm>
            <a:off x="5355771" y="4354286"/>
            <a:ext cx="667658" cy="609600"/>
          </a:xfrm>
          <a:prstGeom prst="star5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1" name="Étoile à 5 branches 70"/>
          <p:cNvSpPr/>
          <p:nvPr/>
        </p:nvSpPr>
        <p:spPr>
          <a:xfrm>
            <a:off x="8454571" y="544286"/>
            <a:ext cx="413658" cy="428171"/>
          </a:xfrm>
          <a:prstGeom prst="star5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8998858" y="537029"/>
            <a:ext cx="2989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« </a:t>
            </a:r>
            <a:r>
              <a:rPr lang="fr-FR" sz="1400" b="1" i="1" dirty="0" smtClean="0"/>
              <a:t>Triton</a:t>
            </a:r>
            <a:r>
              <a:rPr lang="fr-FR" sz="1400" dirty="0" smtClean="0"/>
              <a:t> », le dispositif de surveillance et d’assistance de </a:t>
            </a:r>
            <a:r>
              <a:rPr lang="fr-FR" sz="1400" b="1" i="1" dirty="0" err="1" smtClean="0"/>
              <a:t>Frontex</a:t>
            </a:r>
            <a:endParaRPr lang="fr-FR" sz="1400" b="1" i="1" dirty="0" smtClean="0"/>
          </a:p>
        </p:txBody>
      </p:sp>
      <p:sp>
        <p:nvSpPr>
          <p:cNvPr id="82" name="ZoneTexte 81"/>
          <p:cNvSpPr txBox="1"/>
          <p:nvPr/>
        </p:nvSpPr>
        <p:spPr>
          <a:xfrm>
            <a:off x="8991601" y="1342572"/>
            <a:ext cx="2989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Pays frontière de Schengen soumis aux fortes pressions migratoires</a:t>
            </a:r>
            <a:endParaRPr lang="fr-FR" sz="1400" b="1" i="1" dirty="0" smtClean="0"/>
          </a:p>
        </p:txBody>
      </p:sp>
      <p:sp>
        <p:nvSpPr>
          <p:cNvPr id="84" name="ZoneTexte 83"/>
          <p:cNvSpPr txBox="1"/>
          <p:nvPr/>
        </p:nvSpPr>
        <p:spPr>
          <a:xfrm>
            <a:off x="8339617" y="1358702"/>
            <a:ext cx="667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92D050"/>
                </a:solidFill>
              </a:rPr>
              <a:t>GRECE</a:t>
            </a:r>
          </a:p>
        </p:txBody>
      </p:sp>
      <p:sp>
        <p:nvSpPr>
          <p:cNvPr id="85" name="Ellipse 84"/>
          <p:cNvSpPr/>
          <p:nvPr/>
        </p:nvSpPr>
        <p:spPr>
          <a:xfrm>
            <a:off x="8476342" y="2119087"/>
            <a:ext cx="400319" cy="406400"/>
          </a:xfrm>
          <a:prstGeom prst="ellipse">
            <a:avLst/>
          </a:prstGeom>
          <a:gradFill flip="none" rotWithShape="1">
            <a:gsLst>
              <a:gs pos="21000">
                <a:schemeClr val="accent6">
                  <a:lumMod val="5000"/>
                  <a:lumOff val="95000"/>
                </a:schemeClr>
              </a:gs>
              <a:gs pos="72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>
              <a:solidFill>
                <a:srgbClr val="92D050"/>
              </a:solidFill>
            </a:endParaRPr>
          </a:p>
        </p:txBody>
      </p:sp>
      <p:sp>
        <p:nvSpPr>
          <p:cNvPr id="86" name="ZoneTexte 85"/>
          <p:cNvSpPr txBox="1"/>
          <p:nvPr/>
        </p:nvSpPr>
        <p:spPr>
          <a:xfrm>
            <a:off x="8969829" y="2075543"/>
            <a:ext cx="2989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1</a:t>
            </a:r>
            <a:r>
              <a:rPr lang="fr-FR" sz="1400" baseline="30000" dirty="0" smtClean="0"/>
              <a:t>er</a:t>
            </a:r>
            <a:r>
              <a:rPr lang="fr-FR" sz="1400" dirty="0" smtClean="0"/>
              <a:t> pays concerné par les demandes d’asile (800 000 en 2015 )</a:t>
            </a:r>
            <a:endParaRPr lang="fr-FR" sz="1400" b="1" i="1" dirty="0" smtClean="0"/>
          </a:p>
        </p:txBody>
      </p:sp>
      <p:cxnSp>
        <p:nvCxnSpPr>
          <p:cNvPr id="20" name="Connecteur droit avec flèche 19"/>
          <p:cNvCxnSpPr/>
          <p:nvPr/>
        </p:nvCxnSpPr>
        <p:spPr>
          <a:xfrm>
            <a:off x="2452914" y="1393371"/>
            <a:ext cx="493486" cy="362858"/>
          </a:xfrm>
          <a:prstGeom prst="straightConnector1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avec flèche 87"/>
          <p:cNvCxnSpPr/>
          <p:nvPr/>
        </p:nvCxnSpPr>
        <p:spPr>
          <a:xfrm>
            <a:off x="8527143" y="2968171"/>
            <a:ext cx="370114" cy="341086"/>
          </a:xfrm>
          <a:prstGeom prst="straightConnector1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ZoneTexte 90"/>
          <p:cNvSpPr txBox="1"/>
          <p:nvPr/>
        </p:nvSpPr>
        <p:spPr>
          <a:xfrm>
            <a:off x="8933543" y="2866572"/>
            <a:ext cx="2989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Entre coopération et tension sur la question des flux de migrants</a:t>
            </a:r>
            <a:endParaRPr lang="fr-FR" sz="1400" b="1" i="1" dirty="0" smtClean="0"/>
          </a:p>
        </p:txBody>
      </p:sp>
      <p:sp>
        <p:nvSpPr>
          <p:cNvPr id="27" name="ZoneTexte 26"/>
          <p:cNvSpPr txBox="1"/>
          <p:nvPr/>
        </p:nvSpPr>
        <p:spPr>
          <a:xfrm>
            <a:off x="2960915" y="1611086"/>
            <a:ext cx="468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rgbClr val="92D050"/>
                </a:solidFill>
              </a:rPr>
              <a:t>FRA</a:t>
            </a:r>
          </a:p>
        </p:txBody>
      </p:sp>
      <p:sp>
        <p:nvSpPr>
          <p:cNvPr id="92" name="ZoneTexte 91"/>
          <p:cNvSpPr txBox="1"/>
          <p:nvPr/>
        </p:nvSpPr>
        <p:spPr>
          <a:xfrm>
            <a:off x="2111829" y="1124857"/>
            <a:ext cx="3978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rgbClr val="92D050"/>
                </a:solidFill>
              </a:rPr>
              <a:t>RU</a:t>
            </a:r>
          </a:p>
        </p:txBody>
      </p:sp>
    </p:spTree>
    <p:extLst>
      <p:ext uri="{BB962C8B-B14F-4D97-AF65-F5344CB8AC3E}">
        <p14:creationId xmlns:p14="http://schemas.microsoft.com/office/powerpoint/2010/main" val="263967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4" grpId="0"/>
      <p:bldP spid="75" grpId="0"/>
      <p:bldP spid="76" grpId="0" animBg="1"/>
      <p:bldP spid="78" grpId="0"/>
      <p:bldP spid="2" grpId="0"/>
      <p:bldP spid="7" grpId="0" animBg="1"/>
      <p:bldP spid="71" grpId="0" animBg="1"/>
      <p:bldP spid="12" grpId="0"/>
      <p:bldP spid="82" grpId="0"/>
      <p:bldP spid="84" grpId="0"/>
      <p:bldP spid="85" grpId="0" animBg="1"/>
      <p:bldP spid="86" grpId="0"/>
      <p:bldP spid="91" grpId="0"/>
      <p:bldP spid="27" grpId="0"/>
      <p:bldP spid="9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Forme libre 89"/>
          <p:cNvSpPr/>
          <p:nvPr/>
        </p:nvSpPr>
        <p:spPr>
          <a:xfrm>
            <a:off x="930192" y="0"/>
            <a:ext cx="4772025" cy="4343400"/>
          </a:xfrm>
          <a:custGeom>
            <a:avLst/>
            <a:gdLst>
              <a:gd name="connsiteX0" fmla="*/ 0 w 4772025"/>
              <a:gd name="connsiteY0" fmla="*/ 4186238 h 4343400"/>
              <a:gd name="connsiteX1" fmla="*/ 4772025 w 4772025"/>
              <a:gd name="connsiteY1" fmla="*/ 0 h 4343400"/>
              <a:gd name="connsiteX2" fmla="*/ 4129088 w 4772025"/>
              <a:gd name="connsiteY2" fmla="*/ 4343400 h 4343400"/>
              <a:gd name="connsiteX3" fmla="*/ 0 w 4772025"/>
              <a:gd name="connsiteY3" fmla="*/ 4186238 h 4343400"/>
              <a:gd name="connsiteX0" fmla="*/ 0 w 4772025"/>
              <a:gd name="connsiteY0" fmla="*/ 4186238 h 4343400"/>
              <a:gd name="connsiteX1" fmla="*/ 420687 w 4772025"/>
              <a:gd name="connsiteY1" fmla="*/ 3009900 h 4343400"/>
              <a:gd name="connsiteX2" fmla="*/ 4772025 w 4772025"/>
              <a:gd name="connsiteY2" fmla="*/ 0 h 4343400"/>
              <a:gd name="connsiteX3" fmla="*/ 4129088 w 4772025"/>
              <a:gd name="connsiteY3" fmla="*/ 4343400 h 4343400"/>
              <a:gd name="connsiteX4" fmla="*/ 0 w 4772025"/>
              <a:gd name="connsiteY4" fmla="*/ 4186238 h 4343400"/>
              <a:gd name="connsiteX0" fmla="*/ 0 w 4772025"/>
              <a:gd name="connsiteY0" fmla="*/ 4186238 h 4343400"/>
              <a:gd name="connsiteX1" fmla="*/ 420687 w 4772025"/>
              <a:gd name="connsiteY1" fmla="*/ 3009900 h 4343400"/>
              <a:gd name="connsiteX2" fmla="*/ 1385887 w 4772025"/>
              <a:gd name="connsiteY2" fmla="*/ 3175000 h 4343400"/>
              <a:gd name="connsiteX3" fmla="*/ 4772025 w 4772025"/>
              <a:gd name="connsiteY3" fmla="*/ 0 h 4343400"/>
              <a:gd name="connsiteX4" fmla="*/ 4129088 w 4772025"/>
              <a:gd name="connsiteY4" fmla="*/ 4343400 h 4343400"/>
              <a:gd name="connsiteX5" fmla="*/ 0 w 4772025"/>
              <a:gd name="connsiteY5" fmla="*/ 4186238 h 4343400"/>
              <a:gd name="connsiteX0" fmla="*/ 0 w 4772025"/>
              <a:gd name="connsiteY0" fmla="*/ 4186238 h 4343400"/>
              <a:gd name="connsiteX1" fmla="*/ 420687 w 4772025"/>
              <a:gd name="connsiteY1" fmla="*/ 3009900 h 4343400"/>
              <a:gd name="connsiteX2" fmla="*/ 1385887 w 4772025"/>
              <a:gd name="connsiteY2" fmla="*/ 3175000 h 4343400"/>
              <a:gd name="connsiteX3" fmla="*/ 1182687 w 4772025"/>
              <a:gd name="connsiteY3" fmla="*/ 2095500 h 4343400"/>
              <a:gd name="connsiteX4" fmla="*/ 4772025 w 4772025"/>
              <a:gd name="connsiteY4" fmla="*/ 0 h 4343400"/>
              <a:gd name="connsiteX5" fmla="*/ 4129088 w 4772025"/>
              <a:gd name="connsiteY5" fmla="*/ 4343400 h 4343400"/>
              <a:gd name="connsiteX6" fmla="*/ 0 w 4772025"/>
              <a:gd name="connsiteY6" fmla="*/ 4186238 h 4343400"/>
              <a:gd name="connsiteX0" fmla="*/ 0 w 4772025"/>
              <a:gd name="connsiteY0" fmla="*/ 4186238 h 4589160"/>
              <a:gd name="connsiteX1" fmla="*/ 420687 w 4772025"/>
              <a:gd name="connsiteY1" fmla="*/ 3009900 h 4589160"/>
              <a:gd name="connsiteX2" fmla="*/ 1385887 w 4772025"/>
              <a:gd name="connsiteY2" fmla="*/ 3175000 h 4589160"/>
              <a:gd name="connsiteX3" fmla="*/ 1182687 w 4772025"/>
              <a:gd name="connsiteY3" fmla="*/ 2095500 h 4589160"/>
              <a:gd name="connsiteX4" fmla="*/ 4772025 w 4772025"/>
              <a:gd name="connsiteY4" fmla="*/ 0 h 4589160"/>
              <a:gd name="connsiteX5" fmla="*/ 4129088 w 4772025"/>
              <a:gd name="connsiteY5" fmla="*/ 4343400 h 4589160"/>
              <a:gd name="connsiteX6" fmla="*/ 547687 w 4772025"/>
              <a:gd name="connsiteY6" fmla="*/ 4584700 h 4589160"/>
              <a:gd name="connsiteX7" fmla="*/ 0 w 4772025"/>
              <a:gd name="connsiteY7" fmla="*/ 4186238 h 4589160"/>
              <a:gd name="connsiteX0" fmla="*/ 0 w 4772025"/>
              <a:gd name="connsiteY0" fmla="*/ 4186238 h 4586317"/>
              <a:gd name="connsiteX1" fmla="*/ 420687 w 4772025"/>
              <a:gd name="connsiteY1" fmla="*/ 3009900 h 4586317"/>
              <a:gd name="connsiteX2" fmla="*/ 1385887 w 4772025"/>
              <a:gd name="connsiteY2" fmla="*/ 3175000 h 4586317"/>
              <a:gd name="connsiteX3" fmla="*/ 1182687 w 4772025"/>
              <a:gd name="connsiteY3" fmla="*/ 2095500 h 4586317"/>
              <a:gd name="connsiteX4" fmla="*/ 4772025 w 4772025"/>
              <a:gd name="connsiteY4" fmla="*/ 0 h 4586317"/>
              <a:gd name="connsiteX5" fmla="*/ 4129088 w 4772025"/>
              <a:gd name="connsiteY5" fmla="*/ 4343400 h 4586317"/>
              <a:gd name="connsiteX6" fmla="*/ 2046287 w 4772025"/>
              <a:gd name="connsiteY6" fmla="*/ 3492500 h 4586317"/>
              <a:gd name="connsiteX7" fmla="*/ 547687 w 4772025"/>
              <a:gd name="connsiteY7" fmla="*/ 4584700 h 4586317"/>
              <a:gd name="connsiteX8" fmla="*/ 0 w 4772025"/>
              <a:gd name="connsiteY8" fmla="*/ 4186238 h 4586317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2046287 w 4772025"/>
              <a:gd name="connsiteY6" fmla="*/ 3492500 h 4584700"/>
              <a:gd name="connsiteX7" fmla="*/ 1423987 w 4772025"/>
              <a:gd name="connsiteY7" fmla="*/ 4267201 h 4584700"/>
              <a:gd name="connsiteX8" fmla="*/ 547687 w 4772025"/>
              <a:gd name="connsiteY8" fmla="*/ 4584700 h 4584700"/>
              <a:gd name="connsiteX9" fmla="*/ 0 w 4772025"/>
              <a:gd name="connsiteY9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3367087 w 4772025"/>
              <a:gd name="connsiteY5" fmla="*/ 2971801 h 4584700"/>
              <a:gd name="connsiteX6" fmla="*/ 4129088 w 4772025"/>
              <a:gd name="connsiteY6" fmla="*/ 4343400 h 4584700"/>
              <a:gd name="connsiteX7" fmla="*/ 3036887 w 4772025"/>
              <a:gd name="connsiteY7" fmla="*/ 3238501 h 4584700"/>
              <a:gd name="connsiteX8" fmla="*/ 2046287 w 4772025"/>
              <a:gd name="connsiteY8" fmla="*/ 3492500 h 4584700"/>
              <a:gd name="connsiteX9" fmla="*/ 1423987 w 4772025"/>
              <a:gd name="connsiteY9" fmla="*/ 4267201 h 4584700"/>
              <a:gd name="connsiteX10" fmla="*/ 547687 w 4772025"/>
              <a:gd name="connsiteY10" fmla="*/ 4584700 h 4584700"/>
              <a:gd name="connsiteX11" fmla="*/ 0 w 4772025"/>
              <a:gd name="connsiteY11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3367087 w 4772025"/>
              <a:gd name="connsiteY5" fmla="*/ 2971801 h 4584700"/>
              <a:gd name="connsiteX6" fmla="*/ 4370387 w 4772025"/>
              <a:gd name="connsiteY6" fmla="*/ 3860801 h 4584700"/>
              <a:gd name="connsiteX7" fmla="*/ 4129088 w 4772025"/>
              <a:gd name="connsiteY7" fmla="*/ 4343400 h 4584700"/>
              <a:gd name="connsiteX8" fmla="*/ 3036887 w 4772025"/>
              <a:gd name="connsiteY8" fmla="*/ 3238501 h 4584700"/>
              <a:gd name="connsiteX9" fmla="*/ 2046287 w 4772025"/>
              <a:gd name="connsiteY9" fmla="*/ 3492500 h 4584700"/>
              <a:gd name="connsiteX10" fmla="*/ 1423987 w 4772025"/>
              <a:gd name="connsiteY10" fmla="*/ 4267201 h 4584700"/>
              <a:gd name="connsiteX11" fmla="*/ 547687 w 4772025"/>
              <a:gd name="connsiteY11" fmla="*/ 4584700 h 4584700"/>
              <a:gd name="connsiteX12" fmla="*/ 0 w 4772025"/>
              <a:gd name="connsiteY12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3367087 w 4772025"/>
              <a:gd name="connsiteY5" fmla="*/ 2971801 h 4584700"/>
              <a:gd name="connsiteX6" fmla="*/ 4370387 w 4772025"/>
              <a:gd name="connsiteY6" fmla="*/ 3860801 h 4584700"/>
              <a:gd name="connsiteX7" fmla="*/ 4129088 w 4772025"/>
              <a:gd name="connsiteY7" fmla="*/ 4343400 h 4584700"/>
              <a:gd name="connsiteX8" fmla="*/ 3036887 w 4772025"/>
              <a:gd name="connsiteY8" fmla="*/ 3238501 h 4584700"/>
              <a:gd name="connsiteX9" fmla="*/ 2046287 w 4772025"/>
              <a:gd name="connsiteY9" fmla="*/ 3492500 h 4584700"/>
              <a:gd name="connsiteX10" fmla="*/ 1423987 w 4772025"/>
              <a:gd name="connsiteY10" fmla="*/ 4267201 h 4584700"/>
              <a:gd name="connsiteX11" fmla="*/ 547687 w 4772025"/>
              <a:gd name="connsiteY11" fmla="*/ 4584700 h 4584700"/>
              <a:gd name="connsiteX12" fmla="*/ 0 w 4772025"/>
              <a:gd name="connsiteY12" fmla="*/ 4186238 h 4584700"/>
              <a:gd name="connsiteX0" fmla="*/ 0 w 4974473"/>
              <a:gd name="connsiteY0" fmla="*/ 4186373 h 4584835"/>
              <a:gd name="connsiteX1" fmla="*/ 420687 w 4974473"/>
              <a:gd name="connsiteY1" fmla="*/ 3010035 h 4584835"/>
              <a:gd name="connsiteX2" fmla="*/ 1385887 w 4974473"/>
              <a:gd name="connsiteY2" fmla="*/ 3175135 h 4584835"/>
              <a:gd name="connsiteX3" fmla="*/ 1182687 w 4974473"/>
              <a:gd name="connsiteY3" fmla="*/ 2095635 h 4584835"/>
              <a:gd name="connsiteX4" fmla="*/ 4772025 w 4974473"/>
              <a:gd name="connsiteY4" fmla="*/ 135 h 4584835"/>
              <a:gd name="connsiteX5" fmla="*/ 4611687 w 4974473"/>
              <a:gd name="connsiteY5" fmla="*/ 2476636 h 4584835"/>
              <a:gd name="connsiteX6" fmla="*/ 3367087 w 4974473"/>
              <a:gd name="connsiteY6" fmla="*/ 2971936 h 4584835"/>
              <a:gd name="connsiteX7" fmla="*/ 4370387 w 4974473"/>
              <a:gd name="connsiteY7" fmla="*/ 3860936 h 4584835"/>
              <a:gd name="connsiteX8" fmla="*/ 4129088 w 4974473"/>
              <a:gd name="connsiteY8" fmla="*/ 4343535 h 4584835"/>
              <a:gd name="connsiteX9" fmla="*/ 3036887 w 4974473"/>
              <a:gd name="connsiteY9" fmla="*/ 3238636 h 4584835"/>
              <a:gd name="connsiteX10" fmla="*/ 2046287 w 4974473"/>
              <a:gd name="connsiteY10" fmla="*/ 3492635 h 4584835"/>
              <a:gd name="connsiteX11" fmla="*/ 1423987 w 4974473"/>
              <a:gd name="connsiteY11" fmla="*/ 4267336 h 4584835"/>
              <a:gd name="connsiteX12" fmla="*/ 547687 w 4974473"/>
              <a:gd name="connsiteY12" fmla="*/ 4584835 h 4584835"/>
              <a:gd name="connsiteX13" fmla="*/ 0 w 4974473"/>
              <a:gd name="connsiteY13" fmla="*/ 4186373 h 4584835"/>
              <a:gd name="connsiteX0" fmla="*/ 0 w 4974473"/>
              <a:gd name="connsiteY0" fmla="*/ 4186373 h 4584835"/>
              <a:gd name="connsiteX1" fmla="*/ 420687 w 4974473"/>
              <a:gd name="connsiteY1" fmla="*/ 3010035 h 4584835"/>
              <a:gd name="connsiteX2" fmla="*/ 1385887 w 4974473"/>
              <a:gd name="connsiteY2" fmla="*/ 3175135 h 4584835"/>
              <a:gd name="connsiteX3" fmla="*/ 1182687 w 4974473"/>
              <a:gd name="connsiteY3" fmla="*/ 2095635 h 4584835"/>
              <a:gd name="connsiteX4" fmla="*/ 4772025 w 4974473"/>
              <a:gd name="connsiteY4" fmla="*/ 135 h 4584835"/>
              <a:gd name="connsiteX5" fmla="*/ 4611687 w 4974473"/>
              <a:gd name="connsiteY5" fmla="*/ 2476636 h 4584835"/>
              <a:gd name="connsiteX6" fmla="*/ 3367087 w 4974473"/>
              <a:gd name="connsiteY6" fmla="*/ 2971936 h 4584835"/>
              <a:gd name="connsiteX7" fmla="*/ 4370387 w 4974473"/>
              <a:gd name="connsiteY7" fmla="*/ 3860936 h 4584835"/>
              <a:gd name="connsiteX8" fmla="*/ 4129088 w 4974473"/>
              <a:gd name="connsiteY8" fmla="*/ 4343535 h 4584835"/>
              <a:gd name="connsiteX9" fmla="*/ 3036887 w 4974473"/>
              <a:gd name="connsiteY9" fmla="*/ 3238636 h 4584835"/>
              <a:gd name="connsiteX10" fmla="*/ 2046287 w 4974473"/>
              <a:gd name="connsiteY10" fmla="*/ 3492635 h 4584835"/>
              <a:gd name="connsiteX11" fmla="*/ 1423987 w 4974473"/>
              <a:gd name="connsiteY11" fmla="*/ 4267336 h 4584835"/>
              <a:gd name="connsiteX12" fmla="*/ 547687 w 4974473"/>
              <a:gd name="connsiteY12" fmla="*/ 4584835 h 4584835"/>
              <a:gd name="connsiteX13" fmla="*/ 0 w 4974473"/>
              <a:gd name="connsiteY13" fmla="*/ 4186373 h 4584835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611687 w 4772025"/>
              <a:gd name="connsiteY5" fmla="*/ 2476501 h 4584700"/>
              <a:gd name="connsiteX6" fmla="*/ 3367087 w 4772025"/>
              <a:gd name="connsiteY6" fmla="*/ 2971801 h 4584700"/>
              <a:gd name="connsiteX7" fmla="*/ 4370387 w 4772025"/>
              <a:gd name="connsiteY7" fmla="*/ 3860801 h 4584700"/>
              <a:gd name="connsiteX8" fmla="*/ 4129088 w 4772025"/>
              <a:gd name="connsiteY8" fmla="*/ 4343400 h 4584700"/>
              <a:gd name="connsiteX9" fmla="*/ 3036887 w 4772025"/>
              <a:gd name="connsiteY9" fmla="*/ 3238501 h 4584700"/>
              <a:gd name="connsiteX10" fmla="*/ 2046287 w 4772025"/>
              <a:gd name="connsiteY10" fmla="*/ 3492500 h 4584700"/>
              <a:gd name="connsiteX11" fmla="*/ 1423987 w 4772025"/>
              <a:gd name="connsiteY11" fmla="*/ 4267201 h 4584700"/>
              <a:gd name="connsiteX12" fmla="*/ 547687 w 4772025"/>
              <a:gd name="connsiteY12" fmla="*/ 4584700 h 4584700"/>
              <a:gd name="connsiteX13" fmla="*/ 0 w 4772025"/>
              <a:gd name="connsiteY13" fmla="*/ 4186238 h 4584700"/>
              <a:gd name="connsiteX0" fmla="*/ 0 w 4772025"/>
              <a:gd name="connsiteY0" fmla="*/ 4186238 h 4343400"/>
              <a:gd name="connsiteX1" fmla="*/ 420687 w 4772025"/>
              <a:gd name="connsiteY1" fmla="*/ 3009900 h 4343400"/>
              <a:gd name="connsiteX2" fmla="*/ 1385887 w 4772025"/>
              <a:gd name="connsiteY2" fmla="*/ 3175000 h 4343400"/>
              <a:gd name="connsiteX3" fmla="*/ 1182687 w 4772025"/>
              <a:gd name="connsiteY3" fmla="*/ 2095500 h 4343400"/>
              <a:gd name="connsiteX4" fmla="*/ 4772025 w 4772025"/>
              <a:gd name="connsiteY4" fmla="*/ 0 h 4343400"/>
              <a:gd name="connsiteX5" fmla="*/ 4611687 w 4772025"/>
              <a:gd name="connsiteY5" fmla="*/ 2476501 h 4343400"/>
              <a:gd name="connsiteX6" fmla="*/ 3367087 w 4772025"/>
              <a:gd name="connsiteY6" fmla="*/ 2971801 h 4343400"/>
              <a:gd name="connsiteX7" fmla="*/ 4370387 w 4772025"/>
              <a:gd name="connsiteY7" fmla="*/ 3860801 h 4343400"/>
              <a:gd name="connsiteX8" fmla="*/ 4129088 w 4772025"/>
              <a:gd name="connsiteY8" fmla="*/ 4343400 h 4343400"/>
              <a:gd name="connsiteX9" fmla="*/ 3036887 w 4772025"/>
              <a:gd name="connsiteY9" fmla="*/ 3238501 h 4343400"/>
              <a:gd name="connsiteX10" fmla="*/ 2046287 w 4772025"/>
              <a:gd name="connsiteY10" fmla="*/ 3492500 h 4343400"/>
              <a:gd name="connsiteX11" fmla="*/ 1423987 w 4772025"/>
              <a:gd name="connsiteY11" fmla="*/ 4267201 h 4343400"/>
              <a:gd name="connsiteX12" fmla="*/ 623887 w 4772025"/>
              <a:gd name="connsiteY12" fmla="*/ 4241800 h 4343400"/>
              <a:gd name="connsiteX13" fmla="*/ 0 w 4772025"/>
              <a:gd name="connsiteY13" fmla="*/ 4186238 h 434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72025" h="4343400">
                <a:moveTo>
                  <a:pt x="0" y="4186238"/>
                </a:moveTo>
                <a:lnTo>
                  <a:pt x="420687" y="3009900"/>
                </a:lnTo>
                <a:lnTo>
                  <a:pt x="1385887" y="3175000"/>
                </a:lnTo>
                <a:lnTo>
                  <a:pt x="1182687" y="2095500"/>
                </a:lnTo>
                <a:lnTo>
                  <a:pt x="4772025" y="0"/>
                </a:lnTo>
                <a:lnTo>
                  <a:pt x="4611687" y="2476501"/>
                </a:lnTo>
                <a:lnTo>
                  <a:pt x="3367087" y="2971801"/>
                </a:lnTo>
                <a:lnTo>
                  <a:pt x="4370387" y="3860801"/>
                </a:lnTo>
                <a:lnTo>
                  <a:pt x="4129088" y="4343400"/>
                </a:lnTo>
                <a:lnTo>
                  <a:pt x="3036887" y="3238501"/>
                </a:lnTo>
                <a:lnTo>
                  <a:pt x="2046287" y="3492500"/>
                </a:lnTo>
                <a:lnTo>
                  <a:pt x="1423987" y="4267201"/>
                </a:lnTo>
                <a:lnTo>
                  <a:pt x="623887" y="4241800"/>
                </a:lnTo>
                <a:lnTo>
                  <a:pt x="0" y="418623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4414838" y="4381500"/>
            <a:ext cx="533400" cy="314325"/>
          </a:xfrm>
          <a:custGeom>
            <a:avLst/>
            <a:gdLst>
              <a:gd name="connsiteX0" fmla="*/ 0 w 533400"/>
              <a:gd name="connsiteY0" fmla="*/ 0 h 314325"/>
              <a:gd name="connsiteX1" fmla="*/ 533400 w 533400"/>
              <a:gd name="connsiteY1" fmla="*/ 9525 h 314325"/>
              <a:gd name="connsiteX2" fmla="*/ 438150 w 533400"/>
              <a:gd name="connsiteY2" fmla="*/ 314325 h 314325"/>
              <a:gd name="connsiteX3" fmla="*/ 0 w 533400"/>
              <a:gd name="connsiteY3" fmla="*/ 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3400" h="314325">
                <a:moveTo>
                  <a:pt x="0" y="0"/>
                </a:moveTo>
                <a:lnTo>
                  <a:pt x="533400" y="9525"/>
                </a:lnTo>
                <a:lnTo>
                  <a:pt x="438150" y="314325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" name="Forme libre 2"/>
          <p:cNvSpPr/>
          <p:nvPr/>
        </p:nvSpPr>
        <p:spPr>
          <a:xfrm>
            <a:off x="938213" y="-1"/>
            <a:ext cx="4772025" cy="4343400"/>
          </a:xfrm>
          <a:custGeom>
            <a:avLst/>
            <a:gdLst>
              <a:gd name="connsiteX0" fmla="*/ 0 w 4772025"/>
              <a:gd name="connsiteY0" fmla="*/ 4186238 h 4343400"/>
              <a:gd name="connsiteX1" fmla="*/ 4772025 w 4772025"/>
              <a:gd name="connsiteY1" fmla="*/ 0 h 4343400"/>
              <a:gd name="connsiteX2" fmla="*/ 4129088 w 4772025"/>
              <a:gd name="connsiteY2" fmla="*/ 4343400 h 4343400"/>
              <a:gd name="connsiteX3" fmla="*/ 0 w 4772025"/>
              <a:gd name="connsiteY3" fmla="*/ 4186238 h 4343400"/>
              <a:gd name="connsiteX0" fmla="*/ 0 w 4772025"/>
              <a:gd name="connsiteY0" fmla="*/ 4186238 h 4343400"/>
              <a:gd name="connsiteX1" fmla="*/ 420687 w 4772025"/>
              <a:gd name="connsiteY1" fmla="*/ 3009900 h 4343400"/>
              <a:gd name="connsiteX2" fmla="*/ 4772025 w 4772025"/>
              <a:gd name="connsiteY2" fmla="*/ 0 h 4343400"/>
              <a:gd name="connsiteX3" fmla="*/ 4129088 w 4772025"/>
              <a:gd name="connsiteY3" fmla="*/ 4343400 h 4343400"/>
              <a:gd name="connsiteX4" fmla="*/ 0 w 4772025"/>
              <a:gd name="connsiteY4" fmla="*/ 4186238 h 4343400"/>
              <a:gd name="connsiteX0" fmla="*/ 0 w 4772025"/>
              <a:gd name="connsiteY0" fmla="*/ 4186238 h 4343400"/>
              <a:gd name="connsiteX1" fmla="*/ 420687 w 4772025"/>
              <a:gd name="connsiteY1" fmla="*/ 3009900 h 4343400"/>
              <a:gd name="connsiteX2" fmla="*/ 1385887 w 4772025"/>
              <a:gd name="connsiteY2" fmla="*/ 3175000 h 4343400"/>
              <a:gd name="connsiteX3" fmla="*/ 4772025 w 4772025"/>
              <a:gd name="connsiteY3" fmla="*/ 0 h 4343400"/>
              <a:gd name="connsiteX4" fmla="*/ 4129088 w 4772025"/>
              <a:gd name="connsiteY4" fmla="*/ 4343400 h 4343400"/>
              <a:gd name="connsiteX5" fmla="*/ 0 w 4772025"/>
              <a:gd name="connsiteY5" fmla="*/ 4186238 h 4343400"/>
              <a:gd name="connsiteX0" fmla="*/ 0 w 4772025"/>
              <a:gd name="connsiteY0" fmla="*/ 4186238 h 4343400"/>
              <a:gd name="connsiteX1" fmla="*/ 420687 w 4772025"/>
              <a:gd name="connsiteY1" fmla="*/ 3009900 h 4343400"/>
              <a:gd name="connsiteX2" fmla="*/ 1385887 w 4772025"/>
              <a:gd name="connsiteY2" fmla="*/ 3175000 h 4343400"/>
              <a:gd name="connsiteX3" fmla="*/ 1182687 w 4772025"/>
              <a:gd name="connsiteY3" fmla="*/ 2095500 h 4343400"/>
              <a:gd name="connsiteX4" fmla="*/ 4772025 w 4772025"/>
              <a:gd name="connsiteY4" fmla="*/ 0 h 4343400"/>
              <a:gd name="connsiteX5" fmla="*/ 4129088 w 4772025"/>
              <a:gd name="connsiteY5" fmla="*/ 4343400 h 4343400"/>
              <a:gd name="connsiteX6" fmla="*/ 0 w 4772025"/>
              <a:gd name="connsiteY6" fmla="*/ 4186238 h 4343400"/>
              <a:gd name="connsiteX0" fmla="*/ 0 w 4772025"/>
              <a:gd name="connsiteY0" fmla="*/ 4186238 h 4589160"/>
              <a:gd name="connsiteX1" fmla="*/ 420687 w 4772025"/>
              <a:gd name="connsiteY1" fmla="*/ 3009900 h 4589160"/>
              <a:gd name="connsiteX2" fmla="*/ 1385887 w 4772025"/>
              <a:gd name="connsiteY2" fmla="*/ 3175000 h 4589160"/>
              <a:gd name="connsiteX3" fmla="*/ 1182687 w 4772025"/>
              <a:gd name="connsiteY3" fmla="*/ 2095500 h 4589160"/>
              <a:gd name="connsiteX4" fmla="*/ 4772025 w 4772025"/>
              <a:gd name="connsiteY4" fmla="*/ 0 h 4589160"/>
              <a:gd name="connsiteX5" fmla="*/ 4129088 w 4772025"/>
              <a:gd name="connsiteY5" fmla="*/ 4343400 h 4589160"/>
              <a:gd name="connsiteX6" fmla="*/ 547687 w 4772025"/>
              <a:gd name="connsiteY6" fmla="*/ 4584700 h 4589160"/>
              <a:gd name="connsiteX7" fmla="*/ 0 w 4772025"/>
              <a:gd name="connsiteY7" fmla="*/ 4186238 h 4589160"/>
              <a:gd name="connsiteX0" fmla="*/ 0 w 4772025"/>
              <a:gd name="connsiteY0" fmla="*/ 4186238 h 4586317"/>
              <a:gd name="connsiteX1" fmla="*/ 420687 w 4772025"/>
              <a:gd name="connsiteY1" fmla="*/ 3009900 h 4586317"/>
              <a:gd name="connsiteX2" fmla="*/ 1385887 w 4772025"/>
              <a:gd name="connsiteY2" fmla="*/ 3175000 h 4586317"/>
              <a:gd name="connsiteX3" fmla="*/ 1182687 w 4772025"/>
              <a:gd name="connsiteY3" fmla="*/ 2095500 h 4586317"/>
              <a:gd name="connsiteX4" fmla="*/ 4772025 w 4772025"/>
              <a:gd name="connsiteY4" fmla="*/ 0 h 4586317"/>
              <a:gd name="connsiteX5" fmla="*/ 4129088 w 4772025"/>
              <a:gd name="connsiteY5" fmla="*/ 4343400 h 4586317"/>
              <a:gd name="connsiteX6" fmla="*/ 2046287 w 4772025"/>
              <a:gd name="connsiteY6" fmla="*/ 3492500 h 4586317"/>
              <a:gd name="connsiteX7" fmla="*/ 547687 w 4772025"/>
              <a:gd name="connsiteY7" fmla="*/ 4584700 h 4586317"/>
              <a:gd name="connsiteX8" fmla="*/ 0 w 4772025"/>
              <a:gd name="connsiteY8" fmla="*/ 4186238 h 4586317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2046287 w 4772025"/>
              <a:gd name="connsiteY6" fmla="*/ 3492500 h 4584700"/>
              <a:gd name="connsiteX7" fmla="*/ 1423987 w 4772025"/>
              <a:gd name="connsiteY7" fmla="*/ 4267201 h 4584700"/>
              <a:gd name="connsiteX8" fmla="*/ 547687 w 4772025"/>
              <a:gd name="connsiteY8" fmla="*/ 4584700 h 4584700"/>
              <a:gd name="connsiteX9" fmla="*/ 0 w 4772025"/>
              <a:gd name="connsiteY9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3367087 w 4772025"/>
              <a:gd name="connsiteY5" fmla="*/ 2971801 h 4584700"/>
              <a:gd name="connsiteX6" fmla="*/ 4129088 w 4772025"/>
              <a:gd name="connsiteY6" fmla="*/ 4343400 h 4584700"/>
              <a:gd name="connsiteX7" fmla="*/ 3036887 w 4772025"/>
              <a:gd name="connsiteY7" fmla="*/ 3238501 h 4584700"/>
              <a:gd name="connsiteX8" fmla="*/ 2046287 w 4772025"/>
              <a:gd name="connsiteY8" fmla="*/ 3492500 h 4584700"/>
              <a:gd name="connsiteX9" fmla="*/ 1423987 w 4772025"/>
              <a:gd name="connsiteY9" fmla="*/ 4267201 h 4584700"/>
              <a:gd name="connsiteX10" fmla="*/ 547687 w 4772025"/>
              <a:gd name="connsiteY10" fmla="*/ 4584700 h 4584700"/>
              <a:gd name="connsiteX11" fmla="*/ 0 w 4772025"/>
              <a:gd name="connsiteY11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3367087 w 4772025"/>
              <a:gd name="connsiteY5" fmla="*/ 2971801 h 4584700"/>
              <a:gd name="connsiteX6" fmla="*/ 4370387 w 4772025"/>
              <a:gd name="connsiteY6" fmla="*/ 3860801 h 4584700"/>
              <a:gd name="connsiteX7" fmla="*/ 4129088 w 4772025"/>
              <a:gd name="connsiteY7" fmla="*/ 4343400 h 4584700"/>
              <a:gd name="connsiteX8" fmla="*/ 3036887 w 4772025"/>
              <a:gd name="connsiteY8" fmla="*/ 3238501 h 4584700"/>
              <a:gd name="connsiteX9" fmla="*/ 2046287 w 4772025"/>
              <a:gd name="connsiteY9" fmla="*/ 3492500 h 4584700"/>
              <a:gd name="connsiteX10" fmla="*/ 1423987 w 4772025"/>
              <a:gd name="connsiteY10" fmla="*/ 4267201 h 4584700"/>
              <a:gd name="connsiteX11" fmla="*/ 547687 w 4772025"/>
              <a:gd name="connsiteY11" fmla="*/ 4584700 h 4584700"/>
              <a:gd name="connsiteX12" fmla="*/ 0 w 4772025"/>
              <a:gd name="connsiteY12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3367087 w 4772025"/>
              <a:gd name="connsiteY5" fmla="*/ 2971801 h 4584700"/>
              <a:gd name="connsiteX6" fmla="*/ 4370387 w 4772025"/>
              <a:gd name="connsiteY6" fmla="*/ 3860801 h 4584700"/>
              <a:gd name="connsiteX7" fmla="*/ 4129088 w 4772025"/>
              <a:gd name="connsiteY7" fmla="*/ 4343400 h 4584700"/>
              <a:gd name="connsiteX8" fmla="*/ 3036887 w 4772025"/>
              <a:gd name="connsiteY8" fmla="*/ 3238501 h 4584700"/>
              <a:gd name="connsiteX9" fmla="*/ 2046287 w 4772025"/>
              <a:gd name="connsiteY9" fmla="*/ 3492500 h 4584700"/>
              <a:gd name="connsiteX10" fmla="*/ 1423987 w 4772025"/>
              <a:gd name="connsiteY10" fmla="*/ 4267201 h 4584700"/>
              <a:gd name="connsiteX11" fmla="*/ 547687 w 4772025"/>
              <a:gd name="connsiteY11" fmla="*/ 4584700 h 4584700"/>
              <a:gd name="connsiteX12" fmla="*/ 0 w 4772025"/>
              <a:gd name="connsiteY12" fmla="*/ 4186238 h 4584700"/>
              <a:gd name="connsiteX0" fmla="*/ 0 w 4974473"/>
              <a:gd name="connsiteY0" fmla="*/ 4186373 h 4584835"/>
              <a:gd name="connsiteX1" fmla="*/ 420687 w 4974473"/>
              <a:gd name="connsiteY1" fmla="*/ 3010035 h 4584835"/>
              <a:gd name="connsiteX2" fmla="*/ 1385887 w 4974473"/>
              <a:gd name="connsiteY2" fmla="*/ 3175135 h 4584835"/>
              <a:gd name="connsiteX3" fmla="*/ 1182687 w 4974473"/>
              <a:gd name="connsiteY3" fmla="*/ 2095635 h 4584835"/>
              <a:gd name="connsiteX4" fmla="*/ 4772025 w 4974473"/>
              <a:gd name="connsiteY4" fmla="*/ 135 h 4584835"/>
              <a:gd name="connsiteX5" fmla="*/ 4611687 w 4974473"/>
              <a:gd name="connsiteY5" fmla="*/ 2476636 h 4584835"/>
              <a:gd name="connsiteX6" fmla="*/ 3367087 w 4974473"/>
              <a:gd name="connsiteY6" fmla="*/ 2971936 h 4584835"/>
              <a:gd name="connsiteX7" fmla="*/ 4370387 w 4974473"/>
              <a:gd name="connsiteY7" fmla="*/ 3860936 h 4584835"/>
              <a:gd name="connsiteX8" fmla="*/ 4129088 w 4974473"/>
              <a:gd name="connsiteY8" fmla="*/ 4343535 h 4584835"/>
              <a:gd name="connsiteX9" fmla="*/ 3036887 w 4974473"/>
              <a:gd name="connsiteY9" fmla="*/ 3238636 h 4584835"/>
              <a:gd name="connsiteX10" fmla="*/ 2046287 w 4974473"/>
              <a:gd name="connsiteY10" fmla="*/ 3492635 h 4584835"/>
              <a:gd name="connsiteX11" fmla="*/ 1423987 w 4974473"/>
              <a:gd name="connsiteY11" fmla="*/ 4267336 h 4584835"/>
              <a:gd name="connsiteX12" fmla="*/ 547687 w 4974473"/>
              <a:gd name="connsiteY12" fmla="*/ 4584835 h 4584835"/>
              <a:gd name="connsiteX13" fmla="*/ 0 w 4974473"/>
              <a:gd name="connsiteY13" fmla="*/ 4186373 h 4584835"/>
              <a:gd name="connsiteX0" fmla="*/ 0 w 4974473"/>
              <a:gd name="connsiteY0" fmla="*/ 4186373 h 4584835"/>
              <a:gd name="connsiteX1" fmla="*/ 420687 w 4974473"/>
              <a:gd name="connsiteY1" fmla="*/ 3010035 h 4584835"/>
              <a:gd name="connsiteX2" fmla="*/ 1385887 w 4974473"/>
              <a:gd name="connsiteY2" fmla="*/ 3175135 h 4584835"/>
              <a:gd name="connsiteX3" fmla="*/ 1182687 w 4974473"/>
              <a:gd name="connsiteY3" fmla="*/ 2095635 h 4584835"/>
              <a:gd name="connsiteX4" fmla="*/ 4772025 w 4974473"/>
              <a:gd name="connsiteY4" fmla="*/ 135 h 4584835"/>
              <a:gd name="connsiteX5" fmla="*/ 4611687 w 4974473"/>
              <a:gd name="connsiteY5" fmla="*/ 2476636 h 4584835"/>
              <a:gd name="connsiteX6" fmla="*/ 3367087 w 4974473"/>
              <a:gd name="connsiteY6" fmla="*/ 2971936 h 4584835"/>
              <a:gd name="connsiteX7" fmla="*/ 4370387 w 4974473"/>
              <a:gd name="connsiteY7" fmla="*/ 3860936 h 4584835"/>
              <a:gd name="connsiteX8" fmla="*/ 4129088 w 4974473"/>
              <a:gd name="connsiteY8" fmla="*/ 4343535 h 4584835"/>
              <a:gd name="connsiteX9" fmla="*/ 3036887 w 4974473"/>
              <a:gd name="connsiteY9" fmla="*/ 3238636 h 4584835"/>
              <a:gd name="connsiteX10" fmla="*/ 2046287 w 4974473"/>
              <a:gd name="connsiteY10" fmla="*/ 3492635 h 4584835"/>
              <a:gd name="connsiteX11" fmla="*/ 1423987 w 4974473"/>
              <a:gd name="connsiteY11" fmla="*/ 4267336 h 4584835"/>
              <a:gd name="connsiteX12" fmla="*/ 547687 w 4974473"/>
              <a:gd name="connsiteY12" fmla="*/ 4584835 h 4584835"/>
              <a:gd name="connsiteX13" fmla="*/ 0 w 4974473"/>
              <a:gd name="connsiteY13" fmla="*/ 4186373 h 4584835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611687 w 4772025"/>
              <a:gd name="connsiteY5" fmla="*/ 2476501 h 4584700"/>
              <a:gd name="connsiteX6" fmla="*/ 3367087 w 4772025"/>
              <a:gd name="connsiteY6" fmla="*/ 2971801 h 4584700"/>
              <a:gd name="connsiteX7" fmla="*/ 4370387 w 4772025"/>
              <a:gd name="connsiteY7" fmla="*/ 3860801 h 4584700"/>
              <a:gd name="connsiteX8" fmla="*/ 4129088 w 4772025"/>
              <a:gd name="connsiteY8" fmla="*/ 4343400 h 4584700"/>
              <a:gd name="connsiteX9" fmla="*/ 3036887 w 4772025"/>
              <a:gd name="connsiteY9" fmla="*/ 3238501 h 4584700"/>
              <a:gd name="connsiteX10" fmla="*/ 2046287 w 4772025"/>
              <a:gd name="connsiteY10" fmla="*/ 3492500 h 4584700"/>
              <a:gd name="connsiteX11" fmla="*/ 1423987 w 4772025"/>
              <a:gd name="connsiteY11" fmla="*/ 4267201 h 4584700"/>
              <a:gd name="connsiteX12" fmla="*/ 547687 w 4772025"/>
              <a:gd name="connsiteY12" fmla="*/ 4584700 h 4584700"/>
              <a:gd name="connsiteX13" fmla="*/ 0 w 4772025"/>
              <a:gd name="connsiteY13" fmla="*/ 4186238 h 4584700"/>
              <a:gd name="connsiteX0" fmla="*/ 0 w 4772025"/>
              <a:gd name="connsiteY0" fmla="*/ 4186238 h 4343400"/>
              <a:gd name="connsiteX1" fmla="*/ 420687 w 4772025"/>
              <a:gd name="connsiteY1" fmla="*/ 3009900 h 4343400"/>
              <a:gd name="connsiteX2" fmla="*/ 1385887 w 4772025"/>
              <a:gd name="connsiteY2" fmla="*/ 3175000 h 4343400"/>
              <a:gd name="connsiteX3" fmla="*/ 1182687 w 4772025"/>
              <a:gd name="connsiteY3" fmla="*/ 2095500 h 4343400"/>
              <a:gd name="connsiteX4" fmla="*/ 4772025 w 4772025"/>
              <a:gd name="connsiteY4" fmla="*/ 0 h 4343400"/>
              <a:gd name="connsiteX5" fmla="*/ 4611687 w 4772025"/>
              <a:gd name="connsiteY5" fmla="*/ 2476501 h 4343400"/>
              <a:gd name="connsiteX6" fmla="*/ 3367087 w 4772025"/>
              <a:gd name="connsiteY6" fmla="*/ 2971801 h 4343400"/>
              <a:gd name="connsiteX7" fmla="*/ 4370387 w 4772025"/>
              <a:gd name="connsiteY7" fmla="*/ 3860801 h 4343400"/>
              <a:gd name="connsiteX8" fmla="*/ 4129088 w 4772025"/>
              <a:gd name="connsiteY8" fmla="*/ 4343400 h 4343400"/>
              <a:gd name="connsiteX9" fmla="*/ 3036887 w 4772025"/>
              <a:gd name="connsiteY9" fmla="*/ 3238501 h 4343400"/>
              <a:gd name="connsiteX10" fmla="*/ 2046287 w 4772025"/>
              <a:gd name="connsiteY10" fmla="*/ 3492500 h 4343400"/>
              <a:gd name="connsiteX11" fmla="*/ 1423987 w 4772025"/>
              <a:gd name="connsiteY11" fmla="*/ 4267201 h 4343400"/>
              <a:gd name="connsiteX12" fmla="*/ 623887 w 4772025"/>
              <a:gd name="connsiteY12" fmla="*/ 4241800 h 4343400"/>
              <a:gd name="connsiteX13" fmla="*/ 0 w 4772025"/>
              <a:gd name="connsiteY13" fmla="*/ 4186238 h 434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72025" h="4343400">
                <a:moveTo>
                  <a:pt x="0" y="4186238"/>
                </a:moveTo>
                <a:lnTo>
                  <a:pt x="420687" y="3009900"/>
                </a:lnTo>
                <a:lnTo>
                  <a:pt x="1385887" y="3175000"/>
                </a:lnTo>
                <a:lnTo>
                  <a:pt x="1182687" y="2095500"/>
                </a:lnTo>
                <a:lnTo>
                  <a:pt x="4772025" y="0"/>
                </a:lnTo>
                <a:lnTo>
                  <a:pt x="4611687" y="2476501"/>
                </a:lnTo>
                <a:lnTo>
                  <a:pt x="3367087" y="2971801"/>
                </a:lnTo>
                <a:lnTo>
                  <a:pt x="4370387" y="3860801"/>
                </a:lnTo>
                <a:lnTo>
                  <a:pt x="4129088" y="4343400"/>
                </a:lnTo>
                <a:lnTo>
                  <a:pt x="3036887" y="3238501"/>
                </a:lnTo>
                <a:lnTo>
                  <a:pt x="2046287" y="3492500"/>
                </a:lnTo>
                <a:lnTo>
                  <a:pt x="1423987" y="4267201"/>
                </a:lnTo>
                <a:lnTo>
                  <a:pt x="623887" y="4241800"/>
                </a:lnTo>
                <a:lnTo>
                  <a:pt x="0" y="418623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orme libre 3"/>
          <p:cNvSpPr/>
          <p:nvPr/>
        </p:nvSpPr>
        <p:spPr>
          <a:xfrm>
            <a:off x="5581651" y="3400425"/>
            <a:ext cx="957262" cy="1157288"/>
          </a:xfrm>
          <a:custGeom>
            <a:avLst/>
            <a:gdLst>
              <a:gd name="connsiteX0" fmla="*/ 0 w 957262"/>
              <a:gd name="connsiteY0" fmla="*/ 500063 h 1157288"/>
              <a:gd name="connsiteX1" fmla="*/ 957262 w 957262"/>
              <a:gd name="connsiteY1" fmla="*/ 0 h 1157288"/>
              <a:gd name="connsiteX2" fmla="*/ 528637 w 957262"/>
              <a:gd name="connsiteY2" fmla="*/ 1157288 h 1157288"/>
              <a:gd name="connsiteX3" fmla="*/ 0 w 957262"/>
              <a:gd name="connsiteY3" fmla="*/ 500063 h 1157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7262" h="1157288">
                <a:moveTo>
                  <a:pt x="0" y="500063"/>
                </a:moveTo>
                <a:lnTo>
                  <a:pt x="957262" y="0"/>
                </a:lnTo>
                <a:lnTo>
                  <a:pt x="528637" y="1157288"/>
                </a:lnTo>
                <a:lnTo>
                  <a:pt x="0" y="500063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Arc 7"/>
          <p:cNvSpPr/>
          <p:nvPr/>
        </p:nvSpPr>
        <p:spPr>
          <a:xfrm rot="19128640">
            <a:off x="-1746121" y="4540659"/>
            <a:ext cx="8863640" cy="8913089"/>
          </a:xfrm>
          <a:prstGeom prst="arc">
            <a:avLst>
              <a:gd name="adj1" fmla="val 16439183"/>
              <a:gd name="adj2" fmla="val 21166864"/>
            </a:avLst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Arc 8"/>
          <p:cNvSpPr/>
          <p:nvPr/>
        </p:nvSpPr>
        <p:spPr>
          <a:xfrm rot="12549165">
            <a:off x="6622022" y="2904067"/>
            <a:ext cx="2228888" cy="1834374"/>
          </a:xfrm>
          <a:prstGeom prst="arc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riangle isocèle 12"/>
          <p:cNvSpPr/>
          <p:nvPr/>
        </p:nvSpPr>
        <p:spPr>
          <a:xfrm rot="20528981">
            <a:off x="80330" y="4795824"/>
            <a:ext cx="629299" cy="727034"/>
          </a:xfrm>
          <a:prstGeom prst="triangle">
            <a:avLst/>
          </a:prstGeom>
          <a:pattFill prst="pct20">
            <a:fgClr>
              <a:srgbClr val="FFC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14" name="Triangle isocèle 13"/>
          <p:cNvSpPr/>
          <p:nvPr/>
        </p:nvSpPr>
        <p:spPr>
          <a:xfrm rot="20455885">
            <a:off x="1525257" y="4326737"/>
            <a:ext cx="612897" cy="1008036"/>
          </a:xfrm>
          <a:prstGeom prst="triangle">
            <a:avLst/>
          </a:prstGeom>
          <a:pattFill prst="dkDnDiag">
            <a:fgClr>
              <a:srgbClr val="FFC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17" name="Triangle isocèle 16"/>
          <p:cNvSpPr/>
          <p:nvPr/>
        </p:nvSpPr>
        <p:spPr>
          <a:xfrm rot="16379100">
            <a:off x="5957643" y="1743710"/>
            <a:ext cx="657713" cy="906782"/>
          </a:xfrm>
          <a:prstGeom prst="triangle">
            <a:avLst/>
          </a:prstGeom>
          <a:pattFill prst="dkDnDiag">
            <a:fgClr>
              <a:srgbClr val="FFC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8" name="Triangle isocèle 17"/>
          <p:cNvSpPr/>
          <p:nvPr/>
        </p:nvSpPr>
        <p:spPr>
          <a:xfrm rot="15607810">
            <a:off x="6610076" y="2770889"/>
            <a:ext cx="1498616" cy="1737873"/>
          </a:xfrm>
          <a:prstGeom prst="triangl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63000">
                <a:schemeClr val="accent4">
                  <a:lumMod val="40000"/>
                  <a:lumOff val="60000"/>
                </a:schemeClr>
              </a:gs>
              <a:gs pos="83000">
                <a:srgbClr val="FFC000"/>
              </a:gs>
              <a:gs pos="100000">
                <a:srgbClr val="FFC0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Triangle isocèle 4"/>
          <p:cNvSpPr/>
          <p:nvPr/>
        </p:nvSpPr>
        <p:spPr>
          <a:xfrm>
            <a:off x="1899137" y="304800"/>
            <a:ext cx="814671" cy="1279525"/>
          </a:xfrm>
          <a:prstGeom prst="triangle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101600" y="5143500"/>
            <a:ext cx="691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 smtClean="0"/>
              <a:t>Afr</a:t>
            </a:r>
            <a:r>
              <a:rPr lang="fr-FR" sz="1400" dirty="0" smtClean="0"/>
              <a:t> </a:t>
            </a:r>
            <a:r>
              <a:rPr lang="fr-FR" sz="1400" dirty="0" err="1" smtClean="0"/>
              <a:t>occ</a:t>
            </a:r>
            <a:endParaRPr lang="fr-FR" sz="1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1511300" y="4718539"/>
            <a:ext cx="8082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Med </a:t>
            </a:r>
            <a:r>
              <a:rPr lang="fr-FR" sz="1400" dirty="0" err="1" smtClean="0"/>
              <a:t>occ</a:t>
            </a:r>
            <a:endParaRPr lang="fr-FR" sz="1400" dirty="0" smtClean="0"/>
          </a:p>
        </p:txBody>
      </p:sp>
      <p:sp>
        <p:nvSpPr>
          <p:cNvPr id="21" name="Triangle isocèle 20"/>
          <p:cNvSpPr/>
          <p:nvPr/>
        </p:nvSpPr>
        <p:spPr>
          <a:xfrm rot="19741570">
            <a:off x="4904635" y="2291840"/>
            <a:ext cx="1197909" cy="1392277"/>
          </a:xfrm>
          <a:prstGeom prst="triangl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63000">
                <a:schemeClr val="accent4">
                  <a:lumMod val="40000"/>
                  <a:lumOff val="60000"/>
                </a:schemeClr>
              </a:gs>
              <a:gs pos="83000">
                <a:srgbClr val="FFC000"/>
              </a:gs>
              <a:gs pos="100000">
                <a:srgbClr val="FFC0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5118100" y="2921000"/>
            <a:ext cx="10263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Balkans </a:t>
            </a:r>
            <a:r>
              <a:rPr lang="fr-FR" sz="1400" dirty="0" err="1" smtClean="0"/>
              <a:t>occ</a:t>
            </a:r>
            <a:endParaRPr lang="fr-FR" sz="1400" dirty="0" smtClean="0"/>
          </a:p>
        </p:txBody>
      </p:sp>
      <p:sp>
        <p:nvSpPr>
          <p:cNvPr id="23" name="ZoneTexte 22"/>
          <p:cNvSpPr txBox="1"/>
          <p:nvPr/>
        </p:nvSpPr>
        <p:spPr>
          <a:xfrm>
            <a:off x="6997700" y="3454400"/>
            <a:ext cx="7200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Med or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6108700" y="1993900"/>
            <a:ext cx="627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 smtClean="0"/>
              <a:t>Eur</a:t>
            </a:r>
            <a:r>
              <a:rPr lang="fr-FR" sz="1400" dirty="0" smtClean="0"/>
              <a:t> or</a:t>
            </a:r>
          </a:p>
        </p:txBody>
      </p:sp>
      <p:sp>
        <p:nvSpPr>
          <p:cNvPr id="15" name="Triangle isocèle 14"/>
          <p:cNvSpPr/>
          <p:nvPr/>
        </p:nvSpPr>
        <p:spPr>
          <a:xfrm>
            <a:off x="4504407" y="4374649"/>
            <a:ext cx="1389062" cy="1647824"/>
          </a:xfrm>
          <a:prstGeom prst="triangl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63000">
                <a:schemeClr val="accent4">
                  <a:lumMod val="40000"/>
                  <a:lumOff val="60000"/>
                </a:schemeClr>
              </a:gs>
              <a:gs pos="83000">
                <a:srgbClr val="FFC000"/>
              </a:gs>
              <a:gs pos="100000">
                <a:srgbClr val="FFC0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4711700" y="5194300"/>
            <a:ext cx="9444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Med </a:t>
            </a:r>
            <a:r>
              <a:rPr lang="fr-FR" sz="1400" dirty="0" err="1" smtClean="0"/>
              <a:t>centr</a:t>
            </a:r>
            <a:endParaRPr lang="fr-FR" sz="1400" dirty="0" smtClean="0"/>
          </a:p>
          <a:p>
            <a:r>
              <a:rPr lang="fr-FR" sz="1400" dirty="0" smtClean="0"/>
              <a:t>/It sud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6997700" y="4076700"/>
            <a:ext cx="865814" cy="30777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TURQUIE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4178300" y="5054600"/>
            <a:ext cx="574453" cy="30777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LYBIE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622300" y="4965700"/>
            <a:ext cx="766428" cy="30777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MAROC</a:t>
            </a:r>
          </a:p>
        </p:txBody>
      </p:sp>
      <p:sp>
        <p:nvSpPr>
          <p:cNvPr id="47" name="Ellipse 46"/>
          <p:cNvSpPr/>
          <p:nvPr/>
        </p:nvSpPr>
        <p:spPr>
          <a:xfrm>
            <a:off x="6631620" y="3980156"/>
            <a:ext cx="99380" cy="9654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4484957" y="4668134"/>
            <a:ext cx="99380" cy="9654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1423895" y="4598464"/>
            <a:ext cx="99380" cy="9654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1171345" y="4659424"/>
            <a:ext cx="99380" cy="9654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251083" y="4671147"/>
            <a:ext cx="99380" cy="9654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8486531" y="4475284"/>
            <a:ext cx="596445" cy="30777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chemeClr val="accent5">
                    <a:lumMod val="75000"/>
                  </a:schemeClr>
                </a:solidFill>
              </a:rPr>
              <a:t>SYRIE</a:t>
            </a:r>
          </a:p>
        </p:txBody>
      </p:sp>
      <p:sp>
        <p:nvSpPr>
          <p:cNvPr id="55" name="Organigramme : Connecteur 54"/>
          <p:cNvSpPr/>
          <p:nvPr/>
        </p:nvSpPr>
        <p:spPr>
          <a:xfrm>
            <a:off x="8299938" y="3991708"/>
            <a:ext cx="2127739" cy="2092569"/>
          </a:xfrm>
          <a:prstGeom prst="flowChartConnector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>
            <a:off x="7086600" y="5691554"/>
            <a:ext cx="1491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>
                <a:solidFill>
                  <a:schemeClr val="accent5">
                    <a:lumMod val="75000"/>
                  </a:schemeClr>
                </a:solidFill>
              </a:rPr>
              <a:t>Moyen Orient</a:t>
            </a:r>
          </a:p>
        </p:txBody>
      </p:sp>
      <p:sp>
        <p:nvSpPr>
          <p:cNvPr id="57" name="ZoneTexte 56"/>
          <p:cNvSpPr txBox="1"/>
          <p:nvPr/>
        </p:nvSpPr>
        <p:spPr>
          <a:xfrm>
            <a:off x="8779609" y="4891453"/>
            <a:ext cx="463588" cy="26161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100" b="1" dirty="0" smtClean="0">
                <a:solidFill>
                  <a:schemeClr val="accent5">
                    <a:lumMod val="75000"/>
                  </a:schemeClr>
                </a:solidFill>
              </a:rPr>
              <a:t>IRAK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9406792" y="4955931"/>
            <a:ext cx="513282" cy="26161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100" b="1" dirty="0" smtClean="0">
                <a:solidFill>
                  <a:schemeClr val="accent5">
                    <a:lumMod val="75000"/>
                  </a:schemeClr>
                </a:solidFill>
              </a:rPr>
              <a:t>AFGH</a:t>
            </a:r>
          </a:p>
        </p:txBody>
      </p:sp>
      <p:sp>
        <p:nvSpPr>
          <p:cNvPr id="59" name="ZoneTexte 58"/>
          <p:cNvSpPr txBox="1"/>
          <p:nvPr/>
        </p:nvSpPr>
        <p:spPr>
          <a:xfrm>
            <a:off x="9699870" y="5372100"/>
            <a:ext cx="421910" cy="26161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100" b="1" dirty="0" smtClean="0">
                <a:solidFill>
                  <a:schemeClr val="accent5">
                    <a:lumMod val="75000"/>
                  </a:schemeClr>
                </a:solidFill>
              </a:rPr>
              <a:t>PAK</a:t>
            </a:r>
          </a:p>
        </p:txBody>
      </p:sp>
      <p:sp>
        <p:nvSpPr>
          <p:cNvPr id="60" name="Arc 59"/>
          <p:cNvSpPr/>
          <p:nvPr/>
        </p:nvSpPr>
        <p:spPr>
          <a:xfrm rot="19087083">
            <a:off x="509954" y="5574325"/>
            <a:ext cx="4273061" cy="4044462"/>
          </a:xfrm>
          <a:prstGeom prst="arc">
            <a:avLst>
              <a:gd name="adj1" fmla="val 15704855"/>
              <a:gd name="adj2" fmla="val 305796"/>
            </a:avLst>
          </a:prstGeom>
          <a:noFill/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/>
          <p:cNvSpPr txBox="1"/>
          <p:nvPr/>
        </p:nvSpPr>
        <p:spPr>
          <a:xfrm>
            <a:off x="1805355" y="5691553"/>
            <a:ext cx="1893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err="1" smtClean="0">
                <a:solidFill>
                  <a:srgbClr val="FF3300"/>
                </a:solidFill>
              </a:rPr>
              <a:t>Afr</a:t>
            </a:r>
            <a:r>
              <a:rPr lang="fr-FR" i="1" dirty="0" smtClean="0">
                <a:solidFill>
                  <a:srgbClr val="FF3300"/>
                </a:solidFill>
              </a:rPr>
              <a:t> subsaharienne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2304840" y="6376098"/>
            <a:ext cx="811441" cy="307777"/>
          </a:xfrm>
          <a:prstGeom prst="rect">
            <a:avLst/>
          </a:prstGeom>
          <a:noFill/>
          <a:ln>
            <a:solidFill>
              <a:srgbClr val="FF330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FF3300"/>
                </a:solidFill>
              </a:rPr>
              <a:t>NIGERIA</a:t>
            </a:r>
          </a:p>
        </p:txBody>
      </p:sp>
      <p:sp>
        <p:nvSpPr>
          <p:cNvPr id="63" name="ZoneTexte 62"/>
          <p:cNvSpPr txBox="1"/>
          <p:nvPr/>
        </p:nvSpPr>
        <p:spPr>
          <a:xfrm>
            <a:off x="5591400" y="6205509"/>
            <a:ext cx="942759" cy="307777"/>
          </a:xfrm>
          <a:prstGeom prst="rect">
            <a:avLst/>
          </a:prstGeom>
          <a:noFill/>
          <a:ln>
            <a:solidFill>
              <a:srgbClr val="FF330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FF3300"/>
                </a:solidFill>
              </a:rPr>
              <a:t>ERYTHREE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6396173" y="4233882"/>
            <a:ext cx="4092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Kos</a:t>
            </a:r>
          </a:p>
        </p:txBody>
      </p:sp>
      <p:sp>
        <p:nvSpPr>
          <p:cNvPr id="66" name="ZoneTexte 65"/>
          <p:cNvSpPr txBox="1"/>
          <p:nvPr/>
        </p:nvSpPr>
        <p:spPr>
          <a:xfrm>
            <a:off x="3798276" y="4482611"/>
            <a:ext cx="9188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Lampedusa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0" y="4447686"/>
            <a:ext cx="7393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Canaries</a:t>
            </a:r>
          </a:p>
        </p:txBody>
      </p:sp>
      <p:sp>
        <p:nvSpPr>
          <p:cNvPr id="68" name="ZoneTexte 67"/>
          <p:cNvSpPr txBox="1"/>
          <p:nvPr/>
        </p:nvSpPr>
        <p:spPr>
          <a:xfrm>
            <a:off x="711200" y="4396886"/>
            <a:ext cx="554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Ceuta</a:t>
            </a:r>
          </a:p>
        </p:txBody>
      </p:sp>
      <p:sp>
        <p:nvSpPr>
          <p:cNvPr id="69" name="ZoneTexte 68"/>
          <p:cNvSpPr txBox="1"/>
          <p:nvPr/>
        </p:nvSpPr>
        <p:spPr>
          <a:xfrm>
            <a:off x="1206500" y="4371486"/>
            <a:ext cx="6303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Melilla</a:t>
            </a:r>
          </a:p>
        </p:txBody>
      </p:sp>
      <p:sp>
        <p:nvSpPr>
          <p:cNvPr id="72" name="ZoneTexte 71"/>
          <p:cNvSpPr txBox="1"/>
          <p:nvPr/>
        </p:nvSpPr>
        <p:spPr>
          <a:xfrm>
            <a:off x="2555051" y="1802229"/>
            <a:ext cx="566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/>
              <a:t>Calais</a:t>
            </a:r>
          </a:p>
        </p:txBody>
      </p:sp>
      <p:sp>
        <p:nvSpPr>
          <p:cNvPr id="73" name="ZoneTexte 72"/>
          <p:cNvSpPr txBox="1"/>
          <p:nvPr/>
        </p:nvSpPr>
        <p:spPr>
          <a:xfrm>
            <a:off x="4648675" y="3629401"/>
            <a:ext cx="4158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92D050"/>
                </a:solidFill>
              </a:rPr>
              <a:t>ITA</a:t>
            </a:r>
          </a:p>
        </p:txBody>
      </p:sp>
      <p:sp>
        <p:nvSpPr>
          <p:cNvPr id="74" name="ZoneTexte 73"/>
          <p:cNvSpPr txBox="1"/>
          <p:nvPr/>
        </p:nvSpPr>
        <p:spPr>
          <a:xfrm>
            <a:off x="5690760" y="3818873"/>
            <a:ext cx="667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92D050"/>
                </a:solidFill>
              </a:rPr>
              <a:t>GRECE</a:t>
            </a:r>
          </a:p>
        </p:txBody>
      </p:sp>
      <p:sp>
        <p:nvSpPr>
          <p:cNvPr id="75" name="ZoneTexte 74"/>
          <p:cNvSpPr txBox="1"/>
          <p:nvPr/>
        </p:nvSpPr>
        <p:spPr>
          <a:xfrm>
            <a:off x="4706339" y="2290753"/>
            <a:ext cx="700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92D050"/>
                </a:solidFill>
              </a:rPr>
              <a:t>HONG.</a:t>
            </a:r>
          </a:p>
        </p:txBody>
      </p:sp>
      <p:sp>
        <p:nvSpPr>
          <p:cNvPr id="76" name="Ellipse 75"/>
          <p:cNvSpPr/>
          <p:nvPr/>
        </p:nvSpPr>
        <p:spPr>
          <a:xfrm>
            <a:off x="3521676" y="1606378"/>
            <a:ext cx="877329" cy="889687"/>
          </a:xfrm>
          <a:prstGeom prst="ellipse">
            <a:avLst/>
          </a:prstGeom>
          <a:gradFill flip="none" rotWithShape="1">
            <a:gsLst>
              <a:gs pos="21000">
                <a:schemeClr val="accent6">
                  <a:lumMod val="5000"/>
                  <a:lumOff val="95000"/>
                </a:schemeClr>
              </a:gs>
              <a:gs pos="72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dirty="0" smtClean="0">
                <a:solidFill>
                  <a:srgbClr val="92D050"/>
                </a:solidFill>
              </a:rPr>
              <a:t>ALL</a:t>
            </a:r>
            <a:endParaRPr lang="fr-FR" dirty="0">
              <a:solidFill>
                <a:srgbClr val="92D050"/>
              </a:solidFill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1741352" y="3852140"/>
            <a:ext cx="4522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92D050"/>
                </a:solidFill>
              </a:rPr>
              <a:t>ESP</a:t>
            </a:r>
          </a:p>
        </p:txBody>
      </p:sp>
      <p:sp>
        <p:nvSpPr>
          <p:cNvPr id="79" name="Flèche droite 78"/>
          <p:cNvSpPr/>
          <p:nvPr/>
        </p:nvSpPr>
        <p:spPr>
          <a:xfrm rot="11814876">
            <a:off x="7789985" y="4360986"/>
            <a:ext cx="668215" cy="457200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0" name="Flèche droite 79"/>
          <p:cNvSpPr/>
          <p:nvPr/>
        </p:nvSpPr>
        <p:spPr>
          <a:xfrm rot="16200000">
            <a:off x="5731643" y="5582437"/>
            <a:ext cx="722989" cy="457200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7" name="Explosion 1 86"/>
          <p:cNvSpPr/>
          <p:nvPr/>
        </p:nvSpPr>
        <p:spPr>
          <a:xfrm>
            <a:off x="8831179" y="4227094"/>
            <a:ext cx="256674" cy="304800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5" name="Éclair 24"/>
          <p:cNvSpPr/>
          <p:nvPr/>
        </p:nvSpPr>
        <p:spPr>
          <a:xfrm>
            <a:off x="5165557" y="6176209"/>
            <a:ext cx="449179" cy="385011"/>
          </a:xfrm>
          <a:prstGeom prst="lightningBol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9" name="Éclair 88"/>
          <p:cNvSpPr/>
          <p:nvPr/>
        </p:nvSpPr>
        <p:spPr>
          <a:xfrm>
            <a:off x="2253915" y="6071936"/>
            <a:ext cx="449179" cy="385011"/>
          </a:xfrm>
          <a:prstGeom prst="lightningBol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4" name="Ellipse 93"/>
          <p:cNvSpPr/>
          <p:nvPr/>
        </p:nvSpPr>
        <p:spPr>
          <a:xfrm>
            <a:off x="2677241" y="1694156"/>
            <a:ext cx="99380" cy="9654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Étoile à 5 branches 6"/>
          <p:cNvSpPr/>
          <p:nvPr/>
        </p:nvSpPr>
        <p:spPr>
          <a:xfrm>
            <a:off x="5355771" y="4354286"/>
            <a:ext cx="667658" cy="609600"/>
          </a:xfrm>
          <a:prstGeom prst="star5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cxnSp>
        <p:nvCxnSpPr>
          <p:cNvPr id="20" name="Connecteur droit avec flèche 19"/>
          <p:cNvCxnSpPr/>
          <p:nvPr/>
        </p:nvCxnSpPr>
        <p:spPr>
          <a:xfrm>
            <a:off x="2452914" y="1393371"/>
            <a:ext cx="493486" cy="362858"/>
          </a:xfrm>
          <a:prstGeom prst="straightConnector1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2960915" y="1611086"/>
            <a:ext cx="468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rgbClr val="92D050"/>
                </a:solidFill>
              </a:rPr>
              <a:t>FRA</a:t>
            </a:r>
          </a:p>
        </p:txBody>
      </p:sp>
      <p:sp>
        <p:nvSpPr>
          <p:cNvPr id="92" name="ZoneTexte 91"/>
          <p:cNvSpPr txBox="1"/>
          <p:nvPr/>
        </p:nvSpPr>
        <p:spPr>
          <a:xfrm>
            <a:off x="2111829" y="1124857"/>
            <a:ext cx="3978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rgbClr val="92D050"/>
                </a:solidFill>
              </a:rPr>
              <a:t>RU</a:t>
            </a:r>
          </a:p>
        </p:txBody>
      </p:sp>
    </p:spTree>
    <p:extLst>
      <p:ext uri="{BB962C8B-B14F-4D97-AF65-F5344CB8AC3E}">
        <p14:creationId xmlns:p14="http://schemas.microsoft.com/office/powerpoint/2010/main" val="360106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Forme libre 89"/>
          <p:cNvSpPr/>
          <p:nvPr/>
        </p:nvSpPr>
        <p:spPr>
          <a:xfrm>
            <a:off x="930192" y="0"/>
            <a:ext cx="4772025" cy="4343400"/>
          </a:xfrm>
          <a:custGeom>
            <a:avLst/>
            <a:gdLst>
              <a:gd name="connsiteX0" fmla="*/ 0 w 4772025"/>
              <a:gd name="connsiteY0" fmla="*/ 4186238 h 4343400"/>
              <a:gd name="connsiteX1" fmla="*/ 4772025 w 4772025"/>
              <a:gd name="connsiteY1" fmla="*/ 0 h 4343400"/>
              <a:gd name="connsiteX2" fmla="*/ 4129088 w 4772025"/>
              <a:gd name="connsiteY2" fmla="*/ 4343400 h 4343400"/>
              <a:gd name="connsiteX3" fmla="*/ 0 w 4772025"/>
              <a:gd name="connsiteY3" fmla="*/ 4186238 h 4343400"/>
              <a:gd name="connsiteX0" fmla="*/ 0 w 4772025"/>
              <a:gd name="connsiteY0" fmla="*/ 4186238 h 4343400"/>
              <a:gd name="connsiteX1" fmla="*/ 420687 w 4772025"/>
              <a:gd name="connsiteY1" fmla="*/ 3009900 h 4343400"/>
              <a:gd name="connsiteX2" fmla="*/ 4772025 w 4772025"/>
              <a:gd name="connsiteY2" fmla="*/ 0 h 4343400"/>
              <a:gd name="connsiteX3" fmla="*/ 4129088 w 4772025"/>
              <a:gd name="connsiteY3" fmla="*/ 4343400 h 4343400"/>
              <a:gd name="connsiteX4" fmla="*/ 0 w 4772025"/>
              <a:gd name="connsiteY4" fmla="*/ 4186238 h 4343400"/>
              <a:gd name="connsiteX0" fmla="*/ 0 w 4772025"/>
              <a:gd name="connsiteY0" fmla="*/ 4186238 h 4343400"/>
              <a:gd name="connsiteX1" fmla="*/ 420687 w 4772025"/>
              <a:gd name="connsiteY1" fmla="*/ 3009900 h 4343400"/>
              <a:gd name="connsiteX2" fmla="*/ 1385887 w 4772025"/>
              <a:gd name="connsiteY2" fmla="*/ 3175000 h 4343400"/>
              <a:gd name="connsiteX3" fmla="*/ 4772025 w 4772025"/>
              <a:gd name="connsiteY3" fmla="*/ 0 h 4343400"/>
              <a:gd name="connsiteX4" fmla="*/ 4129088 w 4772025"/>
              <a:gd name="connsiteY4" fmla="*/ 4343400 h 4343400"/>
              <a:gd name="connsiteX5" fmla="*/ 0 w 4772025"/>
              <a:gd name="connsiteY5" fmla="*/ 4186238 h 4343400"/>
              <a:gd name="connsiteX0" fmla="*/ 0 w 4772025"/>
              <a:gd name="connsiteY0" fmla="*/ 4186238 h 4343400"/>
              <a:gd name="connsiteX1" fmla="*/ 420687 w 4772025"/>
              <a:gd name="connsiteY1" fmla="*/ 3009900 h 4343400"/>
              <a:gd name="connsiteX2" fmla="*/ 1385887 w 4772025"/>
              <a:gd name="connsiteY2" fmla="*/ 3175000 h 4343400"/>
              <a:gd name="connsiteX3" fmla="*/ 1182687 w 4772025"/>
              <a:gd name="connsiteY3" fmla="*/ 2095500 h 4343400"/>
              <a:gd name="connsiteX4" fmla="*/ 4772025 w 4772025"/>
              <a:gd name="connsiteY4" fmla="*/ 0 h 4343400"/>
              <a:gd name="connsiteX5" fmla="*/ 4129088 w 4772025"/>
              <a:gd name="connsiteY5" fmla="*/ 4343400 h 4343400"/>
              <a:gd name="connsiteX6" fmla="*/ 0 w 4772025"/>
              <a:gd name="connsiteY6" fmla="*/ 4186238 h 4343400"/>
              <a:gd name="connsiteX0" fmla="*/ 0 w 4772025"/>
              <a:gd name="connsiteY0" fmla="*/ 4186238 h 4589160"/>
              <a:gd name="connsiteX1" fmla="*/ 420687 w 4772025"/>
              <a:gd name="connsiteY1" fmla="*/ 3009900 h 4589160"/>
              <a:gd name="connsiteX2" fmla="*/ 1385887 w 4772025"/>
              <a:gd name="connsiteY2" fmla="*/ 3175000 h 4589160"/>
              <a:gd name="connsiteX3" fmla="*/ 1182687 w 4772025"/>
              <a:gd name="connsiteY3" fmla="*/ 2095500 h 4589160"/>
              <a:gd name="connsiteX4" fmla="*/ 4772025 w 4772025"/>
              <a:gd name="connsiteY4" fmla="*/ 0 h 4589160"/>
              <a:gd name="connsiteX5" fmla="*/ 4129088 w 4772025"/>
              <a:gd name="connsiteY5" fmla="*/ 4343400 h 4589160"/>
              <a:gd name="connsiteX6" fmla="*/ 547687 w 4772025"/>
              <a:gd name="connsiteY6" fmla="*/ 4584700 h 4589160"/>
              <a:gd name="connsiteX7" fmla="*/ 0 w 4772025"/>
              <a:gd name="connsiteY7" fmla="*/ 4186238 h 4589160"/>
              <a:gd name="connsiteX0" fmla="*/ 0 w 4772025"/>
              <a:gd name="connsiteY0" fmla="*/ 4186238 h 4586317"/>
              <a:gd name="connsiteX1" fmla="*/ 420687 w 4772025"/>
              <a:gd name="connsiteY1" fmla="*/ 3009900 h 4586317"/>
              <a:gd name="connsiteX2" fmla="*/ 1385887 w 4772025"/>
              <a:gd name="connsiteY2" fmla="*/ 3175000 h 4586317"/>
              <a:gd name="connsiteX3" fmla="*/ 1182687 w 4772025"/>
              <a:gd name="connsiteY3" fmla="*/ 2095500 h 4586317"/>
              <a:gd name="connsiteX4" fmla="*/ 4772025 w 4772025"/>
              <a:gd name="connsiteY4" fmla="*/ 0 h 4586317"/>
              <a:gd name="connsiteX5" fmla="*/ 4129088 w 4772025"/>
              <a:gd name="connsiteY5" fmla="*/ 4343400 h 4586317"/>
              <a:gd name="connsiteX6" fmla="*/ 2046287 w 4772025"/>
              <a:gd name="connsiteY6" fmla="*/ 3492500 h 4586317"/>
              <a:gd name="connsiteX7" fmla="*/ 547687 w 4772025"/>
              <a:gd name="connsiteY7" fmla="*/ 4584700 h 4586317"/>
              <a:gd name="connsiteX8" fmla="*/ 0 w 4772025"/>
              <a:gd name="connsiteY8" fmla="*/ 4186238 h 4586317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2046287 w 4772025"/>
              <a:gd name="connsiteY6" fmla="*/ 3492500 h 4584700"/>
              <a:gd name="connsiteX7" fmla="*/ 1423987 w 4772025"/>
              <a:gd name="connsiteY7" fmla="*/ 4267201 h 4584700"/>
              <a:gd name="connsiteX8" fmla="*/ 547687 w 4772025"/>
              <a:gd name="connsiteY8" fmla="*/ 4584700 h 4584700"/>
              <a:gd name="connsiteX9" fmla="*/ 0 w 4772025"/>
              <a:gd name="connsiteY9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3367087 w 4772025"/>
              <a:gd name="connsiteY5" fmla="*/ 2971801 h 4584700"/>
              <a:gd name="connsiteX6" fmla="*/ 4129088 w 4772025"/>
              <a:gd name="connsiteY6" fmla="*/ 4343400 h 4584700"/>
              <a:gd name="connsiteX7" fmla="*/ 3036887 w 4772025"/>
              <a:gd name="connsiteY7" fmla="*/ 3238501 h 4584700"/>
              <a:gd name="connsiteX8" fmla="*/ 2046287 w 4772025"/>
              <a:gd name="connsiteY8" fmla="*/ 3492500 h 4584700"/>
              <a:gd name="connsiteX9" fmla="*/ 1423987 w 4772025"/>
              <a:gd name="connsiteY9" fmla="*/ 4267201 h 4584700"/>
              <a:gd name="connsiteX10" fmla="*/ 547687 w 4772025"/>
              <a:gd name="connsiteY10" fmla="*/ 4584700 h 4584700"/>
              <a:gd name="connsiteX11" fmla="*/ 0 w 4772025"/>
              <a:gd name="connsiteY11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3367087 w 4772025"/>
              <a:gd name="connsiteY5" fmla="*/ 2971801 h 4584700"/>
              <a:gd name="connsiteX6" fmla="*/ 4370387 w 4772025"/>
              <a:gd name="connsiteY6" fmla="*/ 3860801 h 4584700"/>
              <a:gd name="connsiteX7" fmla="*/ 4129088 w 4772025"/>
              <a:gd name="connsiteY7" fmla="*/ 4343400 h 4584700"/>
              <a:gd name="connsiteX8" fmla="*/ 3036887 w 4772025"/>
              <a:gd name="connsiteY8" fmla="*/ 3238501 h 4584700"/>
              <a:gd name="connsiteX9" fmla="*/ 2046287 w 4772025"/>
              <a:gd name="connsiteY9" fmla="*/ 3492500 h 4584700"/>
              <a:gd name="connsiteX10" fmla="*/ 1423987 w 4772025"/>
              <a:gd name="connsiteY10" fmla="*/ 4267201 h 4584700"/>
              <a:gd name="connsiteX11" fmla="*/ 547687 w 4772025"/>
              <a:gd name="connsiteY11" fmla="*/ 4584700 h 4584700"/>
              <a:gd name="connsiteX12" fmla="*/ 0 w 4772025"/>
              <a:gd name="connsiteY12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3367087 w 4772025"/>
              <a:gd name="connsiteY5" fmla="*/ 2971801 h 4584700"/>
              <a:gd name="connsiteX6" fmla="*/ 4370387 w 4772025"/>
              <a:gd name="connsiteY6" fmla="*/ 3860801 h 4584700"/>
              <a:gd name="connsiteX7" fmla="*/ 4129088 w 4772025"/>
              <a:gd name="connsiteY7" fmla="*/ 4343400 h 4584700"/>
              <a:gd name="connsiteX8" fmla="*/ 3036887 w 4772025"/>
              <a:gd name="connsiteY8" fmla="*/ 3238501 h 4584700"/>
              <a:gd name="connsiteX9" fmla="*/ 2046287 w 4772025"/>
              <a:gd name="connsiteY9" fmla="*/ 3492500 h 4584700"/>
              <a:gd name="connsiteX10" fmla="*/ 1423987 w 4772025"/>
              <a:gd name="connsiteY10" fmla="*/ 4267201 h 4584700"/>
              <a:gd name="connsiteX11" fmla="*/ 547687 w 4772025"/>
              <a:gd name="connsiteY11" fmla="*/ 4584700 h 4584700"/>
              <a:gd name="connsiteX12" fmla="*/ 0 w 4772025"/>
              <a:gd name="connsiteY12" fmla="*/ 4186238 h 4584700"/>
              <a:gd name="connsiteX0" fmla="*/ 0 w 4974473"/>
              <a:gd name="connsiteY0" fmla="*/ 4186373 h 4584835"/>
              <a:gd name="connsiteX1" fmla="*/ 420687 w 4974473"/>
              <a:gd name="connsiteY1" fmla="*/ 3010035 h 4584835"/>
              <a:gd name="connsiteX2" fmla="*/ 1385887 w 4974473"/>
              <a:gd name="connsiteY2" fmla="*/ 3175135 h 4584835"/>
              <a:gd name="connsiteX3" fmla="*/ 1182687 w 4974473"/>
              <a:gd name="connsiteY3" fmla="*/ 2095635 h 4584835"/>
              <a:gd name="connsiteX4" fmla="*/ 4772025 w 4974473"/>
              <a:gd name="connsiteY4" fmla="*/ 135 h 4584835"/>
              <a:gd name="connsiteX5" fmla="*/ 4611687 w 4974473"/>
              <a:gd name="connsiteY5" fmla="*/ 2476636 h 4584835"/>
              <a:gd name="connsiteX6" fmla="*/ 3367087 w 4974473"/>
              <a:gd name="connsiteY6" fmla="*/ 2971936 h 4584835"/>
              <a:gd name="connsiteX7" fmla="*/ 4370387 w 4974473"/>
              <a:gd name="connsiteY7" fmla="*/ 3860936 h 4584835"/>
              <a:gd name="connsiteX8" fmla="*/ 4129088 w 4974473"/>
              <a:gd name="connsiteY8" fmla="*/ 4343535 h 4584835"/>
              <a:gd name="connsiteX9" fmla="*/ 3036887 w 4974473"/>
              <a:gd name="connsiteY9" fmla="*/ 3238636 h 4584835"/>
              <a:gd name="connsiteX10" fmla="*/ 2046287 w 4974473"/>
              <a:gd name="connsiteY10" fmla="*/ 3492635 h 4584835"/>
              <a:gd name="connsiteX11" fmla="*/ 1423987 w 4974473"/>
              <a:gd name="connsiteY11" fmla="*/ 4267336 h 4584835"/>
              <a:gd name="connsiteX12" fmla="*/ 547687 w 4974473"/>
              <a:gd name="connsiteY12" fmla="*/ 4584835 h 4584835"/>
              <a:gd name="connsiteX13" fmla="*/ 0 w 4974473"/>
              <a:gd name="connsiteY13" fmla="*/ 4186373 h 4584835"/>
              <a:gd name="connsiteX0" fmla="*/ 0 w 4974473"/>
              <a:gd name="connsiteY0" fmla="*/ 4186373 h 4584835"/>
              <a:gd name="connsiteX1" fmla="*/ 420687 w 4974473"/>
              <a:gd name="connsiteY1" fmla="*/ 3010035 h 4584835"/>
              <a:gd name="connsiteX2" fmla="*/ 1385887 w 4974473"/>
              <a:gd name="connsiteY2" fmla="*/ 3175135 h 4584835"/>
              <a:gd name="connsiteX3" fmla="*/ 1182687 w 4974473"/>
              <a:gd name="connsiteY3" fmla="*/ 2095635 h 4584835"/>
              <a:gd name="connsiteX4" fmla="*/ 4772025 w 4974473"/>
              <a:gd name="connsiteY4" fmla="*/ 135 h 4584835"/>
              <a:gd name="connsiteX5" fmla="*/ 4611687 w 4974473"/>
              <a:gd name="connsiteY5" fmla="*/ 2476636 h 4584835"/>
              <a:gd name="connsiteX6" fmla="*/ 3367087 w 4974473"/>
              <a:gd name="connsiteY6" fmla="*/ 2971936 h 4584835"/>
              <a:gd name="connsiteX7" fmla="*/ 4370387 w 4974473"/>
              <a:gd name="connsiteY7" fmla="*/ 3860936 h 4584835"/>
              <a:gd name="connsiteX8" fmla="*/ 4129088 w 4974473"/>
              <a:gd name="connsiteY8" fmla="*/ 4343535 h 4584835"/>
              <a:gd name="connsiteX9" fmla="*/ 3036887 w 4974473"/>
              <a:gd name="connsiteY9" fmla="*/ 3238636 h 4584835"/>
              <a:gd name="connsiteX10" fmla="*/ 2046287 w 4974473"/>
              <a:gd name="connsiteY10" fmla="*/ 3492635 h 4584835"/>
              <a:gd name="connsiteX11" fmla="*/ 1423987 w 4974473"/>
              <a:gd name="connsiteY11" fmla="*/ 4267336 h 4584835"/>
              <a:gd name="connsiteX12" fmla="*/ 547687 w 4974473"/>
              <a:gd name="connsiteY12" fmla="*/ 4584835 h 4584835"/>
              <a:gd name="connsiteX13" fmla="*/ 0 w 4974473"/>
              <a:gd name="connsiteY13" fmla="*/ 4186373 h 4584835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611687 w 4772025"/>
              <a:gd name="connsiteY5" fmla="*/ 2476501 h 4584700"/>
              <a:gd name="connsiteX6" fmla="*/ 3367087 w 4772025"/>
              <a:gd name="connsiteY6" fmla="*/ 2971801 h 4584700"/>
              <a:gd name="connsiteX7" fmla="*/ 4370387 w 4772025"/>
              <a:gd name="connsiteY7" fmla="*/ 3860801 h 4584700"/>
              <a:gd name="connsiteX8" fmla="*/ 4129088 w 4772025"/>
              <a:gd name="connsiteY8" fmla="*/ 4343400 h 4584700"/>
              <a:gd name="connsiteX9" fmla="*/ 3036887 w 4772025"/>
              <a:gd name="connsiteY9" fmla="*/ 3238501 h 4584700"/>
              <a:gd name="connsiteX10" fmla="*/ 2046287 w 4772025"/>
              <a:gd name="connsiteY10" fmla="*/ 3492500 h 4584700"/>
              <a:gd name="connsiteX11" fmla="*/ 1423987 w 4772025"/>
              <a:gd name="connsiteY11" fmla="*/ 4267201 h 4584700"/>
              <a:gd name="connsiteX12" fmla="*/ 547687 w 4772025"/>
              <a:gd name="connsiteY12" fmla="*/ 4584700 h 4584700"/>
              <a:gd name="connsiteX13" fmla="*/ 0 w 4772025"/>
              <a:gd name="connsiteY13" fmla="*/ 4186238 h 4584700"/>
              <a:gd name="connsiteX0" fmla="*/ 0 w 4772025"/>
              <a:gd name="connsiteY0" fmla="*/ 4186238 h 4343400"/>
              <a:gd name="connsiteX1" fmla="*/ 420687 w 4772025"/>
              <a:gd name="connsiteY1" fmla="*/ 3009900 h 4343400"/>
              <a:gd name="connsiteX2" fmla="*/ 1385887 w 4772025"/>
              <a:gd name="connsiteY2" fmla="*/ 3175000 h 4343400"/>
              <a:gd name="connsiteX3" fmla="*/ 1182687 w 4772025"/>
              <a:gd name="connsiteY3" fmla="*/ 2095500 h 4343400"/>
              <a:gd name="connsiteX4" fmla="*/ 4772025 w 4772025"/>
              <a:gd name="connsiteY4" fmla="*/ 0 h 4343400"/>
              <a:gd name="connsiteX5" fmla="*/ 4611687 w 4772025"/>
              <a:gd name="connsiteY5" fmla="*/ 2476501 h 4343400"/>
              <a:gd name="connsiteX6" fmla="*/ 3367087 w 4772025"/>
              <a:gd name="connsiteY6" fmla="*/ 2971801 h 4343400"/>
              <a:gd name="connsiteX7" fmla="*/ 4370387 w 4772025"/>
              <a:gd name="connsiteY7" fmla="*/ 3860801 h 4343400"/>
              <a:gd name="connsiteX8" fmla="*/ 4129088 w 4772025"/>
              <a:gd name="connsiteY8" fmla="*/ 4343400 h 4343400"/>
              <a:gd name="connsiteX9" fmla="*/ 3036887 w 4772025"/>
              <a:gd name="connsiteY9" fmla="*/ 3238501 h 4343400"/>
              <a:gd name="connsiteX10" fmla="*/ 2046287 w 4772025"/>
              <a:gd name="connsiteY10" fmla="*/ 3492500 h 4343400"/>
              <a:gd name="connsiteX11" fmla="*/ 1423987 w 4772025"/>
              <a:gd name="connsiteY11" fmla="*/ 4267201 h 4343400"/>
              <a:gd name="connsiteX12" fmla="*/ 623887 w 4772025"/>
              <a:gd name="connsiteY12" fmla="*/ 4241800 h 4343400"/>
              <a:gd name="connsiteX13" fmla="*/ 0 w 4772025"/>
              <a:gd name="connsiteY13" fmla="*/ 4186238 h 434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72025" h="4343400">
                <a:moveTo>
                  <a:pt x="0" y="4186238"/>
                </a:moveTo>
                <a:lnTo>
                  <a:pt x="420687" y="3009900"/>
                </a:lnTo>
                <a:lnTo>
                  <a:pt x="1385887" y="3175000"/>
                </a:lnTo>
                <a:lnTo>
                  <a:pt x="1182687" y="2095500"/>
                </a:lnTo>
                <a:lnTo>
                  <a:pt x="4772025" y="0"/>
                </a:lnTo>
                <a:lnTo>
                  <a:pt x="4611687" y="2476501"/>
                </a:lnTo>
                <a:lnTo>
                  <a:pt x="3367087" y="2971801"/>
                </a:lnTo>
                <a:lnTo>
                  <a:pt x="4370387" y="3860801"/>
                </a:lnTo>
                <a:lnTo>
                  <a:pt x="4129088" y="4343400"/>
                </a:lnTo>
                <a:lnTo>
                  <a:pt x="3036887" y="3238501"/>
                </a:lnTo>
                <a:lnTo>
                  <a:pt x="2046287" y="3492500"/>
                </a:lnTo>
                <a:lnTo>
                  <a:pt x="1423987" y="4267201"/>
                </a:lnTo>
                <a:lnTo>
                  <a:pt x="623887" y="4241800"/>
                </a:lnTo>
                <a:lnTo>
                  <a:pt x="0" y="418623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4414838" y="4381500"/>
            <a:ext cx="533400" cy="314325"/>
          </a:xfrm>
          <a:custGeom>
            <a:avLst/>
            <a:gdLst>
              <a:gd name="connsiteX0" fmla="*/ 0 w 533400"/>
              <a:gd name="connsiteY0" fmla="*/ 0 h 314325"/>
              <a:gd name="connsiteX1" fmla="*/ 533400 w 533400"/>
              <a:gd name="connsiteY1" fmla="*/ 9525 h 314325"/>
              <a:gd name="connsiteX2" fmla="*/ 438150 w 533400"/>
              <a:gd name="connsiteY2" fmla="*/ 314325 h 314325"/>
              <a:gd name="connsiteX3" fmla="*/ 0 w 533400"/>
              <a:gd name="connsiteY3" fmla="*/ 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3400" h="314325">
                <a:moveTo>
                  <a:pt x="0" y="0"/>
                </a:moveTo>
                <a:lnTo>
                  <a:pt x="533400" y="9525"/>
                </a:lnTo>
                <a:lnTo>
                  <a:pt x="438150" y="314325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" name="Forme libre 2"/>
          <p:cNvSpPr/>
          <p:nvPr/>
        </p:nvSpPr>
        <p:spPr>
          <a:xfrm>
            <a:off x="938213" y="-1"/>
            <a:ext cx="4772025" cy="4343400"/>
          </a:xfrm>
          <a:custGeom>
            <a:avLst/>
            <a:gdLst>
              <a:gd name="connsiteX0" fmla="*/ 0 w 4772025"/>
              <a:gd name="connsiteY0" fmla="*/ 4186238 h 4343400"/>
              <a:gd name="connsiteX1" fmla="*/ 4772025 w 4772025"/>
              <a:gd name="connsiteY1" fmla="*/ 0 h 4343400"/>
              <a:gd name="connsiteX2" fmla="*/ 4129088 w 4772025"/>
              <a:gd name="connsiteY2" fmla="*/ 4343400 h 4343400"/>
              <a:gd name="connsiteX3" fmla="*/ 0 w 4772025"/>
              <a:gd name="connsiteY3" fmla="*/ 4186238 h 4343400"/>
              <a:gd name="connsiteX0" fmla="*/ 0 w 4772025"/>
              <a:gd name="connsiteY0" fmla="*/ 4186238 h 4343400"/>
              <a:gd name="connsiteX1" fmla="*/ 420687 w 4772025"/>
              <a:gd name="connsiteY1" fmla="*/ 3009900 h 4343400"/>
              <a:gd name="connsiteX2" fmla="*/ 4772025 w 4772025"/>
              <a:gd name="connsiteY2" fmla="*/ 0 h 4343400"/>
              <a:gd name="connsiteX3" fmla="*/ 4129088 w 4772025"/>
              <a:gd name="connsiteY3" fmla="*/ 4343400 h 4343400"/>
              <a:gd name="connsiteX4" fmla="*/ 0 w 4772025"/>
              <a:gd name="connsiteY4" fmla="*/ 4186238 h 4343400"/>
              <a:gd name="connsiteX0" fmla="*/ 0 w 4772025"/>
              <a:gd name="connsiteY0" fmla="*/ 4186238 h 4343400"/>
              <a:gd name="connsiteX1" fmla="*/ 420687 w 4772025"/>
              <a:gd name="connsiteY1" fmla="*/ 3009900 h 4343400"/>
              <a:gd name="connsiteX2" fmla="*/ 1385887 w 4772025"/>
              <a:gd name="connsiteY2" fmla="*/ 3175000 h 4343400"/>
              <a:gd name="connsiteX3" fmla="*/ 4772025 w 4772025"/>
              <a:gd name="connsiteY3" fmla="*/ 0 h 4343400"/>
              <a:gd name="connsiteX4" fmla="*/ 4129088 w 4772025"/>
              <a:gd name="connsiteY4" fmla="*/ 4343400 h 4343400"/>
              <a:gd name="connsiteX5" fmla="*/ 0 w 4772025"/>
              <a:gd name="connsiteY5" fmla="*/ 4186238 h 4343400"/>
              <a:gd name="connsiteX0" fmla="*/ 0 w 4772025"/>
              <a:gd name="connsiteY0" fmla="*/ 4186238 h 4343400"/>
              <a:gd name="connsiteX1" fmla="*/ 420687 w 4772025"/>
              <a:gd name="connsiteY1" fmla="*/ 3009900 h 4343400"/>
              <a:gd name="connsiteX2" fmla="*/ 1385887 w 4772025"/>
              <a:gd name="connsiteY2" fmla="*/ 3175000 h 4343400"/>
              <a:gd name="connsiteX3" fmla="*/ 1182687 w 4772025"/>
              <a:gd name="connsiteY3" fmla="*/ 2095500 h 4343400"/>
              <a:gd name="connsiteX4" fmla="*/ 4772025 w 4772025"/>
              <a:gd name="connsiteY4" fmla="*/ 0 h 4343400"/>
              <a:gd name="connsiteX5" fmla="*/ 4129088 w 4772025"/>
              <a:gd name="connsiteY5" fmla="*/ 4343400 h 4343400"/>
              <a:gd name="connsiteX6" fmla="*/ 0 w 4772025"/>
              <a:gd name="connsiteY6" fmla="*/ 4186238 h 4343400"/>
              <a:gd name="connsiteX0" fmla="*/ 0 w 4772025"/>
              <a:gd name="connsiteY0" fmla="*/ 4186238 h 4589160"/>
              <a:gd name="connsiteX1" fmla="*/ 420687 w 4772025"/>
              <a:gd name="connsiteY1" fmla="*/ 3009900 h 4589160"/>
              <a:gd name="connsiteX2" fmla="*/ 1385887 w 4772025"/>
              <a:gd name="connsiteY2" fmla="*/ 3175000 h 4589160"/>
              <a:gd name="connsiteX3" fmla="*/ 1182687 w 4772025"/>
              <a:gd name="connsiteY3" fmla="*/ 2095500 h 4589160"/>
              <a:gd name="connsiteX4" fmla="*/ 4772025 w 4772025"/>
              <a:gd name="connsiteY4" fmla="*/ 0 h 4589160"/>
              <a:gd name="connsiteX5" fmla="*/ 4129088 w 4772025"/>
              <a:gd name="connsiteY5" fmla="*/ 4343400 h 4589160"/>
              <a:gd name="connsiteX6" fmla="*/ 547687 w 4772025"/>
              <a:gd name="connsiteY6" fmla="*/ 4584700 h 4589160"/>
              <a:gd name="connsiteX7" fmla="*/ 0 w 4772025"/>
              <a:gd name="connsiteY7" fmla="*/ 4186238 h 4589160"/>
              <a:gd name="connsiteX0" fmla="*/ 0 w 4772025"/>
              <a:gd name="connsiteY0" fmla="*/ 4186238 h 4586317"/>
              <a:gd name="connsiteX1" fmla="*/ 420687 w 4772025"/>
              <a:gd name="connsiteY1" fmla="*/ 3009900 h 4586317"/>
              <a:gd name="connsiteX2" fmla="*/ 1385887 w 4772025"/>
              <a:gd name="connsiteY2" fmla="*/ 3175000 h 4586317"/>
              <a:gd name="connsiteX3" fmla="*/ 1182687 w 4772025"/>
              <a:gd name="connsiteY3" fmla="*/ 2095500 h 4586317"/>
              <a:gd name="connsiteX4" fmla="*/ 4772025 w 4772025"/>
              <a:gd name="connsiteY4" fmla="*/ 0 h 4586317"/>
              <a:gd name="connsiteX5" fmla="*/ 4129088 w 4772025"/>
              <a:gd name="connsiteY5" fmla="*/ 4343400 h 4586317"/>
              <a:gd name="connsiteX6" fmla="*/ 2046287 w 4772025"/>
              <a:gd name="connsiteY6" fmla="*/ 3492500 h 4586317"/>
              <a:gd name="connsiteX7" fmla="*/ 547687 w 4772025"/>
              <a:gd name="connsiteY7" fmla="*/ 4584700 h 4586317"/>
              <a:gd name="connsiteX8" fmla="*/ 0 w 4772025"/>
              <a:gd name="connsiteY8" fmla="*/ 4186238 h 4586317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2046287 w 4772025"/>
              <a:gd name="connsiteY6" fmla="*/ 3492500 h 4584700"/>
              <a:gd name="connsiteX7" fmla="*/ 1423987 w 4772025"/>
              <a:gd name="connsiteY7" fmla="*/ 4267201 h 4584700"/>
              <a:gd name="connsiteX8" fmla="*/ 547687 w 4772025"/>
              <a:gd name="connsiteY8" fmla="*/ 4584700 h 4584700"/>
              <a:gd name="connsiteX9" fmla="*/ 0 w 4772025"/>
              <a:gd name="connsiteY9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129088 w 4772025"/>
              <a:gd name="connsiteY5" fmla="*/ 4343400 h 4584700"/>
              <a:gd name="connsiteX6" fmla="*/ 3036887 w 4772025"/>
              <a:gd name="connsiteY6" fmla="*/ 3238501 h 4584700"/>
              <a:gd name="connsiteX7" fmla="*/ 2046287 w 4772025"/>
              <a:gd name="connsiteY7" fmla="*/ 3492500 h 4584700"/>
              <a:gd name="connsiteX8" fmla="*/ 1423987 w 4772025"/>
              <a:gd name="connsiteY8" fmla="*/ 4267201 h 4584700"/>
              <a:gd name="connsiteX9" fmla="*/ 547687 w 4772025"/>
              <a:gd name="connsiteY9" fmla="*/ 4584700 h 4584700"/>
              <a:gd name="connsiteX10" fmla="*/ 0 w 4772025"/>
              <a:gd name="connsiteY10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3367087 w 4772025"/>
              <a:gd name="connsiteY5" fmla="*/ 2971801 h 4584700"/>
              <a:gd name="connsiteX6" fmla="*/ 4129088 w 4772025"/>
              <a:gd name="connsiteY6" fmla="*/ 4343400 h 4584700"/>
              <a:gd name="connsiteX7" fmla="*/ 3036887 w 4772025"/>
              <a:gd name="connsiteY7" fmla="*/ 3238501 h 4584700"/>
              <a:gd name="connsiteX8" fmla="*/ 2046287 w 4772025"/>
              <a:gd name="connsiteY8" fmla="*/ 3492500 h 4584700"/>
              <a:gd name="connsiteX9" fmla="*/ 1423987 w 4772025"/>
              <a:gd name="connsiteY9" fmla="*/ 4267201 h 4584700"/>
              <a:gd name="connsiteX10" fmla="*/ 547687 w 4772025"/>
              <a:gd name="connsiteY10" fmla="*/ 4584700 h 4584700"/>
              <a:gd name="connsiteX11" fmla="*/ 0 w 4772025"/>
              <a:gd name="connsiteY11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3367087 w 4772025"/>
              <a:gd name="connsiteY5" fmla="*/ 2971801 h 4584700"/>
              <a:gd name="connsiteX6" fmla="*/ 4370387 w 4772025"/>
              <a:gd name="connsiteY6" fmla="*/ 3860801 h 4584700"/>
              <a:gd name="connsiteX7" fmla="*/ 4129088 w 4772025"/>
              <a:gd name="connsiteY7" fmla="*/ 4343400 h 4584700"/>
              <a:gd name="connsiteX8" fmla="*/ 3036887 w 4772025"/>
              <a:gd name="connsiteY8" fmla="*/ 3238501 h 4584700"/>
              <a:gd name="connsiteX9" fmla="*/ 2046287 w 4772025"/>
              <a:gd name="connsiteY9" fmla="*/ 3492500 h 4584700"/>
              <a:gd name="connsiteX10" fmla="*/ 1423987 w 4772025"/>
              <a:gd name="connsiteY10" fmla="*/ 4267201 h 4584700"/>
              <a:gd name="connsiteX11" fmla="*/ 547687 w 4772025"/>
              <a:gd name="connsiteY11" fmla="*/ 4584700 h 4584700"/>
              <a:gd name="connsiteX12" fmla="*/ 0 w 4772025"/>
              <a:gd name="connsiteY12" fmla="*/ 4186238 h 4584700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3367087 w 4772025"/>
              <a:gd name="connsiteY5" fmla="*/ 2971801 h 4584700"/>
              <a:gd name="connsiteX6" fmla="*/ 4370387 w 4772025"/>
              <a:gd name="connsiteY6" fmla="*/ 3860801 h 4584700"/>
              <a:gd name="connsiteX7" fmla="*/ 4129088 w 4772025"/>
              <a:gd name="connsiteY7" fmla="*/ 4343400 h 4584700"/>
              <a:gd name="connsiteX8" fmla="*/ 3036887 w 4772025"/>
              <a:gd name="connsiteY8" fmla="*/ 3238501 h 4584700"/>
              <a:gd name="connsiteX9" fmla="*/ 2046287 w 4772025"/>
              <a:gd name="connsiteY9" fmla="*/ 3492500 h 4584700"/>
              <a:gd name="connsiteX10" fmla="*/ 1423987 w 4772025"/>
              <a:gd name="connsiteY10" fmla="*/ 4267201 h 4584700"/>
              <a:gd name="connsiteX11" fmla="*/ 547687 w 4772025"/>
              <a:gd name="connsiteY11" fmla="*/ 4584700 h 4584700"/>
              <a:gd name="connsiteX12" fmla="*/ 0 w 4772025"/>
              <a:gd name="connsiteY12" fmla="*/ 4186238 h 4584700"/>
              <a:gd name="connsiteX0" fmla="*/ 0 w 4974473"/>
              <a:gd name="connsiteY0" fmla="*/ 4186373 h 4584835"/>
              <a:gd name="connsiteX1" fmla="*/ 420687 w 4974473"/>
              <a:gd name="connsiteY1" fmla="*/ 3010035 h 4584835"/>
              <a:gd name="connsiteX2" fmla="*/ 1385887 w 4974473"/>
              <a:gd name="connsiteY2" fmla="*/ 3175135 h 4584835"/>
              <a:gd name="connsiteX3" fmla="*/ 1182687 w 4974473"/>
              <a:gd name="connsiteY3" fmla="*/ 2095635 h 4584835"/>
              <a:gd name="connsiteX4" fmla="*/ 4772025 w 4974473"/>
              <a:gd name="connsiteY4" fmla="*/ 135 h 4584835"/>
              <a:gd name="connsiteX5" fmla="*/ 4611687 w 4974473"/>
              <a:gd name="connsiteY5" fmla="*/ 2476636 h 4584835"/>
              <a:gd name="connsiteX6" fmla="*/ 3367087 w 4974473"/>
              <a:gd name="connsiteY6" fmla="*/ 2971936 h 4584835"/>
              <a:gd name="connsiteX7" fmla="*/ 4370387 w 4974473"/>
              <a:gd name="connsiteY7" fmla="*/ 3860936 h 4584835"/>
              <a:gd name="connsiteX8" fmla="*/ 4129088 w 4974473"/>
              <a:gd name="connsiteY8" fmla="*/ 4343535 h 4584835"/>
              <a:gd name="connsiteX9" fmla="*/ 3036887 w 4974473"/>
              <a:gd name="connsiteY9" fmla="*/ 3238636 h 4584835"/>
              <a:gd name="connsiteX10" fmla="*/ 2046287 w 4974473"/>
              <a:gd name="connsiteY10" fmla="*/ 3492635 h 4584835"/>
              <a:gd name="connsiteX11" fmla="*/ 1423987 w 4974473"/>
              <a:gd name="connsiteY11" fmla="*/ 4267336 h 4584835"/>
              <a:gd name="connsiteX12" fmla="*/ 547687 w 4974473"/>
              <a:gd name="connsiteY12" fmla="*/ 4584835 h 4584835"/>
              <a:gd name="connsiteX13" fmla="*/ 0 w 4974473"/>
              <a:gd name="connsiteY13" fmla="*/ 4186373 h 4584835"/>
              <a:gd name="connsiteX0" fmla="*/ 0 w 4974473"/>
              <a:gd name="connsiteY0" fmla="*/ 4186373 h 4584835"/>
              <a:gd name="connsiteX1" fmla="*/ 420687 w 4974473"/>
              <a:gd name="connsiteY1" fmla="*/ 3010035 h 4584835"/>
              <a:gd name="connsiteX2" fmla="*/ 1385887 w 4974473"/>
              <a:gd name="connsiteY2" fmla="*/ 3175135 h 4584835"/>
              <a:gd name="connsiteX3" fmla="*/ 1182687 w 4974473"/>
              <a:gd name="connsiteY3" fmla="*/ 2095635 h 4584835"/>
              <a:gd name="connsiteX4" fmla="*/ 4772025 w 4974473"/>
              <a:gd name="connsiteY4" fmla="*/ 135 h 4584835"/>
              <a:gd name="connsiteX5" fmla="*/ 4611687 w 4974473"/>
              <a:gd name="connsiteY5" fmla="*/ 2476636 h 4584835"/>
              <a:gd name="connsiteX6" fmla="*/ 3367087 w 4974473"/>
              <a:gd name="connsiteY6" fmla="*/ 2971936 h 4584835"/>
              <a:gd name="connsiteX7" fmla="*/ 4370387 w 4974473"/>
              <a:gd name="connsiteY7" fmla="*/ 3860936 h 4584835"/>
              <a:gd name="connsiteX8" fmla="*/ 4129088 w 4974473"/>
              <a:gd name="connsiteY8" fmla="*/ 4343535 h 4584835"/>
              <a:gd name="connsiteX9" fmla="*/ 3036887 w 4974473"/>
              <a:gd name="connsiteY9" fmla="*/ 3238636 h 4584835"/>
              <a:gd name="connsiteX10" fmla="*/ 2046287 w 4974473"/>
              <a:gd name="connsiteY10" fmla="*/ 3492635 h 4584835"/>
              <a:gd name="connsiteX11" fmla="*/ 1423987 w 4974473"/>
              <a:gd name="connsiteY11" fmla="*/ 4267336 h 4584835"/>
              <a:gd name="connsiteX12" fmla="*/ 547687 w 4974473"/>
              <a:gd name="connsiteY12" fmla="*/ 4584835 h 4584835"/>
              <a:gd name="connsiteX13" fmla="*/ 0 w 4974473"/>
              <a:gd name="connsiteY13" fmla="*/ 4186373 h 4584835"/>
              <a:gd name="connsiteX0" fmla="*/ 0 w 4772025"/>
              <a:gd name="connsiteY0" fmla="*/ 4186238 h 4584700"/>
              <a:gd name="connsiteX1" fmla="*/ 420687 w 4772025"/>
              <a:gd name="connsiteY1" fmla="*/ 3009900 h 4584700"/>
              <a:gd name="connsiteX2" fmla="*/ 1385887 w 4772025"/>
              <a:gd name="connsiteY2" fmla="*/ 3175000 h 4584700"/>
              <a:gd name="connsiteX3" fmla="*/ 1182687 w 4772025"/>
              <a:gd name="connsiteY3" fmla="*/ 2095500 h 4584700"/>
              <a:gd name="connsiteX4" fmla="*/ 4772025 w 4772025"/>
              <a:gd name="connsiteY4" fmla="*/ 0 h 4584700"/>
              <a:gd name="connsiteX5" fmla="*/ 4611687 w 4772025"/>
              <a:gd name="connsiteY5" fmla="*/ 2476501 h 4584700"/>
              <a:gd name="connsiteX6" fmla="*/ 3367087 w 4772025"/>
              <a:gd name="connsiteY6" fmla="*/ 2971801 h 4584700"/>
              <a:gd name="connsiteX7" fmla="*/ 4370387 w 4772025"/>
              <a:gd name="connsiteY7" fmla="*/ 3860801 h 4584700"/>
              <a:gd name="connsiteX8" fmla="*/ 4129088 w 4772025"/>
              <a:gd name="connsiteY8" fmla="*/ 4343400 h 4584700"/>
              <a:gd name="connsiteX9" fmla="*/ 3036887 w 4772025"/>
              <a:gd name="connsiteY9" fmla="*/ 3238501 h 4584700"/>
              <a:gd name="connsiteX10" fmla="*/ 2046287 w 4772025"/>
              <a:gd name="connsiteY10" fmla="*/ 3492500 h 4584700"/>
              <a:gd name="connsiteX11" fmla="*/ 1423987 w 4772025"/>
              <a:gd name="connsiteY11" fmla="*/ 4267201 h 4584700"/>
              <a:gd name="connsiteX12" fmla="*/ 547687 w 4772025"/>
              <a:gd name="connsiteY12" fmla="*/ 4584700 h 4584700"/>
              <a:gd name="connsiteX13" fmla="*/ 0 w 4772025"/>
              <a:gd name="connsiteY13" fmla="*/ 4186238 h 4584700"/>
              <a:gd name="connsiteX0" fmla="*/ 0 w 4772025"/>
              <a:gd name="connsiteY0" fmla="*/ 4186238 h 4343400"/>
              <a:gd name="connsiteX1" fmla="*/ 420687 w 4772025"/>
              <a:gd name="connsiteY1" fmla="*/ 3009900 h 4343400"/>
              <a:gd name="connsiteX2" fmla="*/ 1385887 w 4772025"/>
              <a:gd name="connsiteY2" fmla="*/ 3175000 h 4343400"/>
              <a:gd name="connsiteX3" fmla="*/ 1182687 w 4772025"/>
              <a:gd name="connsiteY3" fmla="*/ 2095500 h 4343400"/>
              <a:gd name="connsiteX4" fmla="*/ 4772025 w 4772025"/>
              <a:gd name="connsiteY4" fmla="*/ 0 h 4343400"/>
              <a:gd name="connsiteX5" fmla="*/ 4611687 w 4772025"/>
              <a:gd name="connsiteY5" fmla="*/ 2476501 h 4343400"/>
              <a:gd name="connsiteX6" fmla="*/ 3367087 w 4772025"/>
              <a:gd name="connsiteY6" fmla="*/ 2971801 h 4343400"/>
              <a:gd name="connsiteX7" fmla="*/ 4370387 w 4772025"/>
              <a:gd name="connsiteY7" fmla="*/ 3860801 h 4343400"/>
              <a:gd name="connsiteX8" fmla="*/ 4129088 w 4772025"/>
              <a:gd name="connsiteY8" fmla="*/ 4343400 h 4343400"/>
              <a:gd name="connsiteX9" fmla="*/ 3036887 w 4772025"/>
              <a:gd name="connsiteY9" fmla="*/ 3238501 h 4343400"/>
              <a:gd name="connsiteX10" fmla="*/ 2046287 w 4772025"/>
              <a:gd name="connsiteY10" fmla="*/ 3492500 h 4343400"/>
              <a:gd name="connsiteX11" fmla="*/ 1423987 w 4772025"/>
              <a:gd name="connsiteY11" fmla="*/ 4267201 h 4343400"/>
              <a:gd name="connsiteX12" fmla="*/ 623887 w 4772025"/>
              <a:gd name="connsiteY12" fmla="*/ 4241800 h 4343400"/>
              <a:gd name="connsiteX13" fmla="*/ 0 w 4772025"/>
              <a:gd name="connsiteY13" fmla="*/ 4186238 h 434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72025" h="4343400">
                <a:moveTo>
                  <a:pt x="0" y="4186238"/>
                </a:moveTo>
                <a:lnTo>
                  <a:pt x="420687" y="3009900"/>
                </a:lnTo>
                <a:lnTo>
                  <a:pt x="1385887" y="3175000"/>
                </a:lnTo>
                <a:lnTo>
                  <a:pt x="1182687" y="2095500"/>
                </a:lnTo>
                <a:lnTo>
                  <a:pt x="4772025" y="0"/>
                </a:lnTo>
                <a:lnTo>
                  <a:pt x="4611687" y="2476501"/>
                </a:lnTo>
                <a:lnTo>
                  <a:pt x="3367087" y="2971801"/>
                </a:lnTo>
                <a:lnTo>
                  <a:pt x="4370387" y="3860801"/>
                </a:lnTo>
                <a:lnTo>
                  <a:pt x="4129088" y="4343400"/>
                </a:lnTo>
                <a:lnTo>
                  <a:pt x="3036887" y="3238501"/>
                </a:lnTo>
                <a:lnTo>
                  <a:pt x="2046287" y="3492500"/>
                </a:lnTo>
                <a:lnTo>
                  <a:pt x="1423987" y="4267201"/>
                </a:lnTo>
                <a:lnTo>
                  <a:pt x="623887" y="4241800"/>
                </a:lnTo>
                <a:lnTo>
                  <a:pt x="0" y="418623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orme libre 3"/>
          <p:cNvSpPr/>
          <p:nvPr/>
        </p:nvSpPr>
        <p:spPr>
          <a:xfrm>
            <a:off x="5581651" y="3400425"/>
            <a:ext cx="957262" cy="1157288"/>
          </a:xfrm>
          <a:custGeom>
            <a:avLst/>
            <a:gdLst>
              <a:gd name="connsiteX0" fmla="*/ 0 w 957262"/>
              <a:gd name="connsiteY0" fmla="*/ 500063 h 1157288"/>
              <a:gd name="connsiteX1" fmla="*/ 957262 w 957262"/>
              <a:gd name="connsiteY1" fmla="*/ 0 h 1157288"/>
              <a:gd name="connsiteX2" fmla="*/ 528637 w 957262"/>
              <a:gd name="connsiteY2" fmla="*/ 1157288 h 1157288"/>
              <a:gd name="connsiteX3" fmla="*/ 0 w 957262"/>
              <a:gd name="connsiteY3" fmla="*/ 500063 h 1157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7262" h="1157288">
                <a:moveTo>
                  <a:pt x="0" y="500063"/>
                </a:moveTo>
                <a:lnTo>
                  <a:pt x="957262" y="0"/>
                </a:lnTo>
                <a:lnTo>
                  <a:pt x="528637" y="1157288"/>
                </a:lnTo>
                <a:lnTo>
                  <a:pt x="0" y="500063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Arc 7"/>
          <p:cNvSpPr/>
          <p:nvPr/>
        </p:nvSpPr>
        <p:spPr>
          <a:xfrm rot="19128640">
            <a:off x="-1746121" y="4540659"/>
            <a:ext cx="8863640" cy="8913089"/>
          </a:xfrm>
          <a:prstGeom prst="arc">
            <a:avLst>
              <a:gd name="adj1" fmla="val 16439183"/>
              <a:gd name="adj2" fmla="val 21166864"/>
            </a:avLst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Arc 8"/>
          <p:cNvSpPr/>
          <p:nvPr/>
        </p:nvSpPr>
        <p:spPr>
          <a:xfrm rot="12549165">
            <a:off x="6622022" y="2904067"/>
            <a:ext cx="2228888" cy="1834374"/>
          </a:xfrm>
          <a:prstGeom prst="arc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riangle isocèle 4"/>
          <p:cNvSpPr/>
          <p:nvPr/>
        </p:nvSpPr>
        <p:spPr>
          <a:xfrm>
            <a:off x="1899137" y="304800"/>
            <a:ext cx="814671" cy="1279525"/>
          </a:xfrm>
          <a:prstGeom prst="triangle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6631620" y="3980156"/>
            <a:ext cx="99380" cy="9654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4484957" y="4668134"/>
            <a:ext cx="99380" cy="9654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1423895" y="4598464"/>
            <a:ext cx="99380" cy="9654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1171345" y="4659424"/>
            <a:ext cx="99380" cy="9654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251083" y="4671147"/>
            <a:ext cx="99380" cy="9654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5" name="Organigramme : Connecteur 54"/>
          <p:cNvSpPr/>
          <p:nvPr/>
        </p:nvSpPr>
        <p:spPr>
          <a:xfrm>
            <a:off x="8299938" y="3991708"/>
            <a:ext cx="2127739" cy="2092569"/>
          </a:xfrm>
          <a:prstGeom prst="flowChartConnector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0" name="Arc 59"/>
          <p:cNvSpPr/>
          <p:nvPr/>
        </p:nvSpPr>
        <p:spPr>
          <a:xfrm rot="19087083">
            <a:off x="509954" y="5574325"/>
            <a:ext cx="4273061" cy="4044462"/>
          </a:xfrm>
          <a:prstGeom prst="arc">
            <a:avLst>
              <a:gd name="adj1" fmla="val 15704855"/>
              <a:gd name="adj2" fmla="val 305796"/>
            </a:avLst>
          </a:prstGeom>
          <a:noFill/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Flèche droite 78"/>
          <p:cNvSpPr/>
          <p:nvPr/>
        </p:nvSpPr>
        <p:spPr>
          <a:xfrm rot="11814876">
            <a:off x="7789985" y="4360986"/>
            <a:ext cx="668215" cy="457200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0" name="Flèche droite 79"/>
          <p:cNvSpPr/>
          <p:nvPr/>
        </p:nvSpPr>
        <p:spPr>
          <a:xfrm rot="16200000">
            <a:off x="5731643" y="5582437"/>
            <a:ext cx="722989" cy="457200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7" name="Explosion 1 86"/>
          <p:cNvSpPr/>
          <p:nvPr/>
        </p:nvSpPr>
        <p:spPr>
          <a:xfrm>
            <a:off x="8831179" y="4227094"/>
            <a:ext cx="256674" cy="304800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5" name="Éclair 24"/>
          <p:cNvSpPr/>
          <p:nvPr/>
        </p:nvSpPr>
        <p:spPr>
          <a:xfrm>
            <a:off x="5165557" y="6176209"/>
            <a:ext cx="449179" cy="385011"/>
          </a:xfrm>
          <a:prstGeom prst="lightningBol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9" name="Éclair 88"/>
          <p:cNvSpPr/>
          <p:nvPr/>
        </p:nvSpPr>
        <p:spPr>
          <a:xfrm>
            <a:off x="2253915" y="6071936"/>
            <a:ext cx="449179" cy="385011"/>
          </a:xfrm>
          <a:prstGeom prst="lightningBol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4" name="Ellipse 93"/>
          <p:cNvSpPr/>
          <p:nvPr/>
        </p:nvSpPr>
        <p:spPr>
          <a:xfrm>
            <a:off x="2677241" y="1694156"/>
            <a:ext cx="99380" cy="9654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Étoile à 5 branches 6"/>
          <p:cNvSpPr/>
          <p:nvPr/>
        </p:nvSpPr>
        <p:spPr>
          <a:xfrm>
            <a:off x="5355771" y="4354286"/>
            <a:ext cx="667658" cy="609600"/>
          </a:xfrm>
          <a:prstGeom prst="star5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573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1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1660</TotalTime>
  <Words>300</Words>
  <Application>Microsoft Office PowerPoint</Application>
  <PresentationFormat>Grand écran</PresentationFormat>
  <Paragraphs>129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L’UE face aux nouvelles pressions migratoires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Alain</dc:creator>
  <cp:lastModifiedBy>Alain</cp:lastModifiedBy>
  <cp:revision>31</cp:revision>
  <dcterms:created xsi:type="dcterms:W3CDTF">2015-08-19T05:18:35Z</dcterms:created>
  <dcterms:modified xsi:type="dcterms:W3CDTF">2015-08-20T08:59:18Z</dcterms:modified>
</cp:coreProperties>
</file>