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4" r:id="rId3"/>
    <p:sldId id="257" r:id="rId4"/>
    <p:sldId id="263" r:id="rId5"/>
    <p:sldId id="265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1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58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0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8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76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92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8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7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9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1837-1216-4988-ABC6-033BDA4117E0}" type="datetimeFigureOut">
              <a:rPr lang="fr-FR" smtClean="0"/>
              <a:t>30/01/2016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1F6E-AFB2-4447-B8E3-05E127EB1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0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98979" y="2717443"/>
            <a:ext cx="2667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Edc</a:t>
            </a:r>
            <a:r>
              <a:rPr lang="fr-FR" sz="2000" dirty="0" smtClean="0"/>
              <a:t> la Casamance</a:t>
            </a:r>
          </a:p>
          <a:p>
            <a:pPr algn="ctr"/>
            <a:r>
              <a:rPr lang="fr-FR" sz="2000" dirty="0" smtClean="0"/>
              <a:t>Doc élèves (à imprimer)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791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074" y="662164"/>
            <a:ext cx="3505801" cy="31008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4546" y="605308"/>
            <a:ext cx="484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Sur cette image, situez le plus précisément possible la Casamance (en la marquant d’une croix).</a:t>
            </a:r>
          </a:p>
          <a:p>
            <a:endParaRPr lang="fr-FR" sz="1200" dirty="0"/>
          </a:p>
          <a:p>
            <a:r>
              <a:rPr lang="fr-FR" sz="1200" dirty="0" smtClean="0"/>
              <a:t>Expliquez votre choix  (2 indices) : 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3825026" y="0"/>
            <a:ext cx="1769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a) Situer, identifier</a:t>
            </a:r>
            <a:endParaRPr lang="fr-FR" sz="1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7101"/>
          <a:stretch/>
        </p:blipFill>
        <p:spPr>
          <a:xfrm>
            <a:off x="193184" y="5273450"/>
            <a:ext cx="2768958" cy="14218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221" y="5299958"/>
            <a:ext cx="2585971" cy="13356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687" y="5293771"/>
            <a:ext cx="2859244" cy="141632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4548" y="4069724"/>
            <a:ext cx="6090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Lequel de ces 3 graphiques pluviométriques correspond à la Casamance? Expliquez votre choix</a:t>
            </a:r>
            <a:endParaRPr lang="fr-FR" sz="1200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15910" y="3979572"/>
            <a:ext cx="8783391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4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97005" y="489396"/>
            <a:ext cx="1343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Ressources, utilité</a:t>
            </a:r>
            <a:endParaRPr lang="fr-FR" sz="1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476518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Domaines</a:t>
            </a:r>
            <a:endParaRPr lang="fr-FR" sz="1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622149" y="422856"/>
            <a:ext cx="830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Difficultés</a:t>
            </a:r>
            <a:endParaRPr lang="fr-FR" sz="1200" b="1" dirty="0"/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301544" y="927279"/>
            <a:ext cx="12879" cy="5930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057623" y="940158"/>
            <a:ext cx="12877" cy="5917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854557" y="463641"/>
            <a:ext cx="10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Identification</a:t>
            </a:r>
            <a:endParaRPr lang="fr-FR" sz="12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159101" y="965917"/>
            <a:ext cx="3181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Comment nomme-t-on les bras du fleuve? (2 noms)</a:t>
            </a:r>
            <a:endParaRPr lang="fr-FR" sz="1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105436" y="1556195"/>
            <a:ext cx="2990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Pourquoi les abords du fleuve sont-ils régulièrement inondés?</a:t>
            </a:r>
            <a:endParaRPr lang="fr-FR" sz="1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062507" y="3638281"/>
            <a:ext cx="303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Pourquoi les rizières dépendent de la nature et du travail de l’homme?</a:t>
            </a:r>
            <a:endParaRPr lang="fr-FR" sz="1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062503" y="2504941"/>
            <a:ext cx="3097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Quelle végétation trouve-t-on dans ce domaine?</a:t>
            </a:r>
            <a:endParaRPr lang="fr-FR" sz="1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047481" y="5001296"/>
            <a:ext cx="318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D’après les images observées, l’habitat vous paraît-il groupé ou dispersé?</a:t>
            </a:r>
            <a:endParaRPr lang="fr-FR" sz="1000" dirty="0"/>
          </a:p>
        </p:txBody>
      </p:sp>
      <p:sp>
        <p:nvSpPr>
          <p:cNvPr id="29" name="Forme libre 28"/>
          <p:cNvSpPr/>
          <p:nvPr/>
        </p:nvSpPr>
        <p:spPr>
          <a:xfrm flipH="1">
            <a:off x="1017428" y="927278"/>
            <a:ext cx="51517" cy="5930721"/>
          </a:xfrm>
          <a:custGeom>
            <a:avLst/>
            <a:gdLst>
              <a:gd name="connsiteX0" fmla="*/ 0 w 0"/>
              <a:gd name="connsiteY0" fmla="*/ 0 h 6104586"/>
              <a:gd name="connsiteX1" fmla="*/ 0 w 0"/>
              <a:gd name="connsiteY1" fmla="*/ 6104586 h 6104586"/>
              <a:gd name="connsiteX2" fmla="*/ 0 w 0"/>
              <a:gd name="connsiteY2" fmla="*/ 6104586 h 610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104586">
                <a:moveTo>
                  <a:pt x="0" y="0"/>
                </a:moveTo>
                <a:lnTo>
                  <a:pt x="0" y="6104586"/>
                </a:lnTo>
                <a:lnTo>
                  <a:pt x="0" y="6104586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606086" y="0"/>
            <a:ext cx="2745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r>
              <a:rPr lang="fr-FR" dirty="0" smtClean="0"/>
              <a:t>b) Décrire </a:t>
            </a:r>
            <a:r>
              <a:rPr lang="fr-FR" dirty="0"/>
              <a:t>et classer des idées </a:t>
            </a:r>
          </a:p>
        </p:txBody>
      </p:sp>
    </p:spTree>
    <p:extLst>
      <p:ext uri="{BB962C8B-B14F-4D97-AF65-F5344CB8AC3E}">
        <p14:creationId xmlns:p14="http://schemas.microsoft.com/office/powerpoint/2010/main" val="4947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3815405"/>
            <a:ext cx="4262907" cy="2677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2"/>
          <a:stretch/>
        </p:blipFill>
        <p:spPr bwMode="auto">
          <a:xfrm>
            <a:off x="2975021" y="822360"/>
            <a:ext cx="3670478" cy="26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802" y="3773511"/>
            <a:ext cx="2828026" cy="27760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90917" y="115909"/>
            <a:ext cx="6791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r>
              <a:rPr lang="fr-FR" dirty="0" smtClean="0"/>
              <a:t>c) Réaliser la légende d’un </a:t>
            </a:r>
            <a:r>
              <a:rPr lang="fr-FR" dirty="0"/>
              <a:t>croquis puis un schéma à partir d’une vue aérienne</a:t>
            </a:r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534548"/>
            <a:ext cx="6192659" cy="41172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34871" y="154546"/>
            <a:ext cx="202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b="1"/>
            </a:lvl1pPr>
          </a:lstStyle>
          <a:p>
            <a:r>
              <a:rPr lang="fr-FR" dirty="0" smtClean="0"/>
              <a:t>d) Décrire un paysage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5909" y="4842455"/>
            <a:ext cx="4532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Quels éléments de ce qui a été étudié retrouve-t-on dans ce paysage?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572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152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Alain</cp:lastModifiedBy>
  <cp:revision>13</cp:revision>
  <dcterms:created xsi:type="dcterms:W3CDTF">2016-01-24T07:19:12Z</dcterms:created>
  <dcterms:modified xsi:type="dcterms:W3CDTF">2016-01-30T07:14:41Z</dcterms:modified>
</cp:coreProperties>
</file>