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MON DOMAINE INFORMATIQUE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614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0322" y="347485"/>
            <a:ext cx="9404723" cy="1400530"/>
          </a:xfrm>
        </p:spPr>
        <p:txBody>
          <a:bodyPr/>
          <a:lstStyle/>
          <a:p>
            <a:r>
              <a:rPr lang="fr-FR" dirty="0" smtClean="0"/>
              <a:t>mon nom suivant L’AFNIC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164" t="18487" r="22884" b="44737"/>
          <a:stretch/>
        </p:blipFill>
        <p:spPr>
          <a:xfrm>
            <a:off x="1100322" y="2533650"/>
            <a:ext cx="9624828" cy="3496014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1100322" y="1352550"/>
            <a:ext cx="9064812" cy="11811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dirty="0" smtClean="0"/>
              <a:t>Je choisi l’extension.fr car j’habite en </a:t>
            </a:r>
            <a:r>
              <a:rPr lang="fr-FR" sz="3200" dirty="0"/>
              <a:t>F</a:t>
            </a:r>
            <a:r>
              <a:rPr lang="fr-FR" sz="3200" dirty="0" smtClean="0"/>
              <a:t>rance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60037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Mes besoins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2823881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Assistance technique</a:t>
            </a:r>
          </a:p>
          <a:p>
            <a:r>
              <a:rPr lang="fr-FR" dirty="0" smtClean="0"/>
              <a:t>Sauvegarde régulière</a:t>
            </a:r>
          </a:p>
          <a:p>
            <a:r>
              <a:rPr lang="fr-FR" dirty="0" smtClean="0"/>
              <a:t>Outil de communication : synchrone, asynchrone</a:t>
            </a:r>
          </a:p>
          <a:p>
            <a:r>
              <a:rPr lang="fr-FR" dirty="0" smtClean="0"/>
              <a:t>messagerie</a:t>
            </a:r>
          </a:p>
          <a:p>
            <a:r>
              <a:rPr lang="fr-FR" dirty="0" smtClean="0"/>
              <a:t>Hébergement</a:t>
            </a:r>
          </a:p>
          <a:p>
            <a:r>
              <a:rPr lang="fr-FR" dirty="0" smtClean="0"/>
              <a:t>Langage </a:t>
            </a:r>
            <a:r>
              <a:rPr lang="fr-FR" dirty="0" smtClean="0"/>
              <a:t>Français</a:t>
            </a:r>
            <a:endParaRPr lang="fr-FR" dirty="0" smtClean="0"/>
          </a:p>
          <a:p>
            <a:r>
              <a:rPr lang="fr-FR" dirty="0" smtClean="0"/>
              <a:t>Bande passante non </a:t>
            </a:r>
            <a:r>
              <a:rPr lang="fr-FR" dirty="0" smtClean="0"/>
              <a:t>limitée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666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différents </a:t>
            </a:r>
            <a:r>
              <a:rPr lang="fr-FR" dirty="0" smtClean="0"/>
              <a:t>Hébergeurs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4293" y="1481418"/>
            <a:ext cx="8946541" cy="472888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Hébergeur</a:t>
            </a:r>
            <a:r>
              <a:rPr lang="fr-FR" b="1" dirty="0" smtClean="0"/>
              <a:t> </a:t>
            </a:r>
            <a:r>
              <a:rPr lang="fr-FR" sz="2400" b="1" dirty="0" smtClean="0"/>
              <a:t>gratuit : </a:t>
            </a:r>
            <a:r>
              <a:rPr lang="fr-FR" b="1" dirty="0" smtClean="0"/>
              <a:t>11 VM: </a:t>
            </a:r>
          </a:p>
          <a:p>
            <a:pPr marL="0" indent="0">
              <a:buNone/>
            </a:pPr>
            <a:r>
              <a:rPr lang="fr-FR" dirty="0" smtClean="0"/>
              <a:t>Avantage :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 smtClean="0"/>
              <a:t>F</a:t>
            </a:r>
            <a:r>
              <a:rPr lang="fr-FR" dirty="0" smtClean="0"/>
              <a:t>rançais, </a:t>
            </a:r>
            <a:r>
              <a:rPr lang="fr-FR" dirty="0" smtClean="0"/>
              <a:t>sans publicité</a:t>
            </a:r>
          </a:p>
          <a:p>
            <a:pPr marL="0" indent="0">
              <a:buNone/>
            </a:pPr>
            <a:r>
              <a:rPr lang="fr-FR" dirty="0" smtClean="0"/>
              <a:t>Inconvénient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Service </a:t>
            </a:r>
            <a:r>
              <a:rPr lang="fr-FR" dirty="0" smtClean="0"/>
              <a:t>mal </a:t>
            </a:r>
            <a:r>
              <a:rPr lang="fr-FR" dirty="0" smtClean="0"/>
              <a:t>défini </a:t>
            </a:r>
            <a:r>
              <a:rPr lang="fr-FR" dirty="0" smtClean="0"/>
              <a:t>pour un amateur</a:t>
            </a:r>
          </a:p>
          <a:p>
            <a:pPr marL="0" indent="0">
              <a:buNone/>
            </a:pPr>
            <a:r>
              <a:rPr lang="fr-FR" dirty="0" smtClean="0"/>
              <a:t>Espace mémoire seulement 100 Mo</a:t>
            </a:r>
          </a:p>
          <a:p>
            <a:r>
              <a:rPr lang="fr-FR" dirty="0"/>
              <a:t> </a:t>
            </a:r>
            <a:r>
              <a:rPr lang="fr-FR" sz="2400" b="1" dirty="0" smtClean="0"/>
              <a:t>Hébergeur </a:t>
            </a:r>
            <a:r>
              <a:rPr lang="fr-FR" sz="2400" b="1" dirty="0" smtClean="0"/>
              <a:t>payant : </a:t>
            </a:r>
            <a:r>
              <a:rPr lang="fr-FR" b="1" dirty="0" smtClean="0"/>
              <a:t>HOSTPAPA</a:t>
            </a:r>
            <a:r>
              <a:rPr lang="fr-FR" dirty="0" smtClean="0"/>
              <a:t> 2,95 E/mois HT</a:t>
            </a:r>
          </a:p>
          <a:p>
            <a:pPr marL="0" indent="0">
              <a:buNone/>
            </a:pPr>
            <a:r>
              <a:rPr lang="fr-FR" dirty="0" smtClean="0"/>
              <a:t>Espace illimité </a:t>
            </a:r>
          </a:p>
          <a:p>
            <a:pPr marL="0" indent="0">
              <a:buNone/>
            </a:pPr>
            <a:r>
              <a:rPr lang="fr-FR" dirty="0" smtClean="0"/>
              <a:t>Français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C</a:t>
            </a:r>
            <a:r>
              <a:rPr lang="fr-FR" dirty="0" smtClean="0"/>
              <a:t>ompte </a:t>
            </a:r>
            <a:r>
              <a:rPr lang="fr-FR" dirty="0" smtClean="0"/>
              <a:t>mail  illimité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530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Si je devais acheter un nom de domaine je choisirais un site gratuit pour commencer afin de mieux maitriser les outils </a:t>
            </a:r>
          </a:p>
          <a:p>
            <a:r>
              <a:rPr lang="fr-FR" sz="2400" dirty="0" smtClean="0"/>
              <a:t>Mon </a:t>
            </a:r>
            <a:r>
              <a:rPr lang="fr-FR" sz="2400" dirty="0" smtClean="0"/>
              <a:t>nom de </a:t>
            </a:r>
            <a:r>
              <a:rPr lang="fr-FR" sz="2400" dirty="0" smtClean="0"/>
              <a:t>domaine serait : yannick-genty-cfai.fr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993750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</TotalTime>
  <Words>107</Words>
  <Application>Microsoft Office PowerPoint</Application>
  <PresentationFormat>Grand écran</PresentationFormat>
  <Paragraphs>25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MON DOMAINE INFORMATIQUE</vt:lpstr>
      <vt:lpstr>mon nom suivant L’AFNIC</vt:lpstr>
      <vt:lpstr>Mes besoins </vt:lpstr>
      <vt:lpstr>Les différents Hébergeurs </vt:lpstr>
      <vt:lpstr>Conclusion</vt:lpstr>
    </vt:vector>
  </TitlesOfParts>
  <Company>cfai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DOMAINE INFORMATQUE</dc:title>
  <dc:creator>GENTY Yannick</dc:creator>
  <cp:lastModifiedBy>GENTY Yannick</cp:lastModifiedBy>
  <cp:revision>9</cp:revision>
  <dcterms:created xsi:type="dcterms:W3CDTF">2018-01-13T13:52:01Z</dcterms:created>
  <dcterms:modified xsi:type="dcterms:W3CDTF">2018-01-15T10:57:03Z</dcterms:modified>
</cp:coreProperties>
</file>