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8F70-EE69-407E-BF99-9E6CC52ADCFC}" type="datetimeFigureOut">
              <a:rPr lang="es-ES" smtClean="0"/>
              <a:t>31/10/2013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38A4-4824-4DA2-AD69-452354D991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6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38A4-4824-4DA2-AD69-452354D991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6EF-630F-47DC-B3D0-FABAA021913B}" type="datetimeFigureOut">
              <a:rPr lang="es-ES" smtClean="0"/>
              <a:pPr/>
              <a:t>31/10/2013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591-FEC6-4AF7-A203-A8256A37A74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n_wallpapers_Story_night_0081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Imagen" descr="How_mu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8204538" cy="786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7" r="14931" b="4458"/>
          <a:stretch/>
        </p:blipFill>
        <p:spPr bwMode="auto">
          <a:xfrm>
            <a:off x="5796136" y="1988840"/>
            <a:ext cx="2592288" cy="4171924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6" y="1407007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64288" y="6086414"/>
            <a:ext cx="1974503" cy="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632043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 AND UNCOUNTABLE NOUNS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circle/>
    <p:sndAc>
      <p:stSnd>
        <p:snd r:embed="rId2" name="Detectiv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tomatoes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25682"/>
          </a:xfrm>
          <a:prstGeom prst="wedgeEllipseCallout">
            <a:avLst>
              <a:gd name="adj1" fmla="val 7609"/>
              <a:gd name="adj2" fmla="val 74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tomatoes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7" y="594927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4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wine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5070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wine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3.wikia.nocookie.net/__cb20130721091726/herebemonsters/images/9/91/Red_Win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67" l="3719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729"/>
          <a:stretch/>
        </p:blipFill>
        <p:spPr bwMode="auto">
          <a:xfrm rot="20867010">
            <a:off x="4046056" y="5471396"/>
            <a:ext cx="980689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38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orange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juice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48903"/>
          </a:xfrm>
          <a:prstGeom prst="wedgeEllipseCallout">
            <a:avLst>
              <a:gd name="adj1" fmla="val 7175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orange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juice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more-online.com/more1int_online/cup_u07/food/media/orange_jui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797" l="1226" r="91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1" y="5679059"/>
            <a:ext cx="990301" cy="9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6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6020643"/>
            <a:ext cx="1080120" cy="64871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cakes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25682"/>
          </a:xfrm>
          <a:prstGeom prst="wedgeEllipseCallout">
            <a:avLst>
              <a:gd name="adj1" fmla="val 14056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cakes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les.softicons.com/download/holidays-icons/gift-ii-icons-by-miniartx/png/256/ca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7" y="5932338"/>
            <a:ext cx="825325" cy="8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45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avelakelibrary.ab.ca/sites/default/files/images/slavelakelibrary/thie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000" y1="17280" x2="6000" y2="24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650604" y="3505562"/>
            <a:ext cx="2857500" cy="33029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5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99592" y="548680"/>
            <a:ext cx="7200800" cy="1224136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FFFF"/>
                </a:solidFill>
              </a:rPr>
              <a:t>Who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is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,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Much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or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Many</a:t>
            </a:r>
            <a:r>
              <a:rPr lang="es-ES_tradnl" sz="2400" dirty="0" smtClean="0">
                <a:solidFill>
                  <a:srgbClr val="00FFFF"/>
                </a:solidFill>
              </a:rPr>
              <a:t>?</a:t>
            </a:r>
          </a:p>
          <a:p>
            <a:pPr algn="ctr"/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Click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option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to</a:t>
            </a:r>
            <a:r>
              <a:rPr lang="es-ES_tradnl" sz="2400" dirty="0" smtClean="0">
                <a:solidFill>
                  <a:srgbClr val="00FFFF"/>
                </a:solidFill>
              </a:rPr>
              <a:t> complete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questions</a:t>
            </a:r>
            <a:r>
              <a:rPr lang="es-ES_tradnl" sz="2400" dirty="0" smtClean="0">
                <a:solidFill>
                  <a:srgbClr val="00FFFF"/>
                </a:solidFill>
              </a:rPr>
              <a:t>.</a:t>
            </a:r>
            <a:endParaRPr lang="es-ES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257582" cy="411665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499992" y="2564904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67544" y="2427902"/>
            <a:ext cx="2160240" cy="779957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 case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804248" y="2397014"/>
            <a:ext cx="2160240" cy="779957"/>
          </a:xfrm>
          <a:prstGeom prst="wedgeEllipseCallout">
            <a:avLst>
              <a:gd name="adj1" fmla="val -34652"/>
              <a:gd name="adj2" fmla="val 817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No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way</a:t>
            </a:r>
            <a:r>
              <a:rPr lang="es-ES_tradnl" sz="2400" b="1" dirty="0" smtClean="0">
                <a:solidFill>
                  <a:schemeClr val="tx1"/>
                </a:solidFill>
              </a:rPr>
              <a:t>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483768" y="1315186"/>
            <a:ext cx="3456384" cy="777193"/>
          </a:xfrm>
          <a:prstGeom prst="wedgeEllipseCallout">
            <a:avLst>
              <a:gd name="adj1" fmla="val 11519"/>
              <a:gd name="adj2" fmla="val 87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Someone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food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drinks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food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60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apples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18944" y="1386035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561" y="3800824"/>
            <a:ext cx="584837" cy="58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1" y="5953591"/>
            <a:ext cx="715769" cy="715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apples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5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 animBg="1"/>
      <p:bldP spid="10" grpId="2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sugar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056"/>
              <a:gd name="adj2" fmla="val 728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sugar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dextras.cambridge.org/funfor/flyers/swf/games/word_jumble/flyers_foodanddrink1/sug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30" y="55978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8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bottles</a:t>
            </a:r>
            <a:r>
              <a:rPr lang="es-ES_tradnl" sz="3200" dirty="0" smtClean="0">
                <a:solidFill>
                  <a:schemeClr val="bg1"/>
                </a:solidFill>
              </a:rPr>
              <a:t> of </a:t>
            </a:r>
            <a:r>
              <a:rPr lang="es-ES_tradnl" sz="3200" dirty="0" err="1" smtClean="0">
                <a:solidFill>
                  <a:schemeClr val="bg1"/>
                </a:solidFill>
              </a:rPr>
              <a:t>water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384376" cy="777193"/>
          </a:xfrm>
          <a:prstGeom prst="wedgeEllipseCallout">
            <a:avLst>
              <a:gd name="adj1" fmla="val 6197"/>
              <a:gd name="adj2" fmla="val 73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bottles</a:t>
            </a:r>
            <a:r>
              <a:rPr lang="es-ES_tradnl" sz="2400" b="1" dirty="0" smtClean="0">
                <a:solidFill>
                  <a:schemeClr val="tx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water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wikia.com/farmville/images/c/cb/Water_Bottl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7" y="55728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smtClean="0">
                <a:solidFill>
                  <a:schemeClr val="bg1"/>
                </a:solidFill>
              </a:rPr>
              <a:t>bananas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024336" cy="777193"/>
          </a:xfrm>
          <a:prstGeom prst="wedgeEllipseCallout">
            <a:avLst>
              <a:gd name="adj1" fmla="val 11519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bananas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20" y="5877272"/>
            <a:ext cx="628104" cy="602980"/>
          </a:xfrm>
          <a:prstGeom prst="rect">
            <a:avLst/>
          </a:prstGeom>
          <a:effectLst>
            <a:outerShdw blurRad="76200" dir="18900000" sy="23000" kx="-1200000" algn="b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2181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milk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3041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milk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urfnlearn.com/chefville/mil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5598282"/>
            <a:ext cx="1071077" cy="1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3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cheese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cheese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1119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urfnlearn.com/cafeworld/slice-of-chees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67" b="91000" l="3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2561" r="9342" b="12848"/>
          <a:stretch/>
        </p:blipFill>
        <p:spPr bwMode="auto">
          <a:xfrm>
            <a:off x="3923928" y="5790502"/>
            <a:ext cx="917579" cy="8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6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316</Words>
  <Application>Microsoft Office PowerPoint</Application>
  <PresentationFormat>Presentación en pantalla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PACKARD</cp:lastModifiedBy>
  <cp:revision>31</cp:revision>
  <dcterms:created xsi:type="dcterms:W3CDTF">2013-10-28T13:18:23Z</dcterms:created>
  <dcterms:modified xsi:type="dcterms:W3CDTF">2013-10-31T19:46:06Z</dcterms:modified>
</cp:coreProperties>
</file>