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B3E9-4453-44AC-BA13-E1207A5D8A9F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675D-E30E-44E1-B3A8-791D3CD2352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11208" b="13138"/>
          <a:stretch>
            <a:fillRect/>
          </a:stretch>
        </p:blipFill>
        <p:spPr bwMode="auto">
          <a:xfrm>
            <a:off x="0" y="1071563"/>
            <a:ext cx="9144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rme libre 2"/>
          <p:cNvSpPr/>
          <p:nvPr/>
        </p:nvSpPr>
        <p:spPr>
          <a:xfrm>
            <a:off x="1084263" y="1912938"/>
            <a:ext cx="6129337" cy="863600"/>
          </a:xfrm>
          <a:custGeom>
            <a:avLst/>
            <a:gdLst>
              <a:gd name="connsiteX0" fmla="*/ 50800 w 6129867"/>
              <a:gd name="connsiteY0" fmla="*/ 254000 h 863600"/>
              <a:gd name="connsiteX1" fmla="*/ 0 w 6129867"/>
              <a:gd name="connsiteY1" fmla="*/ 863600 h 863600"/>
              <a:gd name="connsiteX2" fmla="*/ 6129867 w 6129867"/>
              <a:gd name="connsiteY2" fmla="*/ 508000 h 863600"/>
              <a:gd name="connsiteX3" fmla="*/ 5994400 w 6129867"/>
              <a:gd name="connsiteY3" fmla="*/ 0 h 863600"/>
              <a:gd name="connsiteX4" fmla="*/ 50800 w 6129867"/>
              <a:gd name="connsiteY4" fmla="*/ 2540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9867" h="863600">
                <a:moveTo>
                  <a:pt x="50800" y="254000"/>
                </a:moveTo>
                <a:lnTo>
                  <a:pt x="0" y="863600"/>
                </a:lnTo>
                <a:lnTo>
                  <a:pt x="6129867" y="508000"/>
                </a:lnTo>
                <a:lnTo>
                  <a:pt x="5994400" y="0"/>
                </a:lnTo>
                <a:lnTo>
                  <a:pt x="50800" y="254000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Forme libre 3"/>
          <p:cNvSpPr/>
          <p:nvPr/>
        </p:nvSpPr>
        <p:spPr>
          <a:xfrm>
            <a:off x="3690938" y="2438400"/>
            <a:ext cx="2727325" cy="931863"/>
          </a:xfrm>
          <a:custGeom>
            <a:avLst/>
            <a:gdLst>
              <a:gd name="connsiteX0" fmla="*/ 0 w 2726266"/>
              <a:gd name="connsiteY0" fmla="*/ 237067 h 931333"/>
              <a:gd name="connsiteX1" fmla="*/ 0 w 2726266"/>
              <a:gd name="connsiteY1" fmla="*/ 558800 h 931333"/>
              <a:gd name="connsiteX2" fmla="*/ 1253066 w 2726266"/>
              <a:gd name="connsiteY2" fmla="*/ 558800 h 931333"/>
              <a:gd name="connsiteX3" fmla="*/ 1286933 w 2726266"/>
              <a:gd name="connsiteY3" fmla="*/ 812800 h 931333"/>
              <a:gd name="connsiteX4" fmla="*/ 1659466 w 2726266"/>
              <a:gd name="connsiteY4" fmla="*/ 745067 h 931333"/>
              <a:gd name="connsiteX5" fmla="*/ 1744133 w 2726266"/>
              <a:gd name="connsiteY5" fmla="*/ 931333 h 931333"/>
              <a:gd name="connsiteX6" fmla="*/ 2252133 w 2726266"/>
              <a:gd name="connsiteY6" fmla="*/ 846667 h 931333"/>
              <a:gd name="connsiteX7" fmla="*/ 2133600 w 2726266"/>
              <a:gd name="connsiteY7" fmla="*/ 508000 h 931333"/>
              <a:gd name="connsiteX8" fmla="*/ 2726266 w 2726266"/>
              <a:gd name="connsiteY8" fmla="*/ 457200 h 931333"/>
              <a:gd name="connsiteX9" fmla="*/ 2540000 w 2726266"/>
              <a:gd name="connsiteY9" fmla="*/ 0 h 931333"/>
              <a:gd name="connsiteX10" fmla="*/ 0 w 2726266"/>
              <a:gd name="connsiteY10" fmla="*/ 237067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6266" h="931333">
                <a:moveTo>
                  <a:pt x="0" y="237067"/>
                </a:moveTo>
                <a:lnTo>
                  <a:pt x="0" y="558800"/>
                </a:lnTo>
                <a:lnTo>
                  <a:pt x="1253066" y="558800"/>
                </a:lnTo>
                <a:lnTo>
                  <a:pt x="1286933" y="812800"/>
                </a:lnTo>
                <a:lnTo>
                  <a:pt x="1659466" y="745067"/>
                </a:lnTo>
                <a:lnTo>
                  <a:pt x="1744133" y="931333"/>
                </a:lnTo>
                <a:lnTo>
                  <a:pt x="2252133" y="846667"/>
                </a:lnTo>
                <a:cubicBezTo>
                  <a:pt x="2113568" y="517576"/>
                  <a:pt x="2034382" y="607212"/>
                  <a:pt x="2133600" y="508000"/>
                </a:cubicBezTo>
                <a:lnTo>
                  <a:pt x="2726266" y="457200"/>
                </a:lnTo>
                <a:lnTo>
                  <a:pt x="2540000" y="0"/>
                </a:lnTo>
                <a:lnTo>
                  <a:pt x="0" y="237067"/>
                </a:lnTo>
                <a:close/>
              </a:path>
            </a:pathLst>
          </a:custGeom>
          <a:solidFill>
            <a:srgbClr val="FFC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1049338" y="2743200"/>
            <a:ext cx="1863725" cy="592138"/>
          </a:xfrm>
          <a:custGeom>
            <a:avLst/>
            <a:gdLst>
              <a:gd name="connsiteX0" fmla="*/ 118533 w 1862666"/>
              <a:gd name="connsiteY0" fmla="*/ 67733 h 592667"/>
              <a:gd name="connsiteX1" fmla="*/ 0 w 1862666"/>
              <a:gd name="connsiteY1" fmla="*/ 592667 h 592667"/>
              <a:gd name="connsiteX2" fmla="*/ 1862666 w 1862666"/>
              <a:gd name="connsiteY2" fmla="*/ 474133 h 592667"/>
              <a:gd name="connsiteX3" fmla="*/ 1811866 w 1862666"/>
              <a:gd name="connsiteY3" fmla="*/ 0 h 592667"/>
              <a:gd name="connsiteX4" fmla="*/ 118533 w 1862666"/>
              <a:gd name="connsiteY4" fmla="*/ 67733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2666" h="592667">
                <a:moveTo>
                  <a:pt x="118533" y="67733"/>
                </a:moveTo>
                <a:lnTo>
                  <a:pt x="0" y="592667"/>
                </a:lnTo>
                <a:lnTo>
                  <a:pt x="1862666" y="474133"/>
                </a:lnTo>
                <a:lnTo>
                  <a:pt x="1811866" y="0"/>
                </a:lnTo>
                <a:lnTo>
                  <a:pt x="118533" y="67733"/>
                </a:lnTo>
                <a:close/>
              </a:path>
            </a:pathLst>
          </a:custGeom>
          <a:solidFill>
            <a:schemeClr val="accent6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0" y="3251200"/>
            <a:ext cx="3392488" cy="812800"/>
          </a:xfrm>
          <a:custGeom>
            <a:avLst/>
            <a:gdLst>
              <a:gd name="connsiteX0" fmla="*/ 50800 w 3392997"/>
              <a:gd name="connsiteY0" fmla="*/ 135467 h 812800"/>
              <a:gd name="connsiteX1" fmla="*/ 3234267 w 3392997"/>
              <a:gd name="connsiteY1" fmla="*/ 0 h 812800"/>
              <a:gd name="connsiteX2" fmla="*/ 3166533 w 3392997"/>
              <a:gd name="connsiteY2" fmla="*/ 626533 h 812800"/>
              <a:gd name="connsiteX3" fmla="*/ 0 w 3392997"/>
              <a:gd name="connsiteY3" fmla="*/ 812800 h 812800"/>
              <a:gd name="connsiteX4" fmla="*/ 50800 w 3392997"/>
              <a:gd name="connsiteY4" fmla="*/ 135467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2997" h="812800">
                <a:moveTo>
                  <a:pt x="50800" y="135467"/>
                </a:moveTo>
                <a:lnTo>
                  <a:pt x="3234267" y="0"/>
                </a:lnTo>
                <a:cubicBezTo>
                  <a:pt x="3183011" y="632159"/>
                  <a:pt x="3392997" y="626533"/>
                  <a:pt x="3166533" y="626533"/>
                </a:cubicBezTo>
                <a:lnTo>
                  <a:pt x="0" y="812800"/>
                </a:lnTo>
                <a:lnTo>
                  <a:pt x="50800" y="135467"/>
                </a:lnTo>
                <a:close/>
              </a:path>
            </a:pathLst>
          </a:custGeom>
          <a:solidFill>
            <a:schemeClr val="accent3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7315200" y="1912938"/>
            <a:ext cx="1811338" cy="1508125"/>
          </a:xfrm>
          <a:custGeom>
            <a:avLst/>
            <a:gdLst>
              <a:gd name="connsiteX0" fmla="*/ 0 w 2291979"/>
              <a:gd name="connsiteY0" fmla="*/ 84653 h 1523986"/>
              <a:gd name="connsiteX1" fmla="*/ 237067 w 2291979"/>
              <a:gd name="connsiteY1" fmla="*/ 1456253 h 1523986"/>
              <a:gd name="connsiteX2" fmla="*/ 1100667 w 2291979"/>
              <a:gd name="connsiteY2" fmla="*/ 1523986 h 1523986"/>
              <a:gd name="connsiteX3" fmla="*/ 1811867 w 2291979"/>
              <a:gd name="connsiteY3" fmla="*/ 1303853 h 1523986"/>
              <a:gd name="connsiteX4" fmla="*/ 1811867 w 2291979"/>
              <a:gd name="connsiteY4" fmla="*/ 16920 h 1523986"/>
              <a:gd name="connsiteX5" fmla="*/ 0 w 2291979"/>
              <a:gd name="connsiteY5" fmla="*/ 84653 h 1523986"/>
              <a:gd name="connsiteX0" fmla="*/ 0 w 1811867"/>
              <a:gd name="connsiteY0" fmla="*/ 67733 h 1507066"/>
              <a:gd name="connsiteX1" fmla="*/ 237067 w 1811867"/>
              <a:gd name="connsiteY1" fmla="*/ 1439333 h 1507066"/>
              <a:gd name="connsiteX2" fmla="*/ 1100667 w 1811867"/>
              <a:gd name="connsiteY2" fmla="*/ 1507066 h 1507066"/>
              <a:gd name="connsiteX3" fmla="*/ 1811867 w 1811867"/>
              <a:gd name="connsiteY3" fmla="*/ 1286933 h 1507066"/>
              <a:gd name="connsiteX4" fmla="*/ 1811867 w 1811867"/>
              <a:gd name="connsiteY4" fmla="*/ 0 h 1507066"/>
              <a:gd name="connsiteX5" fmla="*/ 0 w 1811867"/>
              <a:gd name="connsiteY5" fmla="*/ 67733 h 1507066"/>
              <a:gd name="connsiteX0" fmla="*/ 0 w 1811867"/>
              <a:gd name="connsiteY0" fmla="*/ 67733 h 1507066"/>
              <a:gd name="connsiteX1" fmla="*/ 237067 w 1811867"/>
              <a:gd name="connsiteY1" fmla="*/ 1439333 h 1507066"/>
              <a:gd name="connsiteX2" fmla="*/ 1100667 w 1811867"/>
              <a:gd name="connsiteY2" fmla="*/ 1507066 h 1507066"/>
              <a:gd name="connsiteX3" fmla="*/ 1811867 w 1811867"/>
              <a:gd name="connsiteY3" fmla="*/ 1286933 h 1507066"/>
              <a:gd name="connsiteX4" fmla="*/ 1811867 w 1811867"/>
              <a:gd name="connsiteY4" fmla="*/ 0 h 1507066"/>
              <a:gd name="connsiteX5" fmla="*/ 1049867 w 1811867"/>
              <a:gd name="connsiteY5" fmla="*/ 50800 h 1507066"/>
              <a:gd name="connsiteX6" fmla="*/ 0 w 1811867"/>
              <a:gd name="connsiteY6" fmla="*/ 67733 h 1507066"/>
              <a:gd name="connsiteX0" fmla="*/ 0 w 1811867"/>
              <a:gd name="connsiteY0" fmla="*/ 67733 h 1507066"/>
              <a:gd name="connsiteX1" fmla="*/ 237067 w 1811867"/>
              <a:gd name="connsiteY1" fmla="*/ 1439333 h 1507066"/>
              <a:gd name="connsiteX2" fmla="*/ 1100667 w 1811867"/>
              <a:gd name="connsiteY2" fmla="*/ 1507066 h 1507066"/>
              <a:gd name="connsiteX3" fmla="*/ 1811867 w 1811867"/>
              <a:gd name="connsiteY3" fmla="*/ 1286933 h 1507066"/>
              <a:gd name="connsiteX4" fmla="*/ 1811867 w 1811867"/>
              <a:gd name="connsiteY4" fmla="*/ 0 h 1507066"/>
              <a:gd name="connsiteX5" fmla="*/ 1049867 w 1811867"/>
              <a:gd name="connsiteY5" fmla="*/ 50800 h 1507066"/>
              <a:gd name="connsiteX6" fmla="*/ 0 w 1811867"/>
              <a:gd name="connsiteY6" fmla="*/ 67733 h 150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1507066">
                <a:moveTo>
                  <a:pt x="0" y="67733"/>
                </a:moveTo>
                <a:lnTo>
                  <a:pt x="237067" y="1439333"/>
                </a:lnTo>
                <a:lnTo>
                  <a:pt x="1100667" y="1507066"/>
                </a:lnTo>
                <a:lnTo>
                  <a:pt x="1811867" y="1286933"/>
                </a:lnTo>
                <a:lnTo>
                  <a:pt x="1811867" y="0"/>
                </a:lnTo>
                <a:lnTo>
                  <a:pt x="1049867" y="50800"/>
                </a:lnTo>
                <a:lnTo>
                  <a:pt x="0" y="67733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000625" y="3357563"/>
            <a:ext cx="357188" cy="3571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86063" y="5429250"/>
            <a:ext cx="642937" cy="428625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063" y="5929313"/>
            <a:ext cx="642937" cy="428625"/>
          </a:xfrm>
          <a:prstGeom prst="rect">
            <a:avLst/>
          </a:prstGeom>
          <a:solidFill>
            <a:schemeClr val="accent6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000750"/>
            <a:ext cx="714375" cy="357188"/>
          </a:xfrm>
          <a:prstGeom prst="rect">
            <a:avLst/>
          </a:prstGeom>
          <a:solidFill>
            <a:schemeClr val="accent3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572125" y="5429250"/>
            <a:ext cx="357188" cy="3571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2061" name="ZoneTexte 14"/>
          <p:cNvSpPr txBox="1">
            <a:spLocks noChangeArrowheads="1"/>
          </p:cNvSpPr>
          <p:nvPr/>
        </p:nvSpPr>
        <p:spPr bwMode="auto">
          <a:xfrm>
            <a:off x="0" y="5000625"/>
            <a:ext cx="2771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>
                <a:latin typeface="Calibri" pitchFamily="34" charset="0"/>
              </a:rPr>
              <a:t>Zone d’implantation  légale (?)</a:t>
            </a:r>
          </a:p>
        </p:txBody>
      </p:sp>
      <p:sp>
        <p:nvSpPr>
          <p:cNvPr id="2062" name="ZoneTexte 15"/>
          <p:cNvSpPr txBox="1">
            <a:spLocks noChangeArrowheads="1"/>
          </p:cNvSpPr>
          <p:nvPr/>
        </p:nvSpPr>
        <p:spPr bwMode="auto">
          <a:xfrm>
            <a:off x="2786063" y="5000625"/>
            <a:ext cx="2643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>
                <a:latin typeface="Calibri" pitchFamily="34" charset="0"/>
              </a:rPr>
              <a:t>Zone d’implantation  illégale</a:t>
            </a:r>
          </a:p>
        </p:txBody>
      </p:sp>
      <p:sp>
        <p:nvSpPr>
          <p:cNvPr id="2063" name="ZoneTexte 16"/>
          <p:cNvSpPr txBox="1">
            <a:spLocks noChangeArrowheads="1"/>
          </p:cNvSpPr>
          <p:nvPr/>
        </p:nvSpPr>
        <p:spPr bwMode="auto">
          <a:xfrm>
            <a:off x="5429250" y="5000625"/>
            <a:ext cx="3071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>
                <a:latin typeface="Calibri" pitchFamily="34" charset="0"/>
              </a:rPr>
              <a:t>Impact sur l’environnement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5500688"/>
            <a:ext cx="714375" cy="357187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0688" y="6357938"/>
            <a:ext cx="571500" cy="3571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2066" name="ZoneTexte 20"/>
          <p:cNvSpPr txBox="1">
            <a:spLocks noChangeArrowheads="1"/>
          </p:cNvSpPr>
          <p:nvPr/>
        </p:nvSpPr>
        <p:spPr bwMode="auto">
          <a:xfrm>
            <a:off x="5500688" y="6000750"/>
            <a:ext cx="3786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latin typeface="Calibri" pitchFamily="34" charset="0"/>
              </a:rPr>
              <a:t>Effet de barrière délimitant l’urbanisation</a:t>
            </a:r>
          </a:p>
        </p:txBody>
      </p:sp>
      <p:sp>
        <p:nvSpPr>
          <p:cNvPr id="2067" name="ZoneTexte 21"/>
          <p:cNvSpPr txBox="1">
            <a:spLocks noChangeArrowheads="1"/>
          </p:cNvSpPr>
          <p:nvPr/>
        </p:nvSpPr>
        <p:spPr bwMode="auto">
          <a:xfrm>
            <a:off x="6143625" y="6273800"/>
            <a:ext cx="27860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Zone de cimetière attenante au mausolée</a:t>
            </a:r>
          </a:p>
        </p:txBody>
      </p:sp>
      <p:sp>
        <p:nvSpPr>
          <p:cNvPr id="2068" name="ZoneTexte 22"/>
          <p:cNvSpPr txBox="1">
            <a:spLocks noChangeArrowheads="1"/>
          </p:cNvSpPr>
          <p:nvPr/>
        </p:nvSpPr>
        <p:spPr bwMode="auto">
          <a:xfrm>
            <a:off x="6143625" y="5429250"/>
            <a:ext cx="2714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Déversement des eaux usées </a:t>
            </a:r>
          </a:p>
        </p:txBody>
      </p:sp>
      <p:sp>
        <p:nvSpPr>
          <p:cNvPr id="2069" name="ZoneTexte 23"/>
          <p:cNvSpPr txBox="1">
            <a:spLocks noChangeArrowheads="1"/>
          </p:cNvSpPr>
          <p:nvPr/>
        </p:nvSpPr>
        <p:spPr bwMode="auto">
          <a:xfrm>
            <a:off x="785813" y="5429250"/>
            <a:ext cx="164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Formation d’un « front de mer »</a:t>
            </a:r>
          </a:p>
        </p:txBody>
      </p:sp>
      <p:sp>
        <p:nvSpPr>
          <p:cNvPr id="2070" name="ZoneTexte 24"/>
          <p:cNvSpPr txBox="1">
            <a:spLocks noChangeArrowheads="1"/>
          </p:cNvSpPr>
          <p:nvPr/>
        </p:nvSpPr>
        <p:spPr bwMode="auto">
          <a:xfrm>
            <a:off x="785813" y="5929313"/>
            <a:ext cx="1857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Extension de la zone de campements touristiques</a:t>
            </a:r>
          </a:p>
        </p:txBody>
      </p:sp>
      <p:sp>
        <p:nvSpPr>
          <p:cNvPr id="2071" name="ZoneTexte 25"/>
          <p:cNvSpPr txBox="1">
            <a:spLocks noChangeArrowheads="1"/>
          </p:cNvSpPr>
          <p:nvPr/>
        </p:nvSpPr>
        <p:spPr bwMode="auto">
          <a:xfrm>
            <a:off x="3500438" y="5429250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Constructions en voie d’achèvement</a:t>
            </a:r>
          </a:p>
        </p:txBody>
      </p:sp>
      <p:sp>
        <p:nvSpPr>
          <p:cNvPr id="2072" name="ZoneTexte 26"/>
          <p:cNvSpPr txBox="1">
            <a:spLocks noChangeArrowheads="1"/>
          </p:cNvSpPr>
          <p:nvPr/>
        </p:nvSpPr>
        <p:spPr bwMode="auto">
          <a:xfrm>
            <a:off x="3500438" y="592931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Constructions à l’étape des fondations</a:t>
            </a:r>
          </a:p>
        </p:txBody>
      </p:sp>
      <p:sp>
        <p:nvSpPr>
          <p:cNvPr id="3097" name="ZoneTexte 27"/>
          <p:cNvSpPr txBox="1">
            <a:spLocks noChangeArrowheads="1"/>
          </p:cNvSpPr>
          <p:nvPr/>
        </p:nvSpPr>
        <p:spPr bwMode="auto">
          <a:xfrm>
            <a:off x="1071563" y="428625"/>
            <a:ext cx="7358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>
                <a:latin typeface="Calibri" pitchFamily="34" charset="0"/>
              </a:rPr>
              <a:t>La « course à la mer » : un littoral sous la pression d’une urbanisation mal contrôlée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2061" grpId="0" build="p"/>
      <p:bldP spid="2062" grpId="0" build="allAtOnce"/>
      <p:bldP spid="2063" grpId="0"/>
      <p:bldP spid="18" grpId="0" animBg="1"/>
      <p:bldP spid="19" grpId="0" animBg="1"/>
      <p:bldP spid="2066" grpId="0"/>
      <p:bldP spid="2067" grpId="0"/>
      <p:bldP spid="2068" grpId="0"/>
      <p:bldP spid="2069" grpId="0"/>
      <p:bldP spid="2070" grpId="0"/>
      <p:bldP spid="2071" grpId="0"/>
      <p:bldP spid="207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1</cp:revision>
  <dcterms:created xsi:type="dcterms:W3CDTF">2013-08-24T09:51:35Z</dcterms:created>
  <dcterms:modified xsi:type="dcterms:W3CDTF">2013-08-24T09:54:04Z</dcterms:modified>
</cp:coreProperties>
</file>