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40" r:id="rId15"/>
    <p:sldMasterId id="2147483852" r:id="rId16"/>
    <p:sldMasterId id="2147483864" r:id="rId17"/>
    <p:sldMasterId id="2147483876" r:id="rId18"/>
    <p:sldMasterId id="2147483888" r:id="rId19"/>
    <p:sldMasterId id="2147483900" r:id="rId20"/>
    <p:sldMasterId id="2147483912" r:id="rId21"/>
  </p:sldMasterIdLst>
  <p:notesMasterIdLst>
    <p:notesMasterId r:id="rId59"/>
  </p:notesMasterIdLst>
  <p:handoutMasterIdLst>
    <p:handoutMasterId r:id="rId60"/>
  </p:handoutMasterIdLst>
  <p:sldIdLst>
    <p:sldId id="258" r:id="rId22"/>
    <p:sldId id="259" r:id="rId23"/>
    <p:sldId id="287" r:id="rId24"/>
    <p:sldId id="261" r:id="rId25"/>
    <p:sldId id="257" r:id="rId26"/>
    <p:sldId id="283" r:id="rId27"/>
    <p:sldId id="286" r:id="rId28"/>
    <p:sldId id="263" r:id="rId29"/>
    <p:sldId id="264" r:id="rId30"/>
    <p:sldId id="288" r:id="rId31"/>
    <p:sldId id="296" r:id="rId32"/>
    <p:sldId id="266" r:id="rId33"/>
    <p:sldId id="267" r:id="rId34"/>
    <p:sldId id="269" r:id="rId35"/>
    <p:sldId id="271" r:id="rId36"/>
    <p:sldId id="294" r:id="rId37"/>
    <p:sldId id="270" r:id="rId38"/>
    <p:sldId id="268" r:id="rId39"/>
    <p:sldId id="272" r:id="rId40"/>
    <p:sldId id="273" r:id="rId41"/>
    <p:sldId id="291" r:id="rId42"/>
    <p:sldId id="275" r:id="rId43"/>
    <p:sldId id="282" r:id="rId44"/>
    <p:sldId id="292" r:id="rId45"/>
    <p:sldId id="293" r:id="rId46"/>
    <p:sldId id="295" r:id="rId47"/>
    <p:sldId id="281" r:id="rId48"/>
    <p:sldId id="276" r:id="rId49"/>
    <p:sldId id="284" r:id="rId50"/>
    <p:sldId id="290" r:id="rId51"/>
    <p:sldId id="277" r:id="rId52"/>
    <p:sldId id="278" r:id="rId53"/>
    <p:sldId id="262" r:id="rId54"/>
    <p:sldId id="280" r:id="rId55"/>
    <p:sldId id="298" r:id="rId56"/>
    <p:sldId id="297" r:id="rId57"/>
    <p:sldId id="299"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10" autoAdjust="0"/>
    <p:restoredTop sz="94660"/>
  </p:normalViewPr>
  <p:slideViewPr>
    <p:cSldViewPr snapToGrid="0">
      <p:cViewPr varScale="1">
        <p:scale>
          <a:sx n="46" d="100"/>
          <a:sy n="46" d="100"/>
        </p:scale>
        <p:origin x="54" y="318"/>
      </p:cViewPr>
      <p:guideLst/>
    </p:cSldViewPr>
  </p:slideViewPr>
  <p:notesTextViewPr>
    <p:cViewPr>
      <p:scale>
        <a:sx n="1" d="1"/>
        <a:sy n="1" d="1"/>
      </p:scale>
      <p:origin x="0" y="0"/>
    </p:cViewPr>
  </p:notesTextViewPr>
  <p:notesViewPr>
    <p:cSldViewPr snapToGrid="0">
      <p:cViewPr varScale="1">
        <p:scale>
          <a:sx n="64" d="100"/>
          <a:sy n="64" d="100"/>
        </p:scale>
        <p:origin x="262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3BA91B-3058-4D1E-8C39-CAF06A9648EC}" type="datetimeFigureOut">
              <a:rPr lang="fr-FR" smtClean="0"/>
              <a:t>21/10/2016</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572DF0-A969-4C0B-B5AC-AD2D9187F89E}" type="slidenum">
              <a:rPr lang="fr-FR" smtClean="0"/>
              <a:t>‹N°›</a:t>
            </a:fld>
            <a:endParaRPr lang="fr-FR"/>
          </a:p>
        </p:txBody>
      </p:sp>
    </p:spTree>
    <p:extLst>
      <p:ext uri="{BB962C8B-B14F-4D97-AF65-F5344CB8AC3E}">
        <p14:creationId xmlns:p14="http://schemas.microsoft.com/office/powerpoint/2010/main" val="949045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E1C6E4-1139-4002-A1AF-FF3C63B72F9D}" type="datetimeFigureOut">
              <a:rPr lang="fr-FR" smtClean="0"/>
              <a:t>21/10/2016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9017BA-27AB-4F0B-9B76-40AD480FC075}" type="slidenum">
              <a:rPr lang="fr-FR" smtClean="0"/>
              <a:t>‹N°›</a:t>
            </a:fld>
            <a:endParaRPr lang="fr-FR"/>
          </a:p>
        </p:txBody>
      </p:sp>
    </p:spTree>
    <p:extLst>
      <p:ext uri="{BB962C8B-B14F-4D97-AF65-F5344CB8AC3E}">
        <p14:creationId xmlns:p14="http://schemas.microsoft.com/office/powerpoint/2010/main" val="76204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9"/>
          <p:cNvSpPr>
            <a:spLocks noGrp="1" noChangeArrowheads="1"/>
          </p:cNvSpPr>
          <p:nvPr>
            <p:ph type="sldNum"/>
          </p:nvPr>
        </p:nvSpPr>
        <p:spPr>
          <a:ln/>
        </p:spPr>
        <p:txBody>
          <a:bodyPr/>
          <a:lstStyle/>
          <a:p>
            <a:fld id="{53752DF1-4F44-4950-9109-E431B3D92F09}" type="slidenum">
              <a:rPr lang="fr-FR" altLang="fr-FR"/>
              <a:pPr/>
              <a:t>1</a:t>
            </a:fld>
            <a:endParaRPr lang="fr-FR" altLang="fr-FR"/>
          </a:p>
        </p:txBody>
      </p:sp>
      <p:sp>
        <p:nvSpPr>
          <p:cNvPr id="15361"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15362"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057415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0"/>
          <p:cNvSpPr>
            <a:spLocks noGrp="1" noChangeArrowheads="1"/>
          </p:cNvSpPr>
          <p:nvPr>
            <p:ph type="sldNum"/>
          </p:nvPr>
        </p:nvSpPr>
        <p:spPr>
          <a:ln/>
        </p:spPr>
        <p:txBody>
          <a:bodyPr/>
          <a:lstStyle/>
          <a:p>
            <a:fld id="{73B26F45-3703-4DA7-A440-0E1BDD758C11}" type="slidenum">
              <a:rPr lang="fr-FR" altLang="fr-FR"/>
              <a:pPr/>
              <a:t>17</a:t>
            </a:fld>
            <a:endParaRPr lang="fr-FR" altLang="fr-FR"/>
          </a:p>
        </p:txBody>
      </p:sp>
      <p:sp>
        <p:nvSpPr>
          <p:cNvPr id="32769"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32770"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03113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0"/>
          <p:cNvSpPr>
            <a:spLocks noGrp="1" noChangeArrowheads="1"/>
          </p:cNvSpPr>
          <p:nvPr>
            <p:ph type="sldNum"/>
          </p:nvPr>
        </p:nvSpPr>
        <p:spPr>
          <a:ln/>
        </p:spPr>
        <p:txBody>
          <a:bodyPr/>
          <a:lstStyle/>
          <a:p>
            <a:fld id="{42184523-505A-4535-A37E-6E0BF2AA1B09}" type="slidenum">
              <a:rPr lang="fr-FR" altLang="fr-FR"/>
              <a:pPr/>
              <a:t>18</a:t>
            </a:fld>
            <a:endParaRPr lang="fr-FR" altLang="fr-FR"/>
          </a:p>
        </p:txBody>
      </p:sp>
      <p:sp>
        <p:nvSpPr>
          <p:cNvPr id="30721"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30722"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514652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0"/>
          <p:cNvSpPr>
            <a:spLocks noGrp="1" noChangeArrowheads="1"/>
          </p:cNvSpPr>
          <p:nvPr>
            <p:ph type="sldNum"/>
          </p:nvPr>
        </p:nvSpPr>
        <p:spPr>
          <a:ln/>
        </p:spPr>
        <p:txBody>
          <a:bodyPr/>
          <a:lstStyle/>
          <a:p>
            <a:fld id="{509E14CF-BBB7-4B89-82F8-B83C564D0103}" type="slidenum">
              <a:rPr lang="fr-FR" altLang="fr-FR"/>
              <a:pPr/>
              <a:t>19</a:t>
            </a:fld>
            <a:endParaRPr lang="fr-FR" altLang="fr-FR"/>
          </a:p>
        </p:txBody>
      </p:sp>
      <p:sp>
        <p:nvSpPr>
          <p:cNvPr id="37889"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37890"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60275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0"/>
          <p:cNvSpPr>
            <a:spLocks noGrp="1" noChangeArrowheads="1"/>
          </p:cNvSpPr>
          <p:nvPr>
            <p:ph type="sldNum"/>
          </p:nvPr>
        </p:nvSpPr>
        <p:spPr>
          <a:ln/>
        </p:spPr>
        <p:txBody>
          <a:bodyPr/>
          <a:lstStyle/>
          <a:p>
            <a:fld id="{FB1E8409-D51A-4E77-8CE5-FD876A41469B}" type="slidenum">
              <a:rPr lang="fr-FR" altLang="fr-FR"/>
              <a:pPr/>
              <a:t>20</a:t>
            </a:fld>
            <a:endParaRPr lang="fr-FR" altLang="fr-FR"/>
          </a:p>
        </p:txBody>
      </p:sp>
      <p:sp>
        <p:nvSpPr>
          <p:cNvPr id="38913"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38914"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44007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3"/>
          <p:cNvSpPr>
            <a:spLocks noGrp="1" noChangeArrowheads="1"/>
          </p:cNvSpPr>
          <p:nvPr>
            <p:ph type="sldNum"/>
          </p:nvPr>
        </p:nvSpPr>
        <p:spPr>
          <a:ln/>
        </p:spPr>
        <p:txBody>
          <a:bodyPr/>
          <a:lstStyle/>
          <a:p>
            <a:fld id="{4E51496E-7041-4118-B753-AC4F28C81B3A}" type="slidenum">
              <a:rPr lang="fr-FR" altLang="fr-FR"/>
              <a:pPr/>
              <a:t>22</a:t>
            </a:fld>
            <a:endParaRPr lang="fr-FR" altLang="fr-FR"/>
          </a:p>
        </p:txBody>
      </p:sp>
      <p:sp>
        <p:nvSpPr>
          <p:cNvPr id="14337"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14338"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943582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3"/>
          <p:cNvSpPr>
            <a:spLocks noGrp="1" noChangeArrowheads="1"/>
          </p:cNvSpPr>
          <p:nvPr>
            <p:ph type="sldNum"/>
          </p:nvPr>
        </p:nvSpPr>
        <p:spPr>
          <a:ln/>
        </p:spPr>
        <p:txBody>
          <a:bodyPr/>
          <a:lstStyle/>
          <a:p>
            <a:fld id="{434CB3F7-7D0C-4019-8759-9128C3CCB6B6}" type="slidenum">
              <a:rPr lang="fr-FR" altLang="fr-FR"/>
              <a:pPr/>
              <a:t>27</a:t>
            </a:fld>
            <a:endParaRPr lang="fr-FR" altLang="fr-FR"/>
          </a:p>
        </p:txBody>
      </p:sp>
      <p:sp>
        <p:nvSpPr>
          <p:cNvPr id="23553"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23554"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378642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3"/>
          <p:cNvSpPr>
            <a:spLocks noGrp="1" noChangeArrowheads="1"/>
          </p:cNvSpPr>
          <p:nvPr>
            <p:ph type="sldNum"/>
          </p:nvPr>
        </p:nvSpPr>
        <p:spPr>
          <a:ln/>
        </p:spPr>
        <p:txBody>
          <a:bodyPr/>
          <a:lstStyle/>
          <a:p>
            <a:fld id="{DF302774-345B-4E81-9B3A-99AB58E53004}" type="slidenum">
              <a:rPr lang="fr-FR" altLang="fr-FR"/>
              <a:pPr/>
              <a:t>28</a:t>
            </a:fld>
            <a:endParaRPr lang="fr-FR" altLang="fr-FR"/>
          </a:p>
        </p:txBody>
      </p:sp>
      <p:sp>
        <p:nvSpPr>
          <p:cNvPr id="17409"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17410"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88042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3"/>
          <p:cNvSpPr>
            <a:spLocks noGrp="1" noChangeArrowheads="1"/>
          </p:cNvSpPr>
          <p:nvPr>
            <p:ph type="sldNum"/>
          </p:nvPr>
        </p:nvSpPr>
        <p:spPr>
          <a:ln/>
        </p:spPr>
        <p:txBody>
          <a:bodyPr/>
          <a:lstStyle/>
          <a:p>
            <a:fld id="{73AB4A7D-E74B-4D93-BE49-91C9121074F0}" type="slidenum">
              <a:rPr lang="fr-FR" altLang="fr-FR"/>
              <a:pPr/>
              <a:t>31</a:t>
            </a:fld>
            <a:endParaRPr lang="fr-FR" altLang="fr-FR"/>
          </a:p>
        </p:txBody>
      </p:sp>
      <p:sp>
        <p:nvSpPr>
          <p:cNvPr id="18433"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18434"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515935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3"/>
          <p:cNvSpPr>
            <a:spLocks noGrp="1" noChangeArrowheads="1"/>
          </p:cNvSpPr>
          <p:nvPr>
            <p:ph type="sldNum"/>
          </p:nvPr>
        </p:nvSpPr>
        <p:spPr>
          <a:ln/>
        </p:spPr>
        <p:txBody>
          <a:bodyPr/>
          <a:lstStyle/>
          <a:p>
            <a:fld id="{4C348BBF-8D1C-48EA-A225-B1DE1F5FA5C3}" type="slidenum">
              <a:rPr lang="fr-FR" altLang="fr-FR"/>
              <a:pPr/>
              <a:t>32</a:t>
            </a:fld>
            <a:endParaRPr lang="fr-FR" altLang="fr-FR"/>
          </a:p>
        </p:txBody>
      </p:sp>
      <p:sp>
        <p:nvSpPr>
          <p:cNvPr id="19457"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19458"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847081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3"/>
          <p:cNvSpPr>
            <a:spLocks noGrp="1" noChangeArrowheads="1"/>
          </p:cNvSpPr>
          <p:nvPr>
            <p:ph type="sldNum"/>
          </p:nvPr>
        </p:nvSpPr>
        <p:spPr>
          <a:ln/>
        </p:spPr>
        <p:txBody>
          <a:bodyPr/>
          <a:lstStyle/>
          <a:p>
            <a:fld id="{F8096200-5080-4D1C-A0A1-17D9F61857EA}" type="slidenum">
              <a:rPr lang="fr-FR" altLang="fr-FR"/>
              <a:pPr/>
              <a:t>34</a:t>
            </a:fld>
            <a:endParaRPr lang="fr-FR" altLang="fr-FR"/>
          </a:p>
        </p:txBody>
      </p:sp>
      <p:sp>
        <p:nvSpPr>
          <p:cNvPr id="21505"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21506"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92782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9"/>
          <p:cNvSpPr>
            <a:spLocks noGrp="1" noChangeArrowheads="1"/>
          </p:cNvSpPr>
          <p:nvPr>
            <p:ph type="sldNum"/>
          </p:nvPr>
        </p:nvSpPr>
        <p:spPr>
          <a:ln/>
        </p:spPr>
        <p:txBody>
          <a:bodyPr/>
          <a:lstStyle/>
          <a:p>
            <a:fld id="{7F1DF174-6C5C-4C58-AC63-0A9FD421D23A}" type="slidenum">
              <a:rPr lang="fr-FR" altLang="fr-FR"/>
              <a:pPr/>
              <a:t>2</a:t>
            </a:fld>
            <a:endParaRPr lang="fr-FR" altLang="fr-FR"/>
          </a:p>
        </p:txBody>
      </p:sp>
      <p:sp>
        <p:nvSpPr>
          <p:cNvPr id="19457"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19458"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30344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9"/>
          <p:cNvSpPr>
            <a:spLocks noGrp="1" noChangeArrowheads="1"/>
          </p:cNvSpPr>
          <p:nvPr>
            <p:ph type="sldNum"/>
          </p:nvPr>
        </p:nvSpPr>
        <p:spPr>
          <a:ln/>
        </p:spPr>
        <p:txBody>
          <a:bodyPr/>
          <a:lstStyle/>
          <a:p>
            <a:fld id="{093C2385-47E3-4AD5-9520-71B307BD5F60}" type="slidenum">
              <a:rPr lang="fr-FR" altLang="fr-FR"/>
              <a:pPr/>
              <a:t>4</a:t>
            </a:fld>
            <a:endParaRPr lang="fr-FR" altLang="fr-FR"/>
          </a:p>
        </p:txBody>
      </p:sp>
      <p:sp>
        <p:nvSpPr>
          <p:cNvPr id="22529"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22530"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965386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9"/>
          <p:cNvSpPr>
            <a:spLocks noGrp="1" noChangeArrowheads="1"/>
          </p:cNvSpPr>
          <p:nvPr>
            <p:ph type="sldNum"/>
          </p:nvPr>
        </p:nvSpPr>
        <p:spPr>
          <a:ln/>
        </p:spPr>
        <p:txBody>
          <a:bodyPr/>
          <a:lstStyle/>
          <a:p>
            <a:fld id="{1CF87B25-2413-4658-BF15-4E09A44F9676}" type="slidenum">
              <a:rPr lang="fr-FR" altLang="fr-FR"/>
              <a:pPr/>
              <a:t>8</a:t>
            </a:fld>
            <a:endParaRPr lang="fr-FR" altLang="fr-FR"/>
          </a:p>
        </p:txBody>
      </p:sp>
      <p:sp>
        <p:nvSpPr>
          <p:cNvPr id="26625"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26626"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15151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0"/>
          <p:cNvSpPr>
            <a:spLocks noGrp="1" noChangeArrowheads="1"/>
          </p:cNvSpPr>
          <p:nvPr>
            <p:ph type="sldNum"/>
          </p:nvPr>
        </p:nvSpPr>
        <p:spPr>
          <a:ln/>
        </p:spPr>
        <p:txBody>
          <a:bodyPr/>
          <a:lstStyle/>
          <a:p>
            <a:fld id="{91840E9B-1751-4787-BA96-A622F68124EC}" type="slidenum">
              <a:rPr lang="fr-FR" altLang="fr-FR"/>
              <a:pPr/>
              <a:t>9</a:t>
            </a:fld>
            <a:endParaRPr lang="fr-FR" altLang="fr-FR"/>
          </a:p>
        </p:txBody>
      </p:sp>
      <p:sp>
        <p:nvSpPr>
          <p:cNvPr id="24577"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24578"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533991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0"/>
          <p:cNvSpPr>
            <a:spLocks noGrp="1" noChangeArrowheads="1"/>
          </p:cNvSpPr>
          <p:nvPr>
            <p:ph type="sldNum"/>
          </p:nvPr>
        </p:nvSpPr>
        <p:spPr>
          <a:ln/>
        </p:spPr>
        <p:txBody>
          <a:bodyPr/>
          <a:lstStyle/>
          <a:p>
            <a:fld id="{B0ED3DF4-AA52-4E70-A421-0E39FE73DBA5}" type="slidenum">
              <a:rPr lang="fr-FR" altLang="fr-FR"/>
              <a:pPr/>
              <a:t>12</a:t>
            </a:fld>
            <a:endParaRPr lang="fr-FR" altLang="fr-FR"/>
          </a:p>
        </p:txBody>
      </p:sp>
      <p:sp>
        <p:nvSpPr>
          <p:cNvPr id="27649"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27650"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373986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0"/>
          <p:cNvSpPr>
            <a:spLocks noGrp="1" noChangeArrowheads="1"/>
          </p:cNvSpPr>
          <p:nvPr>
            <p:ph type="sldNum"/>
          </p:nvPr>
        </p:nvSpPr>
        <p:spPr>
          <a:ln/>
        </p:spPr>
        <p:txBody>
          <a:bodyPr/>
          <a:lstStyle/>
          <a:p>
            <a:fld id="{91ABAF86-159C-41D9-B0DF-D916EE956F4D}" type="slidenum">
              <a:rPr lang="fr-FR" altLang="fr-FR"/>
              <a:pPr/>
              <a:t>13</a:t>
            </a:fld>
            <a:endParaRPr lang="fr-FR" altLang="fr-FR"/>
          </a:p>
        </p:txBody>
      </p:sp>
      <p:sp>
        <p:nvSpPr>
          <p:cNvPr id="28673"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28674"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260415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0"/>
          <p:cNvSpPr>
            <a:spLocks noGrp="1" noChangeArrowheads="1"/>
          </p:cNvSpPr>
          <p:nvPr>
            <p:ph type="sldNum"/>
          </p:nvPr>
        </p:nvSpPr>
        <p:spPr>
          <a:ln/>
        </p:spPr>
        <p:txBody>
          <a:bodyPr/>
          <a:lstStyle/>
          <a:p>
            <a:fld id="{2A41478C-D67E-467E-B310-BA55F68EA5B6}" type="slidenum">
              <a:rPr lang="fr-FR" altLang="fr-FR"/>
              <a:pPr/>
              <a:t>14</a:t>
            </a:fld>
            <a:endParaRPr lang="fr-FR" altLang="fr-FR"/>
          </a:p>
        </p:txBody>
      </p:sp>
      <p:sp>
        <p:nvSpPr>
          <p:cNvPr id="31745"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31746"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77410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0"/>
          <p:cNvSpPr>
            <a:spLocks noGrp="1" noChangeArrowheads="1"/>
          </p:cNvSpPr>
          <p:nvPr>
            <p:ph type="sldNum"/>
          </p:nvPr>
        </p:nvSpPr>
        <p:spPr>
          <a:ln/>
        </p:spPr>
        <p:txBody>
          <a:bodyPr/>
          <a:lstStyle/>
          <a:p>
            <a:fld id="{AAC7613E-256E-43CF-8EF9-C48D4594E48A}" type="slidenum">
              <a:rPr lang="fr-FR" altLang="fr-FR"/>
              <a:pPr/>
              <a:t>15</a:t>
            </a:fld>
            <a:endParaRPr lang="fr-FR" altLang="fr-FR"/>
          </a:p>
        </p:txBody>
      </p:sp>
      <p:sp>
        <p:nvSpPr>
          <p:cNvPr id="34817" name="Text Box 1"/>
          <p:cNvSpPr txBox="1">
            <a:spLocks noChangeArrowheads="1"/>
          </p:cNvSpPr>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anose="02020603050405020304" pitchFamily="18" charset="0"/>
              <a:buNone/>
            </a:pPr>
            <a:endParaRPr lang="fr-FR">
              <a:solidFill>
                <a:srgbClr val="FFFFFF"/>
              </a:solidFill>
              <a:latin typeface="Arial" panose="020B0604020202020204" pitchFamily="34" charset="0"/>
            </a:endParaRPr>
          </a:p>
        </p:txBody>
      </p:sp>
      <p:sp>
        <p:nvSpPr>
          <p:cNvPr id="34818" name="Rectangle 2"/>
          <p:cNvSpPr txBox="1">
            <a:spLocks noGrp="1" noChangeArrowheads="1"/>
          </p:cNvSpPr>
          <p:nvPr>
            <p:ph type="body"/>
          </p:nvPr>
        </p:nvSpPr>
        <p:spPr bwMode="auto">
          <a:xfrm>
            <a:off x="685800" y="4343400"/>
            <a:ext cx="5472113" cy="4194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577969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5A4FC826-5D71-461E-9FBA-0CCD2F1F4316}" type="datetimeFigureOut">
              <a:rPr lang="fr-FR" smtClean="0"/>
              <a:t>21/10/2016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1623858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A4FC826-5D71-461E-9FBA-0CCD2F1F4316}" type="datetimeFigureOut">
              <a:rPr lang="fr-FR" smtClean="0"/>
              <a:t>21/10/2016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42125763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186C5026-14B1-4E69-AEEB-B244A0A5DF0F}" type="slidenum">
              <a:rPr lang="fr-FR" altLang="fr-FR"/>
              <a:pPr/>
              <a:t>‹N°›</a:t>
            </a:fld>
            <a:endParaRPr lang="fr-FR" altLang="fr-FR"/>
          </a:p>
        </p:txBody>
      </p:sp>
    </p:spTree>
    <p:extLst>
      <p:ext uri="{BB962C8B-B14F-4D97-AF65-F5344CB8AC3E}">
        <p14:creationId xmlns:p14="http://schemas.microsoft.com/office/powerpoint/2010/main" val="39259759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35105983-8BA5-4769-9862-03C6F97A7CF2}" type="slidenum">
              <a:rPr lang="fr-FR" altLang="fr-FR"/>
              <a:pPr/>
              <a:t>‹N°›</a:t>
            </a:fld>
            <a:endParaRPr lang="fr-FR" altLang="fr-FR"/>
          </a:p>
        </p:txBody>
      </p:sp>
    </p:spTree>
    <p:extLst>
      <p:ext uri="{BB962C8B-B14F-4D97-AF65-F5344CB8AC3E}">
        <p14:creationId xmlns:p14="http://schemas.microsoft.com/office/powerpoint/2010/main" val="12321217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5D8DAD9-09C3-4D1C-B6B7-1945030C277C}" type="slidenum">
              <a:rPr lang="fr-FR" altLang="fr-FR"/>
              <a:pPr/>
              <a:t>‹N°›</a:t>
            </a:fld>
            <a:endParaRPr lang="fr-FR" altLang="fr-FR"/>
          </a:p>
        </p:txBody>
      </p:sp>
    </p:spTree>
    <p:extLst>
      <p:ext uri="{BB962C8B-B14F-4D97-AF65-F5344CB8AC3E}">
        <p14:creationId xmlns:p14="http://schemas.microsoft.com/office/powerpoint/2010/main" val="32251514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59400"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600200"/>
            <a:ext cx="5361517"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6049003-50B9-4389-8623-277851A2AD80}" type="slidenum">
              <a:rPr lang="fr-FR" altLang="fr-FR"/>
              <a:pPr/>
              <a:t>‹N°›</a:t>
            </a:fld>
            <a:endParaRPr lang="fr-FR" altLang="fr-FR"/>
          </a:p>
        </p:txBody>
      </p:sp>
    </p:spTree>
    <p:extLst>
      <p:ext uri="{BB962C8B-B14F-4D97-AF65-F5344CB8AC3E}">
        <p14:creationId xmlns:p14="http://schemas.microsoft.com/office/powerpoint/2010/main" val="39100208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CD1759CB-AF87-4E86-B8C9-5106798A5AE5}" type="slidenum">
              <a:rPr lang="fr-FR" altLang="fr-FR"/>
              <a:pPr/>
              <a:t>‹N°›</a:t>
            </a:fld>
            <a:endParaRPr lang="fr-FR" altLang="fr-FR"/>
          </a:p>
        </p:txBody>
      </p:sp>
    </p:spTree>
    <p:extLst>
      <p:ext uri="{BB962C8B-B14F-4D97-AF65-F5344CB8AC3E}">
        <p14:creationId xmlns:p14="http://schemas.microsoft.com/office/powerpoint/2010/main" val="14298799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766E0F20-3D1B-4D25-A8C5-C28BDCF46D11}" type="slidenum">
              <a:rPr lang="fr-FR" altLang="fr-FR"/>
              <a:pPr/>
              <a:t>‹N°›</a:t>
            </a:fld>
            <a:endParaRPr lang="fr-FR" altLang="fr-FR"/>
          </a:p>
        </p:txBody>
      </p:sp>
    </p:spTree>
    <p:extLst>
      <p:ext uri="{BB962C8B-B14F-4D97-AF65-F5344CB8AC3E}">
        <p14:creationId xmlns:p14="http://schemas.microsoft.com/office/powerpoint/2010/main" val="24622211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99190955-3E90-497A-8F0B-C0E263ACAB13}" type="slidenum">
              <a:rPr lang="fr-FR" altLang="fr-FR"/>
              <a:pPr/>
              <a:t>‹N°›</a:t>
            </a:fld>
            <a:endParaRPr lang="fr-FR" altLang="fr-FR"/>
          </a:p>
        </p:txBody>
      </p:sp>
    </p:spTree>
    <p:extLst>
      <p:ext uri="{BB962C8B-B14F-4D97-AF65-F5344CB8AC3E}">
        <p14:creationId xmlns:p14="http://schemas.microsoft.com/office/powerpoint/2010/main" val="11125685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E0A791E-BECF-4D66-8487-972851E9B23C}" type="slidenum">
              <a:rPr lang="fr-FR" altLang="fr-FR"/>
              <a:pPr/>
              <a:t>‹N°›</a:t>
            </a:fld>
            <a:endParaRPr lang="fr-FR" altLang="fr-FR"/>
          </a:p>
        </p:txBody>
      </p:sp>
    </p:spTree>
    <p:extLst>
      <p:ext uri="{BB962C8B-B14F-4D97-AF65-F5344CB8AC3E}">
        <p14:creationId xmlns:p14="http://schemas.microsoft.com/office/powerpoint/2010/main" val="41995896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54B3A975-5CB0-477C-A31E-6537668654EF}" type="slidenum">
              <a:rPr lang="fr-FR" altLang="fr-FR"/>
              <a:pPr/>
              <a:t>‹N°›</a:t>
            </a:fld>
            <a:endParaRPr lang="fr-FR" altLang="fr-FR"/>
          </a:p>
        </p:txBody>
      </p:sp>
    </p:spTree>
    <p:extLst>
      <p:ext uri="{BB962C8B-B14F-4D97-AF65-F5344CB8AC3E}">
        <p14:creationId xmlns:p14="http://schemas.microsoft.com/office/powerpoint/2010/main" val="37655826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5A0E87-072B-4FC0-991B-AC0AB1FEA1C2}" type="slidenum">
              <a:rPr lang="fr-FR" altLang="fr-FR"/>
              <a:pPr/>
              <a:t>‹N°›</a:t>
            </a:fld>
            <a:endParaRPr lang="fr-FR" altLang="fr-FR"/>
          </a:p>
        </p:txBody>
      </p:sp>
    </p:spTree>
    <p:extLst>
      <p:ext uri="{BB962C8B-B14F-4D97-AF65-F5344CB8AC3E}">
        <p14:creationId xmlns:p14="http://schemas.microsoft.com/office/powerpoint/2010/main" val="79436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A4FC826-5D71-461E-9FBA-0CCD2F1F4316}" type="datetimeFigureOut">
              <a:rPr lang="fr-FR" smtClean="0"/>
              <a:t>21/10/2016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18094033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3218" y="128588"/>
            <a:ext cx="2730500" cy="59610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1" y="128588"/>
            <a:ext cx="7990417" cy="59610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8FC08DA6-904A-4C9A-9831-1122EC9D1134}" type="slidenum">
              <a:rPr lang="fr-FR" altLang="fr-FR"/>
              <a:pPr/>
              <a:t>‹N°›</a:t>
            </a:fld>
            <a:endParaRPr lang="fr-FR" altLang="fr-FR"/>
          </a:p>
        </p:txBody>
      </p:sp>
    </p:spTree>
    <p:extLst>
      <p:ext uri="{BB962C8B-B14F-4D97-AF65-F5344CB8AC3E}">
        <p14:creationId xmlns:p14="http://schemas.microsoft.com/office/powerpoint/2010/main" val="11033622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186C5026-14B1-4E69-AEEB-B244A0A5DF0F}" type="slidenum">
              <a:rPr lang="fr-FR" altLang="fr-FR"/>
              <a:pPr/>
              <a:t>‹N°›</a:t>
            </a:fld>
            <a:endParaRPr lang="fr-FR" altLang="fr-FR"/>
          </a:p>
        </p:txBody>
      </p:sp>
    </p:spTree>
    <p:extLst>
      <p:ext uri="{BB962C8B-B14F-4D97-AF65-F5344CB8AC3E}">
        <p14:creationId xmlns:p14="http://schemas.microsoft.com/office/powerpoint/2010/main" val="1820874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35105983-8BA5-4769-9862-03C6F97A7CF2}" type="slidenum">
              <a:rPr lang="fr-FR" altLang="fr-FR"/>
              <a:pPr/>
              <a:t>‹N°›</a:t>
            </a:fld>
            <a:endParaRPr lang="fr-FR" altLang="fr-FR"/>
          </a:p>
        </p:txBody>
      </p:sp>
    </p:spTree>
    <p:extLst>
      <p:ext uri="{BB962C8B-B14F-4D97-AF65-F5344CB8AC3E}">
        <p14:creationId xmlns:p14="http://schemas.microsoft.com/office/powerpoint/2010/main" val="23476716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5D8DAD9-09C3-4D1C-B6B7-1945030C277C}" type="slidenum">
              <a:rPr lang="fr-FR" altLang="fr-FR"/>
              <a:pPr/>
              <a:t>‹N°›</a:t>
            </a:fld>
            <a:endParaRPr lang="fr-FR" altLang="fr-FR"/>
          </a:p>
        </p:txBody>
      </p:sp>
    </p:spTree>
    <p:extLst>
      <p:ext uri="{BB962C8B-B14F-4D97-AF65-F5344CB8AC3E}">
        <p14:creationId xmlns:p14="http://schemas.microsoft.com/office/powerpoint/2010/main" val="40206752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59400"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600200"/>
            <a:ext cx="5361517"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6049003-50B9-4389-8623-277851A2AD80}" type="slidenum">
              <a:rPr lang="fr-FR" altLang="fr-FR"/>
              <a:pPr/>
              <a:t>‹N°›</a:t>
            </a:fld>
            <a:endParaRPr lang="fr-FR" altLang="fr-FR"/>
          </a:p>
        </p:txBody>
      </p:sp>
    </p:spTree>
    <p:extLst>
      <p:ext uri="{BB962C8B-B14F-4D97-AF65-F5344CB8AC3E}">
        <p14:creationId xmlns:p14="http://schemas.microsoft.com/office/powerpoint/2010/main" val="23727227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CD1759CB-AF87-4E86-B8C9-5106798A5AE5}" type="slidenum">
              <a:rPr lang="fr-FR" altLang="fr-FR"/>
              <a:pPr/>
              <a:t>‹N°›</a:t>
            </a:fld>
            <a:endParaRPr lang="fr-FR" altLang="fr-FR"/>
          </a:p>
        </p:txBody>
      </p:sp>
    </p:spTree>
    <p:extLst>
      <p:ext uri="{BB962C8B-B14F-4D97-AF65-F5344CB8AC3E}">
        <p14:creationId xmlns:p14="http://schemas.microsoft.com/office/powerpoint/2010/main" val="11957795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766E0F20-3D1B-4D25-A8C5-C28BDCF46D11}" type="slidenum">
              <a:rPr lang="fr-FR" altLang="fr-FR"/>
              <a:pPr/>
              <a:t>‹N°›</a:t>
            </a:fld>
            <a:endParaRPr lang="fr-FR" altLang="fr-FR"/>
          </a:p>
        </p:txBody>
      </p:sp>
    </p:spTree>
    <p:extLst>
      <p:ext uri="{BB962C8B-B14F-4D97-AF65-F5344CB8AC3E}">
        <p14:creationId xmlns:p14="http://schemas.microsoft.com/office/powerpoint/2010/main" val="41500074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99190955-3E90-497A-8F0B-C0E263ACAB13}" type="slidenum">
              <a:rPr lang="fr-FR" altLang="fr-FR"/>
              <a:pPr/>
              <a:t>‹N°›</a:t>
            </a:fld>
            <a:endParaRPr lang="fr-FR" altLang="fr-FR"/>
          </a:p>
        </p:txBody>
      </p:sp>
    </p:spTree>
    <p:extLst>
      <p:ext uri="{BB962C8B-B14F-4D97-AF65-F5344CB8AC3E}">
        <p14:creationId xmlns:p14="http://schemas.microsoft.com/office/powerpoint/2010/main" val="34124770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E0A791E-BECF-4D66-8487-972851E9B23C}" type="slidenum">
              <a:rPr lang="fr-FR" altLang="fr-FR"/>
              <a:pPr/>
              <a:t>‹N°›</a:t>
            </a:fld>
            <a:endParaRPr lang="fr-FR" altLang="fr-FR"/>
          </a:p>
        </p:txBody>
      </p:sp>
    </p:spTree>
    <p:extLst>
      <p:ext uri="{BB962C8B-B14F-4D97-AF65-F5344CB8AC3E}">
        <p14:creationId xmlns:p14="http://schemas.microsoft.com/office/powerpoint/2010/main" val="1710237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54B3A975-5CB0-477C-A31E-6537668654EF}" type="slidenum">
              <a:rPr lang="fr-FR" altLang="fr-FR"/>
              <a:pPr/>
              <a:t>‹N°›</a:t>
            </a:fld>
            <a:endParaRPr lang="fr-FR" altLang="fr-FR"/>
          </a:p>
        </p:txBody>
      </p:sp>
    </p:spTree>
    <p:extLst>
      <p:ext uri="{BB962C8B-B14F-4D97-AF65-F5344CB8AC3E}">
        <p14:creationId xmlns:p14="http://schemas.microsoft.com/office/powerpoint/2010/main" val="3846917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20CF1CD3-A903-46B3-A382-7D53E4AFFB15}" type="slidenum">
              <a:rPr lang="fr-FR" altLang="fr-FR"/>
              <a:pPr/>
              <a:t>‹N°›</a:t>
            </a:fld>
            <a:endParaRPr lang="fr-FR" altLang="fr-FR"/>
          </a:p>
        </p:txBody>
      </p:sp>
    </p:spTree>
    <p:extLst>
      <p:ext uri="{BB962C8B-B14F-4D97-AF65-F5344CB8AC3E}">
        <p14:creationId xmlns:p14="http://schemas.microsoft.com/office/powerpoint/2010/main" val="11214467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5A0E87-072B-4FC0-991B-AC0AB1FEA1C2}" type="slidenum">
              <a:rPr lang="fr-FR" altLang="fr-FR"/>
              <a:pPr/>
              <a:t>‹N°›</a:t>
            </a:fld>
            <a:endParaRPr lang="fr-FR" altLang="fr-FR"/>
          </a:p>
        </p:txBody>
      </p:sp>
    </p:spTree>
    <p:extLst>
      <p:ext uri="{BB962C8B-B14F-4D97-AF65-F5344CB8AC3E}">
        <p14:creationId xmlns:p14="http://schemas.microsoft.com/office/powerpoint/2010/main" val="35486859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3218" y="128588"/>
            <a:ext cx="2730500" cy="59610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1" y="128588"/>
            <a:ext cx="7990417" cy="59610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8FC08DA6-904A-4C9A-9831-1122EC9D1134}" type="slidenum">
              <a:rPr lang="fr-FR" altLang="fr-FR"/>
              <a:pPr/>
              <a:t>‹N°›</a:t>
            </a:fld>
            <a:endParaRPr lang="fr-FR" altLang="fr-FR"/>
          </a:p>
        </p:txBody>
      </p:sp>
    </p:spTree>
    <p:extLst>
      <p:ext uri="{BB962C8B-B14F-4D97-AF65-F5344CB8AC3E}">
        <p14:creationId xmlns:p14="http://schemas.microsoft.com/office/powerpoint/2010/main" val="15232757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186C5026-14B1-4E69-AEEB-B244A0A5DF0F}" type="slidenum">
              <a:rPr lang="fr-FR" altLang="fr-FR"/>
              <a:pPr/>
              <a:t>‹N°›</a:t>
            </a:fld>
            <a:endParaRPr lang="fr-FR" altLang="fr-FR"/>
          </a:p>
        </p:txBody>
      </p:sp>
    </p:spTree>
    <p:extLst>
      <p:ext uri="{BB962C8B-B14F-4D97-AF65-F5344CB8AC3E}">
        <p14:creationId xmlns:p14="http://schemas.microsoft.com/office/powerpoint/2010/main" val="14209375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35105983-8BA5-4769-9862-03C6F97A7CF2}" type="slidenum">
              <a:rPr lang="fr-FR" altLang="fr-FR"/>
              <a:pPr/>
              <a:t>‹N°›</a:t>
            </a:fld>
            <a:endParaRPr lang="fr-FR" altLang="fr-FR"/>
          </a:p>
        </p:txBody>
      </p:sp>
    </p:spTree>
    <p:extLst>
      <p:ext uri="{BB962C8B-B14F-4D97-AF65-F5344CB8AC3E}">
        <p14:creationId xmlns:p14="http://schemas.microsoft.com/office/powerpoint/2010/main" val="33728898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5D8DAD9-09C3-4D1C-B6B7-1945030C277C}" type="slidenum">
              <a:rPr lang="fr-FR" altLang="fr-FR"/>
              <a:pPr/>
              <a:t>‹N°›</a:t>
            </a:fld>
            <a:endParaRPr lang="fr-FR" altLang="fr-FR"/>
          </a:p>
        </p:txBody>
      </p:sp>
    </p:spTree>
    <p:extLst>
      <p:ext uri="{BB962C8B-B14F-4D97-AF65-F5344CB8AC3E}">
        <p14:creationId xmlns:p14="http://schemas.microsoft.com/office/powerpoint/2010/main" val="311291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59400"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600200"/>
            <a:ext cx="5361517"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6049003-50B9-4389-8623-277851A2AD80}" type="slidenum">
              <a:rPr lang="fr-FR" altLang="fr-FR"/>
              <a:pPr/>
              <a:t>‹N°›</a:t>
            </a:fld>
            <a:endParaRPr lang="fr-FR" altLang="fr-FR"/>
          </a:p>
        </p:txBody>
      </p:sp>
    </p:spTree>
    <p:extLst>
      <p:ext uri="{BB962C8B-B14F-4D97-AF65-F5344CB8AC3E}">
        <p14:creationId xmlns:p14="http://schemas.microsoft.com/office/powerpoint/2010/main" val="41465167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CD1759CB-AF87-4E86-B8C9-5106798A5AE5}" type="slidenum">
              <a:rPr lang="fr-FR" altLang="fr-FR"/>
              <a:pPr/>
              <a:t>‹N°›</a:t>
            </a:fld>
            <a:endParaRPr lang="fr-FR" altLang="fr-FR"/>
          </a:p>
        </p:txBody>
      </p:sp>
    </p:spTree>
    <p:extLst>
      <p:ext uri="{BB962C8B-B14F-4D97-AF65-F5344CB8AC3E}">
        <p14:creationId xmlns:p14="http://schemas.microsoft.com/office/powerpoint/2010/main" val="32527064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766E0F20-3D1B-4D25-A8C5-C28BDCF46D11}" type="slidenum">
              <a:rPr lang="fr-FR" altLang="fr-FR"/>
              <a:pPr/>
              <a:t>‹N°›</a:t>
            </a:fld>
            <a:endParaRPr lang="fr-FR" altLang="fr-FR"/>
          </a:p>
        </p:txBody>
      </p:sp>
    </p:spTree>
    <p:extLst>
      <p:ext uri="{BB962C8B-B14F-4D97-AF65-F5344CB8AC3E}">
        <p14:creationId xmlns:p14="http://schemas.microsoft.com/office/powerpoint/2010/main" val="30384401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99190955-3E90-497A-8F0B-C0E263ACAB13}" type="slidenum">
              <a:rPr lang="fr-FR" altLang="fr-FR"/>
              <a:pPr/>
              <a:t>‹N°›</a:t>
            </a:fld>
            <a:endParaRPr lang="fr-FR" altLang="fr-FR"/>
          </a:p>
        </p:txBody>
      </p:sp>
    </p:spTree>
    <p:extLst>
      <p:ext uri="{BB962C8B-B14F-4D97-AF65-F5344CB8AC3E}">
        <p14:creationId xmlns:p14="http://schemas.microsoft.com/office/powerpoint/2010/main" val="11879051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E0A791E-BECF-4D66-8487-972851E9B23C}" type="slidenum">
              <a:rPr lang="fr-FR" altLang="fr-FR"/>
              <a:pPr/>
              <a:t>‹N°›</a:t>
            </a:fld>
            <a:endParaRPr lang="fr-FR" altLang="fr-FR"/>
          </a:p>
        </p:txBody>
      </p:sp>
    </p:spTree>
    <p:extLst>
      <p:ext uri="{BB962C8B-B14F-4D97-AF65-F5344CB8AC3E}">
        <p14:creationId xmlns:p14="http://schemas.microsoft.com/office/powerpoint/2010/main" val="3981134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1DC866-2370-4B4B-81DF-1B5B5B707F92}" type="slidenum">
              <a:rPr lang="fr-FR" altLang="fr-FR"/>
              <a:pPr/>
              <a:t>‹N°›</a:t>
            </a:fld>
            <a:endParaRPr lang="fr-FR" altLang="fr-FR"/>
          </a:p>
        </p:txBody>
      </p:sp>
    </p:spTree>
    <p:extLst>
      <p:ext uri="{BB962C8B-B14F-4D97-AF65-F5344CB8AC3E}">
        <p14:creationId xmlns:p14="http://schemas.microsoft.com/office/powerpoint/2010/main" val="7071836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54B3A975-5CB0-477C-A31E-6537668654EF}" type="slidenum">
              <a:rPr lang="fr-FR" altLang="fr-FR"/>
              <a:pPr/>
              <a:t>‹N°›</a:t>
            </a:fld>
            <a:endParaRPr lang="fr-FR" altLang="fr-FR"/>
          </a:p>
        </p:txBody>
      </p:sp>
    </p:spTree>
    <p:extLst>
      <p:ext uri="{BB962C8B-B14F-4D97-AF65-F5344CB8AC3E}">
        <p14:creationId xmlns:p14="http://schemas.microsoft.com/office/powerpoint/2010/main" val="3192083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5A0E87-072B-4FC0-991B-AC0AB1FEA1C2}" type="slidenum">
              <a:rPr lang="fr-FR" altLang="fr-FR"/>
              <a:pPr/>
              <a:t>‹N°›</a:t>
            </a:fld>
            <a:endParaRPr lang="fr-FR" altLang="fr-FR"/>
          </a:p>
        </p:txBody>
      </p:sp>
    </p:spTree>
    <p:extLst>
      <p:ext uri="{BB962C8B-B14F-4D97-AF65-F5344CB8AC3E}">
        <p14:creationId xmlns:p14="http://schemas.microsoft.com/office/powerpoint/2010/main" val="28331146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3218" y="128588"/>
            <a:ext cx="2730500" cy="59610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1" y="128588"/>
            <a:ext cx="7990417" cy="59610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8FC08DA6-904A-4C9A-9831-1122EC9D1134}" type="slidenum">
              <a:rPr lang="fr-FR" altLang="fr-FR"/>
              <a:pPr/>
              <a:t>‹N°›</a:t>
            </a:fld>
            <a:endParaRPr lang="fr-FR" altLang="fr-FR"/>
          </a:p>
        </p:txBody>
      </p:sp>
    </p:spTree>
    <p:extLst>
      <p:ext uri="{BB962C8B-B14F-4D97-AF65-F5344CB8AC3E}">
        <p14:creationId xmlns:p14="http://schemas.microsoft.com/office/powerpoint/2010/main" val="13869812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186C5026-14B1-4E69-AEEB-B244A0A5DF0F}" type="slidenum">
              <a:rPr lang="fr-FR" altLang="fr-FR"/>
              <a:pPr/>
              <a:t>‹N°›</a:t>
            </a:fld>
            <a:endParaRPr lang="fr-FR" altLang="fr-FR"/>
          </a:p>
        </p:txBody>
      </p:sp>
    </p:spTree>
    <p:extLst>
      <p:ext uri="{BB962C8B-B14F-4D97-AF65-F5344CB8AC3E}">
        <p14:creationId xmlns:p14="http://schemas.microsoft.com/office/powerpoint/2010/main" val="17963044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35105983-8BA5-4769-9862-03C6F97A7CF2}" type="slidenum">
              <a:rPr lang="fr-FR" altLang="fr-FR"/>
              <a:pPr/>
              <a:t>‹N°›</a:t>
            </a:fld>
            <a:endParaRPr lang="fr-FR" altLang="fr-FR"/>
          </a:p>
        </p:txBody>
      </p:sp>
    </p:spTree>
    <p:extLst>
      <p:ext uri="{BB962C8B-B14F-4D97-AF65-F5344CB8AC3E}">
        <p14:creationId xmlns:p14="http://schemas.microsoft.com/office/powerpoint/2010/main" val="8581172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5D8DAD9-09C3-4D1C-B6B7-1945030C277C}" type="slidenum">
              <a:rPr lang="fr-FR" altLang="fr-FR"/>
              <a:pPr/>
              <a:t>‹N°›</a:t>
            </a:fld>
            <a:endParaRPr lang="fr-FR" altLang="fr-FR"/>
          </a:p>
        </p:txBody>
      </p:sp>
    </p:spTree>
    <p:extLst>
      <p:ext uri="{BB962C8B-B14F-4D97-AF65-F5344CB8AC3E}">
        <p14:creationId xmlns:p14="http://schemas.microsoft.com/office/powerpoint/2010/main" val="19517037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59400"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600200"/>
            <a:ext cx="5361517"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6049003-50B9-4389-8623-277851A2AD80}" type="slidenum">
              <a:rPr lang="fr-FR" altLang="fr-FR"/>
              <a:pPr/>
              <a:t>‹N°›</a:t>
            </a:fld>
            <a:endParaRPr lang="fr-FR" altLang="fr-FR"/>
          </a:p>
        </p:txBody>
      </p:sp>
    </p:spTree>
    <p:extLst>
      <p:ext uri="{BB962C8B-B14F-4D97-AF65-F5344CB8AC3E}">
        <p14:creationId xmlns:p14="http://schemas.microsoft.com/office/powerpoint/2010/main" val="35074070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CD1759CB-AF87-4E86-B8C9-5106798A5AE5}" type="slidenum">
              <a:rPr lang="fr-FR" altLang="fr-FR"/>
              <a:pPr/>
              <a:t>‹N°›</a:t>
            </a:fld>
            <a:endParaRPr lang="fr-FR" altLang="fr-FR"/>
          </a:p>
        </p:txBody>
      </p:sp>
    </p:spTree>
    <p:extLst>
      <p:ext uri="{BB962C8B-B14F-4D97-AF65-F5344CB8AC3E}">
        <p14:creationId xmlns:p14="http://schemas.microsoft.com/office/powerpoint/2010/main" val="22673230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766E0F20-3D1B-4D25-A8C5-C28BDCF46D11}" type="slidenum">
              <a:rPr lang="fr-FR" altLang="fr-FR"/>
              <a:pPr/>
              <a:t>‹N°›</a:t>
            </a:fld>
            <a:endParaRPr lang="fr-FR" altLang="fr-FR"/>
          </a:p>
        </p:txBody>
      </p:sp>
    </p:spTree>
    <p:extLst>
      <p:ext uri="{BB962C8B-B14F-4D97-AF65-F5344CB8AC3E}">
        <p14:creationId xmlns:p14="http://schemas.microsoft.com/office/powerpoint/2010/main" val="41330057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99190955-3E90-497A-8F0B-C0E263ACAB13}" type="slidenum">
              <a:rPr lang="fr-FR" altLang="fr-FR"/>
              <a:pPr/>
              <a:t>‹N°›</a:t>
            </a:fld>
            <a:endParaRPr lang="fr-FR" altLang="fr-FR"/>
          </a:p>
        </p:txBody>
      </p:sp>
    </p:spTree>
    <p:extLst>
      <p:ext uri="{BB962C8B-B14F-4D97-AF65-F5344CB8AC3E}">
        <p14:creationId xmlns:p14="http://schemas.microsoft.com/office/powerpoint/2010/main" val="309299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2A91A843-D09F-404A-B534-55B963D65AEE}" type="slidenum">
              <a:rPr lang="fr-FR" altLang="fr-FR"/>
              <a:pPr/>
              <a:t>‹N°›</a:t>
            </a:fld>
            <a:endParaRPr lang="fr-FR" altLang="fr-FR"/>
          </a:p>
        </p:txBody>
      </p:sp>
    </p:spTree>
    <p:extLst>
      <p:ext uri="{BB962C8B-B14F-4D97-AF65-F5344CB8AC3E}">
        <p14:creationId xmlns:p14="http://schemas.microsoft.com/office/powerpoint/2010/main" val="1246997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E0A791E-BECF-4D66-8487-972851E9B23C}" type="slidenum">
              <a:rPr lang="fr-FR" altLang="fr-FR"/>
              <a:pPr/>
              <a:t>‹N°›</a:t>
            </a:fld>
            <a:endParaRPr lang="fr-FR" altLang="fr-FR"/>
          </a:p>
        </p:txBody>
      </p:sp>
    </p:spTree>
    <p:extLst>
      <p:ext uri="{BB962C8B-B14F-4D97-AF65-F5344CB8AC3E}">
        <p14:creationId xmlns:p14="http://schemas.microsoft.com/office/powerpoint/2010/main" val="42195082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54B3A975-5CB0-477C-A31E-6537668654EF}" type="slidenum">
              <a:rPr lang="fr-FR" altLang="fr-FR"/>
              <a:pPr/>
              <a:t>‹N°›</a:t>
            </a:fld>
            <a:endParaRPr lang="fr-FR" altLang="fr-FR"/>
          </a:p>
        </p:txBody>
      </p:sp>
    </p:spTree>
    <p:extLst>
      <p:ext uri="{BB962C8B-B14F-4D97-AF65-F5344CB8AC3E}">
        <p14:creationId xmlns:p14="http://schemas.microsoft.com/office/powerpoint/2010/main" val="11926526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5A0E87-072B-4FC0-991B-AC0AB1FEA1C2}" type="slidenum">
              <a:rPr lang="fr-FR" altLang="fr-FR"/>
              <a:pPr/>
              <a:t>‹N°›</a:t>
            </a:fld>
            <a:endParaRPr lang="fr-FR" altLang="fr-FR"/>
          </a:p>
        </p:txBody>
      </p:sp>
    </p:spTree>
    <p:extLst>
      <p:ext uri="{BB962C8B-B14F-4D97-AF65-F5344CB8AC3E}">
        <p14:creationId xmlns:p14="http://schemas.microsoft.com/office/powerpoint/2010/main" val="2601796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3218" y="128588"/>
            <a:ext cx="2730500" cy="59610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1" y="128588"/>
            <a:ext cx="7990417" cy="59610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8FC08DA6-904A-4C9A-9831-1122EC9D1134}" type="slidenum">
              <a:rPr lang="fr-FR" altLang="fr-FR"/>
              <a:pPr/>
              <a:t>‹N°›</a:t>
            </a:fld>
            <a:endParaRPr lang="fr-FR" altLang="fr-FR"/>
          </a:p>
        </p:txBody>
      </p:sp>
    </p:spTree>
    <p:extLst>
      <p:ext uri="{BB962C8B-B14F-4D97-AF65-F5344CB8AC3E}">
        <p14:creationId xmlns:p14="http://schemas.microsoft.com/office/powerpoint/2010/main" val="36745003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186C5026-14B1-4E69-AEEB-B244A0A5DF0F}" type="slidenum">
              <a:rPr lang="fr-FR" altLang="fr-FR"/>
              <a:pPr/>
              <a:t>‹N°›</a:t>
            </a:fld>
            <a:endParaRPr lang="fr-FR" altLang="fr-FR"/>
          </a:p>
        </p:txBody>
      </p:sp>
    </p:spTree>
    <p:extLst>
      <p:ext uri="{BB962C8B-B14F-4D97-AF65-F5344CB8AC3E}">
        <p14:creationId xmlns:p14="http://schemas.microsoft.com/office/powerpoint/2010/main" val="330124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35105983-8BA5-4769-9862-03C6F97A7CF2}" type="slidenum">
              <a:rPr lang="fr-FR" altLang="fr-FR"/>
              <a:pPr/>
              <a:t>‹N°›</a:t>
            </a:fld>
            <a:endParaRPr lang="fr-FR" altLang="fr-FR"/>
          </a:p>
        </p:txBody>
      </p:sp>
    </p:spTree>
    <p:extLst>
      <p:ext uri="{BB962C8B-B14F-4D97-AF65-F5344CB8AC3E}">
        <p14:creationId xmlns:p14="http://schemas.microsoft.com/office/powerpoint/2010/main" val="16506341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5D8DAD9-09C3-4D1C-B6B7-1945030C277C}" type="slidenum">
              <a:rPr lang="fr-FR" altLang="fr-FR"/>
              <a:pPr/>
              <a:t>‹N°›</a:t>
            </a:fld>
            <a:endParaRPr lang="fr-FR" altLang="fr-FR"/>
          </a:p>
        </p:txBody>
      </p:sp>
    </p:spTree>
    <p:extLst>
      <p:ext uri="{BB962C8B-B14F-4D97-AF65-F5344CB8AC3E}">
        <p14:creationId xmlns:p14="http://schemas.microsoft.com/office/powerpoint/2010/main" val="19545535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59400"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600200"/>
            <a:ext cx="5361517"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6049003-50B9-4389-8623-277851A2AD80}" type="slidenum">
              <a:rPr lang="fr-FR" altLang="fr-FR"/>
              <a:pPr/>
              <a:t>‹N°›</a:t>
            </a:fld>
            <a:endParaRPr lang="fr-FR" altLang="fr-FR"/>
          </a:p>
        </p:txBody>
      </p:sp>
    </p:spTree>
    <p:extLst>
      <p:ext uri="{BB962C8B-B14F-4D97-AF65-F5344CB8AC3E}">
        <p14:creationId xmlns:p14="http://schemas.microsoft.com/office/powerpoint/2010/main" val="20487591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CD1759CB-AF87-4E86-B8C9-5106798A5AE5}" type="slidenum">
              <a:rPr lang="fr-FR" altLang="fr-FR"/>
              <a:pPr/>
              <a:t>‹N°›</a:t>
            </a:fld>
            <a:endParaRPr lang="fr-FR" altLang="fr-FR"/>
          </a:p>
        </p:txBody>
      </p:sp>
    </p:spTree>
    <p:extLst>
      <p:ext uri="{BB962C8B-B14F-4D97-AF65-F5344CB8AC3E}">
        <p14:creationId xmlns:p14="http://schemas.microsoft.com/office/powerpoint/2010/main" val="24289241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766E0F20-3D1B-4D25-A8C5-C28BDCF46D11}" type="slidenum">
              <a:rPr lang="fr-FR" altLang="fr-FR"/>
              <a:pPr/>
              <a:t>‹N°›</a:t>
            </a:fld>
            <a:endParaRPr lang="fr-FR" altLang="fr-FR"/>
          </a:p>
        </p:txBody>
      </p:sp>
    </p:spTree>
    <p:extLst>
      <p:ext uri="{BB962C8B-B14F-4D97-AF65-F5344CB8AC3E}">
        <p14:creationId xmlns:p14="http://schemas.microsoft.com/office/powerpoint/2010/main" val="807900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61517"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4318" y="1600200"/>
            <a:ext cx="5361516"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6CCF93F-57B8-4124-8CAC-26CCFA7B170F}" type="slidenum">
              <a:rPr lang="fr-FR" altLang="fr-FR"/>
              <a:pPr/>
              <a:t>‹N°›</a:t>
            </a:fld>
            <a:endParaRPr lang="fr-FR" altLang="fr-FR"/>
          </a:p>
        </p:txBody>
      </p:sp>
    </p:spTree>
    <p:extLst>
      <p:ext uri="{BB962C8B-B14F-4D97-AF65-F5344CB8AC3E}">
        <p14:creationId xmlns:p14="http://schemas.microsoft.com/office/powerpoint/2010/main" val="15832492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99190955-3E90-497A-8F0B-C0E263ACAB13}" type="slidenum">
              <a:rPr lang="fr-FR" altLang="fr-FR"/>
              <a:pPr/>
              <a:t>‹N°›</a:t>
            </a:fld>
            <a:endParaRPr lang="fr-FR" altLang="fr-FR"/>
          </a:p>
        </p:txBody>
      </p:sp>
    </p:spTree>
    <p:extLst>
      <p:ext uri="{BB962C8B-B14F-4D97-AF65-F5344CB8AC3E}">
        <p14:creationId xmlns:p14="http://schemas.microsoft.com/office/powerpoint/2010/main" val="22632413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E0A791E-BECF-4D66-8487-972851E9B23C}" type="slidenum">
              <a:rPr lang="fr-FR" altLang="fr-FR"/>
              <a:pPr/>
              <a:t>‹N°›</a:t>
            </a:fld>
            <a:endParaRPr lang="fr-FR" altLang="fr-FR"/>
          </a:p>
        </p:txBody>
      </p:sp>
    </p:spTree>
    <p:extLst>
      <p:ext uri="{BB962C8B-B14F-4D97-AF65-F5344CB8AC3E}">
        <p14:creationId xmlns:p14="http://schemas.microsoft.com/office/powerpoint/2010/main" val="14410420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54B3A975-5CB0-477C-A31E-6537668654EF}" type="slidenum">
              <a:rPr lang="fr-FR" altLang="fr-FR"/>
              <a:pPr/>
              <a:t>‹N°›</a:t>
            </a:fld>
            <a:endParaRPr lang="fr-FR" altLang="fr-FR"/>
          </a:p>
        </p:txBody>
      </p:sp>
    </p:spTree>
    <p:extLst>
      <p:ext uri="{BB962C8B-B14F-4D97-AF65-F5344CB8AC3E}">
        <p14:creationId xmlns:p14="http://schemas.microsoft.com/office/powerpoint/2010/main" val="31679778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5A0E87-072B-4FC0-991B-AC0AB1FEA1C2}" type="slidenum">
              <a:rPr lang="fr-FR" altLang="fr-FR"/>
              <a:pPr/>
              <a:t>‹N°›</a:t>
            </a:fld>
            <a:endParaRPr lang="fr-FR" altLang="fr-FR"/>
          </a:p>
        </p:txBody>
      </p:sp>
    </p:spTree>
    <p:extLst>
      <p:ext uri="{BB962C8B-B14F-4D97-AF65-F5344CB8AC3E}">
        <p14:creationId xmlns:p14="http://schemas.microsoft.com/office/powerpoint/2010/main" val="35355901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3218" y="128588"/>
            <a:ext cx="2730500" cy="59610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1" y="128588"/>
            <a:ext cx="7990417" cy="59610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8FC08DA6-904A-4C9A-9831-1122EC9D1134}" type="slidenum">
              <a:rPr lang="fr-FR" altLang="fr-FR"/>
              <a:pPr/>
              <a:t>‹N°›</a:t>
            </a:fld>
            <a:endParaRPr lang="fr-FR" altLang="fr-FR"/>
          </a:p>
        </p:txBody>
      </p:sp>
    </p:spTree>
    <p:extLst>
      <p:ext uri="{BB962C8B-B14F-4D97-AF65-F5344CB8AC3E}">
        <p14:creationId xmlns:p14="http://schemas.microsoft.com/office/powerpoint/2010/main" val="38814488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B6F632F-EBCB-4F32-B326-D4817675E96A}" type="slidenum">
              <a:rPr lang="fr-FR" altLang="fr-FR"/>
              <a:pPr/>
              <a:t>‹N°›</a:t>
            </a:fld>
            <a:endParaRPr lang="fr-FR" altLang="fr-FR"/>
          </a:p>
        </p:txBody>
      </p:sp>
    </p:spTree>
    <p:extLst>
      <p:ext uri="{BB962C8B-B14F-4D97-AF65-F5344CB8AC3E}">
        <p14:creationId xmlns:p14="http://schemas.microsoft.com/office/powerpoint/2010/main" val="33274289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6F82881-65D1-4096-A56A-1545AEDF9144}" type="slidenum">
              <a:rPr lang="fr-FR" altLang="fr-FR"/>
              <a:pPr/>
              <a:t>‹N°›</a:t>
            </a:fld>
            <a:endParaRPr lang="fr-FR" altLang="fr-FR"/>
          </a:p>
        </p:txBody>
      </p:sp>
    </p:spTree>
    <p:extLst>
      <p:ext uri="{BB962C8B-B14F-4D97-AF65-F5344CB8AC3E}">
        <p14:creationId xmlns:p14="http://schemas.microsoft.com/office/powerpoint/2010/main" val="22618270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D124268A-8F9E-40EE-8A78-E3BC90451E22}" type="slidenum">
              <a:rPr lang="fr-FR" altLang="fr-FR"/>
              <a:pPr/>
              <a:t>‹N°›</a:t>
            </a:fld>
            <a:endParaRPr lang="fr-FR" altLang="fr-FR"/>
          </a:p>
        </p:txBody>
      </p:sp>
    </p:spTree>
    <p:extLst>
      <p:ext uri="{BB962C8B-B14F-4D97-AF65-F5344CB8AC3E}">
        <p14:creationId xmlns:p14="http://schemas.microsoft.com/office/powerpoint/2010/main" val="31912133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1" y="1600200"/>
            <a:ext cx="5357284"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0084" y="1600200"/>
            <a:ext cx="5357283"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8733300A-26C1-45C0-BCB7-6429A49911E9}" type="slidenum">
              <a:rPr lang="fr-FR" altLang="fr-FR"/>
              <a:pPr/>
              <a:t>‹N°›</a:t>
            </a:fld>
            <a:endParaRPr lang="fr-FR" altLang="fr-FR"/>
          </a:p>
        </p:txBody>
      </p:sp>
    </p:spTree>
    <p:extLst>
      <p:ext uri="{BB962C8B-B14F-4D97-AF65-F5344CB8AC3E}">
        <p14:creationId xmlns:p14="http://schemas.microsoft.com/office/powerpoint/2010/main" val="17350196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CA161DB-10EF-4B4E-84BC-460C45BEADA4}" type="slidenum">
              <a:rPr lang="fr-FR" altLang="fr-FR"/>
              <a:pPr/>
              <a:t>‹N°›</a:t>
            </a:fld>
            <a:endParaRPr lang="fr-FR" altLang="fr-FR"/>
          </a:p>
        </p:txBody>
      </p:sp>
    </p:spTree>
    <p:extLst>
      <p:ext uri="{BB962C8B-B14F-4D97-AF65-F5344CB8AC3E}">
        <p14:creationId xmlns:p14="http://schemas.microsoft.com/office/powerpoint/2010/main" val="2973418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5B89FEB-2617-4004-8647-7FF0D4273A68}" type="slidenum">
              <a:rPr lang="fr-FR" altLang="fr-FR"/>
              <a:pPr/>
              <a:t>‹N°›</a:t>
            </a:fld>
            <a:endParaRPr lang="fr-FR" altLang="fr-FR"/>
          </a:p>
        </p:txBody>
      </p:sp>
    </p:spTree>
    <p:extLst>
      <p:ext uri="{BB962C8B-B14F-4D97-AF65-F5344CB8AC3E}">
        <p14:creationId xmlns:p14="http://schemas.microsoft.com/office/powerpoint/2010/main" val="32132049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A9D06A79-666B-4002-B3DD-0906BB24B43B}" type="slidenum">
              <a:rPr lang="fr-FR" altLang="fr-FR"/>
              <a:pPr/>
              <a:t>‹N°›</a:t>
            </a:fld>
            <a:endParaRPr lang="fr-FR" altLang="fr-FR"/>
          </a:p>
        </p:txBody>
      </p:sp>
    </p:spTree>
    <p:extLst>
      <p:ext uri="{BB962C8B-B14F-4D97-AF65-F5344CB8AC3E}">
        <p14:creationId xmlns:p14="http://schemas.microsoft.com/office/powerpoint/2010/main" val="29053579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B15E684F-C799-42CF-BA8F-E34400517938}" type="slidenum">
              <a:rPr lang="fr-FR" altLang="fr-FR"/>
              <a:pPr/>
              <a:t>‹N°›</a:t>
            </a:fld>
            <a:endParaRPr lang="fr-FR" altLang="fr-FR"/>
          </a:p>
        </p:txBody>
      </p:sp>
    </p:spTree>
    <p:extLst>
      <p:ext uri="{BB962C8B-B14F-4D97-AF65-F5344CB8AC3E}">
        <p14:creationId xmlns:p14="http://schemas.microsoft.com/office/powerpoint/2010/main" val="15226303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142FF8D6-872A-4AA8-92E6-EC63E42103F0}" type="slidenum">
              <a:rPr lang="fr-FR" altLang="fr-FR"/>
              <a:pPr/>
              <a:t>‹N°›</a:t>
            </a:fld>
            <a:endParaRPr lang="fr-FR" altLang="fr-FR"/>
          </a:p>
        </p:txBody>
      </p:sp>
    </p:spTree>
    <p:extLst>
      <p:ext uri="{BB962C8B-B14F-4D97-AF65-F5344CB8AC3E}">
        <p14:creationId xmlns:p14="http://schemas.microsoft.com/office/powerpoint/2010/main" val="30627008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78CE157-050C-4CD4-AEF0-560FA0B00875}" type="slidenum">
              <a:rPr lang="fr-FR" altLang="fr-FR"/>
              <a:pPr/>
              <a:t>‹N°›</a:t>
            </a:fld>
            <a:endParaRPr lang="fr-FR" altLang="fr-FR"/>
          </a:p>
        </p:txBody>
      </p:sp>
    </p:spTree>
    <p:extLst>
      <p:ext uri="{BB962C8B-B14F-4D97-AF65-F5344CB8AC3E}">
        <p14:creationId xmlns:p14="http://schemas.microsoft.com/office/powerpoint/2010/main" val="1658125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E93C286C-B89E-4104-9876-6C6B7AC68E74}" type="slidenum">
              <a:rPr lang="fr-FR" altLang="fr-FR"/>
              <a:pPr/>
              <a:t>‹N°›</a:t>
            </a:fld>
            <a:endParaRPr lang="fr-FR" altLang="fr-FR"/>
          </a:p>
        </p:txBody>
      </p:sp>
    </p:spTree>
    <p:extLst>
      <p:ext uri="{BB962C8B-B14F-4D97-AF65-F5344CB8AC3E}">
        <p14:creationId xmlns:p14="http://schemas.microsoft.com/office/powerpoint/2010/main" val="1795551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98985" y="128588"/>
            <a:ext cx="2728383" cy="59563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86184" cy="5956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ACAA90D-3D2D-4876-BF97-6C4D9D3B1A00}" type="slidenum">
              <a:rPr lang="fr-FR" altLang="fr-FR"/>
              <a:pPr/>
              <a:t>‹N°›</a:t>
            </a:fld>
            <a:endParaRPr lang="fr-FR" altLang="fr-FR"/>
          </a:p>
        </p:txBody>
      </p:sp>
    </p:spTree>
    <p:extLst>
      <p:ext uri="{BB962C8B-B14F-4D97-AF65-F5344CB8AC3E}">
        <p14:creationId xmlns:p14="http://schemas.microsoft.com/office/powerpoint/2010/main" val="42497196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B6F632F-EBCB-4F32-B326-D4817675E96A}" type="slidenum">
              <a:rPr lang="fr-FR" altLang="fr-FR"/>
              <a:pPr/>
              <a:t>‹N°›</a:t>
            </a:fld>
            <a:endParaRPr lang="fr-FR" altLang="fr-FR"/>
          </a:p>
        </p:txBody>
      </p:sp>
    </p:spTree>
    <p:extLst>
      <p:ext uri="{BB962C8B-B14F-4D97-AF65-F5344CB8AC3E}">
        <p14:creationId xmlns:p14="http://schemas.microsoft.com/office/powerpoint/2010/main" val="30723782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6F82881-65D1-4096-A56A-1545AEDF9144}" type="slidenum">
              <a:rPr lang="fr-FR" altLang="fr-FR"/>
              <a:pPr/>
              <a:t>‹N°›</a:t>
            </a:fld>
            <a:endParaRPr lang="fr-FR" altLang="fr-FR"/>
          </a:p>
        </p:txBody>
      </p:sp>
    </p:spTree>
    <p:extLst>
      <p:ext uri="{BB962C8B-B14F-4D97-AF65-F5344CB8AC3E}">
        <p14:creationId xmlns:p14="http://schemas.microsoft.com/office/powerpoint/2010/main" val="7934793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D124268A-8F9E-40EE-8A78-E3BC90451E22}" type="slidenum">
              <a:rPr lang="fr-FR" altLang="fr-FR"/>
              <a:pPr/>
              <a:t>‹N°›</a:t>
            </a:fld>
            <a:endParaRPr lang="fr-FR" altLang="fr-FR"/>
          </a:p>
        </p:txBody>
      </p:sp>
    </p:spTree>
    <p:extLst>
      <p:ext uri="{BB962C8B-B14F-4D97-AF65-F5344CB8AC3E}">
        <p14:creationId xmlns:p14="http://schemas.microsoft.com/office/powerpoint/2010/main" val="19022905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1" y="1600200"/>
            <a:ext cx="5357284"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0084" y="1600200"/>
            <a:ext cx="5357283"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8733300A-26C1-45C0-BCB7-6429A49911E9}" type="slidenum">
              <a:rPr lang="fr-FR" altLang="fr-FR"/>
              <a:pPr/>
              <a:t>‹N°›</a:t>
            </a:fld>
            <a:endParaRPr lang="fr-FR" altLang="fr-FR"/>
          </a:p>
        </p:txBody>
      </p:sp>
    </p:spTree>
    <p:extLst>
      <p:ext uri="{BB962C8B-B14F-4D97-AF65-F5344CB8AC3E}">
        <p14:creationId xmlns:p14="http://schemas.microsoft.com/office/powerpoint/2010/main" val="2896742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B3654163-A5FF-44FD-9C6F-AC979A9C5792}" type="slidenum">
              <a:rPr lang="fr-FR" altLang="fr-FR"/>
              <a:pPr/>
              <a:t>‹N°›</a:t>
            </a:fld>
            <a:endParaRPr lang="fr-FR" altLang="fr-FR"/>
          </a:p>
        </p:txBody>
      </p:sp>
    </p:spTree>
    <p:extLst>
      <p:ext uri="{BB962C8B-B14F-4D97-AF65-F5344CB8AC3E}">
        <p14:creationId xmlns:p14="http://schemas.microsoft.com/office/powerpoint/2010/main" val="9349150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CA161DB-10EF-4B4E-84BC-460C45BEADA4}" type="slidenum">
              <a:rPr lang="fr-FR" altLang="fr-FR"/>
              <a:pPr/>
              <a:t>‹N°›</a:t>
            </a:fld>
            <a:endParaRPr lang="fr-FR" altLang="fr-FR"/>
          </a:p>
        </p:txBody>
      </p:sp>
    </p:spTree>
    <p:extLst>
      <p:ext uri="{BB962C8B-B14F-4D97-AF65-F5344CB8AC3E}">
        <p14:creationId xmlns:p14="http://schemas.microsoft.com/office/powerpoint/2010/main" val="24455820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A9D06A79-666B-4002-B3DD-0906BB24B43B}" type="slidenum">
              <a:rPr lang="fr-FR" altLang="fr-FR"/>
              <a:pPr/>
              <a:t>‹N°›</a:t>
            </a:fld>
            <a:endParaRPr lang="fr-FR" altLang="fr-FR"/>
          </a:p>
        </p:txBody>
      </p:sp>
    </p:spTree>
    <p:extLst>
      <p:ext uri="{BB962C8B-B14F-4D97-AF65-F5344CB8AC3E}">
        <p14:creationId xmlns:p14="http://schemas.microsoft.com/office/powerpoint/2010/main" val="32527667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B15E684F-C799-42CF-BA8F-E34400517938}" type="slidenum">
              <a:rPr lang="fr-FR" altLang="fr-FR"/>
              <a:pPr/>
              <a:t>‹N°›</a:t>
            </a:fld>
            <a:endParaRPr lang="fr-FR" altLang="fr-FR"/>
          </a:p>
        </p:txBody>
      </p:sp>
    </p:spTree>
    <p:extLst>
      <p:ext uri="{BB962C8B-B14F-4D97-AF65-F5344CB8AC3E}">
        <p14:creationId xmlns:p14="http://schemas.microsoft.com/office/powerpoint/2010/main" val="5382597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142FF8D6-872A-4AA8-92E6-EC63E42103F0}" type="slidenum">
              <a:rPr lang="fr-FR" altLang="fr-FR"/>
              <a:pPr/>
              <a:t>‹N°›</a:t>
            </a:fld>
            <a:endParaRPr lang="fr-FR" altLang="fr-FR"/>
          </a:p>
        </p:txBody>
      </p:sp>
    </p:spTree>
    <p:extLst>
      <p:ext uri="{BB962C8B-B14F-4D97-AF65-F5344CB8AC3E}">
        <p14:creationId xmlns:p14="http://schemas.microsoft.com/office/powerpoint/2010/main" val="13472871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78CE157-050C-4CD4-AEF0-560FA0B00875}" type="slidenum">
              <a:rPr lang="fr-FR" altLang="fr-FR"/>
              <a:pPr/>
              <a:t>‹N°›</a:t>
            </a:fld>
            <a:endParaRPr lang="fr-FR" altLang="fr-FR"/>
          </a:p>
        </p:txBody>
      </p:sp>
    </p:spTree>
    <p:extLst>
      <p:ext uri="{BB962C8B-B14F-4D97-AF65-F5344CB8AC3E}">
        <p14:creationId xmlns:p14="http://schemas.microsoft.com/office/powerpoint/2010/main" val="19780361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E93C286C-B89E-4104-9876-6C6B7AC68E74}" type="slidenum">
              <a:rPr lang="fr-FR" altLang="fr-FR"/>
              <a:pPr/>
              <a:t>‹N°›</a:t>
            </a:fld>
            <a:endParaRPr lang="fr-FR" altLang="fr-FR"/>
          </a:p>
        </p:txBody>
      </p:sp>
    </p:spTree>
    <p:extLst>
      <p:ext uri="{BB962C8B-B14F-4D97-AF65-F5344CB8AC3E}">
        <p14:creationId xmlns:p14="http://schemas.microsoft.com/office/powerpoint/2010/main" val="18935739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98985" y="128588"/>
            <a:ext cx="2728383" cy="59563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86184" cy="5956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ACAA90D-3D2D-4876-BF97-6C4D9D3B1A00}" type="slidenum">
              <a:rPr lang="fr-FR" altLang="fr-FR"/>
              <a:pPr/>
              <a:t>‹N°›</a:t>
            </a:fld>
            <a:endParaRPr lang="fr-FR" altLang="fr-FR"/>
          </a:p>
        </p:txBody>
      </p:sp>
    </p:spTree>
    <p:extLst>
      <p:ext uri="{BB962C8B-B14F-4D97-AF65-F5344CB8AC3E}">
        <p14:creationId xmlns:p14="http://schemas.microsoft.com/office/powerpoint/2010/main" val="35417800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B6F632F-EBCB-4F32-B326-D4817675E96A}" type="slidenum">
              <a:rPr lang="fr-FR" altLang="fr-FR"/>
              <a:pPr/>
              <a:t>‹N°›</a:t>
            </a:fld>
            <a:endParaRPr lang="fr-FR" altLang="fr-FR"/>
          </a:p>
        </p:txBody>
      </p:sp>
    </p:spTree>
    <p:extLst>
      <p:ext uri="{BB962C8B-B14F-4D97-AF65-F5344CB8AC3E}">
        <p14:creationId xmlns:p14="http://schemas.microsoft.com/office/powerpoint/2010/main" val="4223533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6F82881-65D1-4096-A56A-1545AEDF9144}" type="slidenum">
              <a:rPr lang="fr-FR" altLang="fr-FR"/>
              <a:pPr/>
              <a:t>‹N°›</a:t>
            </a:fld>
            <a:endParaRPr lang="fr-FR" altLang="fr-FR"/>
          </a:p>
        </p:txBody>
      </p:sp>
    </p:spTree>
    <p:extLst>
      <p:ext uri="{BB962C8B-B14F-4D97-AF65-F5344CB8AC3E}">
        <p14:creationId xmlns:p14="http://schemas.microsoft.com/office/powerpoint/2010/main" val="11058023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D124268A-8F9E-40EE-8A78-E3BC90451E22}" type="slidenum">
              <a:rPr lang="fr-FR" altLang="fr-FR"/>
              <a:pPr/>
              <a:t>‹N°›</a:t>
            </a:fld>
            <a:endParaRPr lang="fr-FR" altLang="fr-FR"/>
          </a:p>
        </p:txBody>
      </p:sp>
    </p:spTree>
    <p:extLst>
      <p:ext uri="{BB962C8B-B14F-4D97-AF65-F5344CB8AC3E}">
        <p14:creationId xmlns:p14="http://schemas.microsoft.com/office/powerpoint/2010/main" val="2309980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25A45822-09A5-4BA7-AD51-1C3CA581678B}" type="slidenum">
              <a:rPr lang="fr-FR" altLang="fr-FR"/>
              <a:pPr/>
              <a:t>‹N°›</a:t>
            </a:fld>
            <a:endParaRPr lang="fr-FR" altLang="fr-FR"/>
          </a:p>
        </p:txBody>
      </p:sp>
    </p:spTree>
    <p:extLst>
      <p:ext uri="{BB962C8B-B14F-4D97-AF65-F5344CB8AC3E}">
        <p14:creationId xmlns:p14="http://schemas.microsoft.com/office/powerpoint/2010/main" val="20997264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1" y="1600200"/>
            <a:ext cx="5357284"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0084" y="1600200"/>
            <a:ext cx="5357283"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8733300A-26C1-45C0-BCB7-6429A49911E9}" type="slidenum">
              <a:rPr lang="fr-FR" altLang="fr-FR"/>
              <a:pPr/>
              <a:t>‹N°›</a:t>
            </a:fld>
            <a:endParaRPr lang="fr-FR" altLang="fr-FR"/>
          </a:p>
        </p:txBody>
      </p:sp>
    </p:spTree>
    <p:extLst>
      <p:ext uri="{BB962C8B-B14F-4D97-AF65-F5344CB8AC3E}">
        <p14:creationId xmlns:p14="http://schemas.microsoft.com/office/powerpoint/2010/main" val="12945302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CA161DB-10EF-4B4E-84BC-460C45BEADA4}" type="slidenum">
              <a:rPr lang="fr-FR" altLang="fr-FR"/>
              <a:pPr/>
              <a:t>‹N°›</a:t>
            </a:fld>
            <a:endParaRPr lang="fr-FR" altLang="fr-FR"/>
          </a:p>
        </p:txBody>
      </p:sp>
    </p:spTree>
    <p:extLst>
      <p:ext uri="{BB962C8B-B14F-4D97-AF65-F5344CB8AC3E}">
        <p14:creationId xmlns:p14="http://schemas.microsoft.com/office/powerpoint/2010/main" val="17433126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A9D06A79-666B-4002-B3DD-0906BB24B43B}" type="slidenum">
              <a:rPr lang="fr-FR" altLang="fr-FR"/>
              <a:pPr/>
              <a:t>‹N°›</a:t>
            </a:fld>
            <a:endParaRPr lang="fr-FR" altLang="fr-FR"/>
          </a:p>
        </p:txBody>
      </p:sp>
    </p:spTree>
    <p:extLst>
      <p:ext uri="{BB962C8B-B14F-4D97-AF65-F5344CB8AC3E}">
        <p14:creationId xmlns:p14="http://schemas.microsoft.com/office/powerpoint/2010/main" val="7111548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B15E684F-C799-42CF-BA8F-E34400517938}" type="slidenum">
              <a:rPr lang="fr-FR" altLang="fr-FR"/>
              <a:pPr/>
              <a:t>‹N°›</a:t>
            </a:fld>
            <a:endParaRPr lang="fr-FR" altLang="fr-FR"/>
          </a:p>
        </p:txBody>
      </p:sp>
    </p:spTree>
    <p:extLst>
      <p:ext uri="{BB962C8B-B14F-4D97-AF65-F5344CB8AC3E}">
        <p14:creationId xmlns:p14="http://schemas.microsoft.com/office/powerpoint/2010/main" val="24990352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142FF8D6-872A-4AA8-92E6-EC63E42103F0}" type="slidenum">
              <a:rPr lang="fr-FR" altLang="fr-FR"/>
              <a:pPr/>
              <a:t>‹N°›</a:t>
            </a:fld>
            <a:endParaRPr lang="fr-FR" altLang="fr-FR"/>
          </a:p>
        </p:txBody>
      </p:sp>
    </p:spTree>
    <p:extLst>
      <p:ext uri="{BB962C8B-B14F-4D97-AF65-F5344CB8AC3E}">
        <p14:creationId xmlns:p14="http://schemas.microsoft.com/office/powerpoint/2010/main" val="23517218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78CE157-050C-4CD4-AEF0-560FA0B00875}" type="slidenum">
              <a:rPr lang="fr-FR" altLang="fr-FR"/>
              <a:pPr/>
              <a:t>‹N°›</a:t>
            </a:fld>
            <a:endParaRPr lang="fr-FR" altLang="fr-FR"/>
          </a:p>
        </p:txBody>
      </p:sp>
    </p:spTree>
    <p:extLst>
      <p:ext uri="{BB962C8B-B14F-4D97-AF65-F5344CB8AC3E}">
        <p14:creationId xmlns:p14="http://schemas.microsoft.com/office/powerpoint/2010/main" val="12577625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E93C286C-B89E-4104-9876-6C6B7AC68E74}" type="slidenum">
              <a:rPr lang="fr-FR" altLang="fr-FR"/>
              <a:pPr/>
              <a:t>‹N°›</a:t>
            </a:fld>
            <a:endParaRPr lang="fr-FR" altLang="fr-FR"/>
          </a:p>
        </p:txBody>
      </p:sp>
    </p:spTree>
    <p:extLst>
      <p:ext uri="{BB962C8B-B14F-4D97-AF65-F5344CB8AC3E}">
        <p14:creationId xmlns:p14="http://schemas.microsoft.com/office/powerpoint/2010/main" val="4583589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98985" y="128588"/>
            <a:ext cx="2728383" cy="59563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86184" cy="5956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ACAA90D-3D2D-4876-BF97-6C4D9D3B1A00}" type="slidenum">
              <a:rPr lang="fr-FR" altLang="fr-FR"/>
              <a:pPr/>
              <a:t>‹N°›</a:t>
            </a:fld>
            <a:endParaRPr lang="fr-FR" altLang="fr-FR"/>
          </a:p>
        </p:txBody>
      </p:sp>
    </p:spTree>
    <p:extLst>
      <p:ext uri="{BB962C8B-B14F-4D97-AF65-F5344CB8AC3E}">
        <p14:creationId xmlns:p14="http://schemas.microsoft.com/office/powerpoint/2010/main" val="13190347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B6F632F-EBCB-4F32-B326-D4817675E96A}" type="slidenum">
              <a:rPr lang="fr-FR" altLang="fr-FR"/>
              <a:pPr/>
              <a:t>‹N°›</a:t>
            </a:fld>
            <a:endParaRPr lang="fr-FR" altLang="fr-FR"/>
          </a:p>
        </p:txBody>
      </p:sp>
    </p:spTree>
    <p:extLst>
      <p:ext uri="{BB962C8B-B14F-4D97-AF65-F5344CB8AC3E}">
        <p14:creationId xmlns:p14="http://schemas.microsoft.com/office/powerpoint/2010/main" val="720443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6F82881-65D1-4096-A56A-1545AEDF9144}" type="slidenum">
              <a:rPr lang="fr-FR" altLang="fr-FR"/>
              <a:pPr/>
              <a:t>‹N°›</a:t>
            </a:fld>
            <a:endParaRPr lang="fr-FR" altLang="fr-FR"/>
          </a:p>
        </p:txBody>
      </p:sp>
    </p:spTree>
    <p:extLst>
      <p:ext uri="{BB962C8B-B14F-4D97-AF65-F5344CB8AC3E}">
        <p14:creationId xmlns:p14="http://schemas.microsoft.com/office/powerpoint/2010/main" val="418930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04337A0-88AA-4C2A-85C3-CC3661E29508}" type="slidenum">
              <a:rPr lang="fr-FR" altLang="fr-FR"/>
              <a:pPr/>
              <a:t>‹N°›</a:t>
            </a:fld>
            <a:endParaRPr lang="fr-FR" altLang="fr-FR"/>
          </a:p>
        </p:txBody>
      </p:sp>
    </p:spTree>
    <p:extLst>
      <p:ext uri="{BB962C8B-B14F-4D97-AF65-F5344CB8AC3E}">
        <p14:creationId xmlns:p14="http://schemas.microsoft.com/office/powerpoint/2010/main" val="13703497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D124268A-8F9E-40EE-8A78-E3BC90451E22}" type="slidenum">
              <a:rPr lang="fr-FR" altLang="fr-FR"/>
              <a:pPr/>
              <a:t>‹N°›</a:t>
            </a:fld>
            <a:endParaRPr lang="fr-FR" altLang="fr-FR"/>
          </a:p>
        </p:txBody>
      </p:sp>
    </p:spTree>
    <p:extLst>
      <p:ext uri="{BB962C8B-B14F-4D97-AF65-F5344CB8AC3E}">
        <p14:creationId xmlns:p14="http://schemas.microsoft.com/office/powerpoint/2010/main" val="352771863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1" y="1600200"/>
            <a:ext cx="5357284"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0084" y="1600200"/>
            <a:ext cx="5357283"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8733300A-26C1-45C0-BCB7-6429A49911E9}" type="slidenum">
              <a:rPr lang="fr-FR" altLang="fr-FR"/>
              <a:pPr/>
              <a:t>‹N°›</a:t>
            </a:fld>
            <a:endParaRPr lang="fr-FR" altLang="fr-FR"/>
          </a:p>
        </p:txBody>
      </p:sp>
    </p:spTree>
    <p:extLst>
      <p:ext uri="{BB962C8B-B14F-4D97-AF65-F5344CB8AC3E}">
        <p14:creationId xmlns:p14="http://schemas.microsoft.com/office/powerpoint/2010/main" val="8169499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CA161DB-10EF-4B4E-84BC-460C45BEADA4}" type="slidenum">
              <a:rPr lang="fr-FR" altLang="fr-FR"/>
              <a:pPr/>
              <a:t>‹N°›</a:t>
            </a:fld>
            <a:endParaRPr lang="fr-FR" altLang="fr-FR"/>
          </a:p>
        </p:txBody>
      </p:sp>
    </p:spTree>
    <p:extLst>
      <p:ext uri="{BB962C8B-B14F-4D97-AF65-F5344CB8AC3E}">
        <p14:creationId xmlns:p14="http://schemas.microsoft.com/office/powerpoint/2010/main" val="22100406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A9D06A79-666B-4002-B3DD-0906BB24B43B}" type="slidenum">
              <a:rPr lang="fr-FR" altLang="fr-FR"/>
              <a:pPr/>
              <a:t>‹N°›</a:t>
            </a:fld>
            <a:endParaRPr lang="fr-FR" altLang="fr-FR"/>
          </a:p>
        </p:txBody>
      </p:sp>
    </p:spTree>
    <p:extLst>
      <p:ext uri="{BB962C8B-B14F-4D97-AF65-F5344CB8AC3E}">
        <p14:creationId xmlns:p14="http://schemas.microsoft.com/office/powerpoint/2010/main" val="13247242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B15E684F-C799-42CF-BA8F-E34400517938}" type="slidenum">
              <a:rPr lang="fr-FR" altLang="fr-FR"/>
              <a:pPr/>
              <a:t>‹N°›</a:t>
            </a:fld>
            <a:endParaRPr lang="fr-FR" altLang="fr-FR"/>
          </a:p>
        </p:txBody>
      </p:sp>
    </p:spTree>
    <p:extLst>
      <p:ext uri="{BB962C8B-B14F-4D97-AF65-F5344CB8AC3E}">
        <p14:creationId xmlns:p14="http://schemas.microsoft.com/office/powerpoint/2010/main" val="42180088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142FF8D6-872A-4AA8-92E6-EC63E42103F0}" type="slidenum">
              <a:rPr lang="fr-FR" altLang="fr-FR"/>
              <a:pPr/>
              <a:t>‹N°›</a:t>
            </a:fld>
            <a:endParaRPr lang="fr-FR" altLang="fr-FR"/>
          </a:p>
        </p:txBody>
      </p:sp>
    </p:spTree>
    <p:extLst>
      <p:ext uri="{BB962C8B-B14F-4D97-AF65-F5344CB8AC3E}">
        <p14:creationId xmlns:p14="http://schemas.microsoft.com/office/powerpoint/2010/main" val="1671406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78CE157-050C-4CD4-AEF0-560FA0B00875}" type="slidenum">
              <a:rPr lang="fr-FR" altLang="fr-FR"/>
              <a:pPr/>
              <a:t>‹N°›</a:t>
            </a:fld>
            <a:endParaRPr lang="fr-FR" altLang="fr-FR"/>
          </a:p>
        </p:txBody>
      </p:sp>
    </p:spTree>
    <p:extLst>
      <p:ext uri="{BB962C8B-B14F-4D97-AF65-F5344CB8AC3E}">
        <p14:creationId xmlns:p14="http://schemas.microsoft.com/office/powerpoint/2010/main" val="2988040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E93C286C-B89E-4104-9876-6C6B7AC68E74}" type="slidenum">
              <a:rPr lang="fr-FR" altLang="fr-FR"/>
              <a:pPr/>
              <a:t>‹N°›</a:t>
            </a:fld>
            <a:endParaRPr lang="fr-FR" altLang="fr-FR"/>
          </a:p>
        </p:txBody>
      </p:sp>
    </p:spTree>
    <p:extLst>
      <p:ext uri="{BB962C8B-B14F-4D97-AF65-F5344CB8AC3E}">
        <p14:creationId xmlns:p14="http://schemas.microsoft.com/office/powerpoint/2010/main" val="3036930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98985" y="128588"/>
            <a:ext cx="2728383" cy="59563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86184" cy="5956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ACAA90D-3D2D-4876-BF97-6C4D9D3B1A00}" type="slidenum">
              <a:rPr lang="fr-FR" altLang="fr-FR"/>
              <a:pPr/>
              <a:t>‹N°›</a:t>
            </a:fld>
            <a:endParaRPr lang="fr-FR" altLang="fr-FR"/>
          </a:p>
        </p:txBody>
      </p:sp>
    </p:spTree>
    <p:extLst>
      <p:ext uri="{BB962C8B-B14F-4D97-AF65-F5344CB8AC3E}">
        <p14:creationId xmlns:p14="http://schemas.microsoft.com/office/powerpoint/2010/main" val="18292328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B6F632F-EBCB-4F32-B326-D4817675E96A}" type="slidenum">
              <a:rPr lang="fr-FR" altLang="fr-FR"/>
              <a:pPr/>
              <a:t>‹N°›</a:t>
            </a:fld>
            <a:endParaRPr lang="fr-FR" altLang="fr-FR"/>
          </a:p>
        </p:txBody>
      </p:sp>
    </p:spTree>
    <p:extLst>
      <p:ext uri="{BB962C8B-B14F-4D97-AF65-F5344CB8AC3E}">
        <p14:creationId xmlns:p14="http://schemas.microsoft.com/office/powerpoint/2010/main" val="353373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A4FC826-5D71-461E-9FBA-0CCD2F1F4316}" type="datetimeFigureOut">
              <a:rPr lang="fr-FR" smtClean="0"/>
              <a:t>21/10/2016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1408068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0B2AA2B-06A5-4282-A41B-07FC74511FC0}" type="slidenum">
              <a:rPr lang="fr-FR" altLang="fr-FR"/>
              <a:pPr/>
              <a:t>‹N°›</a:t>
            </a:fld>
            <a:endParaRPr lang="fr-FR" altLang="fr-FR"/>
          </a:p>
        </p:txBody>
      </p:sp>
    </p:spTree>
    <p:extLst>
      <p:ext uri="{BB962C8B-B14F-4D97-AF65-F5344CB8AC3E}">
        <p14:creationId xmlns:p14="http://schemas.microsoft.com/office/powerpoint/2010/main" val="681700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6F82881-65D1-4096-A56A-1545AEDF9144}" type="slidenum">
              <a:rPr lang="fr-FR" altLang="fr-FR"/>
              <a:pPr/>
              <a:t>‹N°›</a:t>
            </a:fld>
            <a:endParaRPr lang="fr-FR" altLang="fr-FR"/>
          </a:p>
        </p:txBody>
      </p:sp>
    </p:spTree>
    <p:extLst>
      <p:ext uri="{BB962C8B-B14F-4D97-AF65-F5344CB8AC3E}">
        <p14:creationId xmlns:p14="http://schemas.microsoft.com/office/powerpoint/2010/main" val="39397650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D124268A-8F9E-40EE-8A78-E3BC90451E22}" type="slidenum">
              <a:rPr lang="fr-FR" altLang="fr-FR"/>
              <a:pPr/>
              <a:t>‹N°›</a:t>
            </a:fld>
            <a:endParaRPr lang="fr-FR" altLang="fr-FR"/>
          </a:p>
        </p:txBody>
      </p:sp>
    </p:spTree>
    <p:extLst>
      <p:ext uri="{BB962C8B-B14F-4D97-AF65-F5344CB8AC3E}">
        <p14:creationId xmlns:p14="http://schemas.microsoft.com/office/powerpoint/2010/main" val="9192745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1" y="1600200"/>
            <a:ext cx="5357284"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0084" y="1600200"/>
            <a:ext cx="5357283"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8733300A-26C1-45C0-BCB7-6429A49911E9}" type="slidenum">
              <a:rPr lang="fr-FR" altLang="fr-FR"/>
              <a:pPr/>
              <a:t>‹N°›</a:t>
            </a:fld>
            <a:endParaRPr lang="fr-FR" altLang="fr-FR"/>
          </a:p>
        </p:txBody>
      </p:sp>
    </p:spTree>
    <p:extLst>
      <p:ext uri="{BB962C8B-B14F-4D97-AF65-F5344CB8AC3E}">
        <p14:creationId xmlns:p14="http://schemas.microsoft.com/office/powerpoint/2010/main" val="12330068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CA161DB-10EF-4B4E-84BC-460C45BEADA4}" type="slidenum">
              <a:rPr lang="fr-FR" altLang="fr-FR"/>
              <a:pPr/>
              <a:t>‹N°›</a:t>
            </a:fld>
            <a:endParaRPr lang="fr-FR" altLang="fr-FR"/>
          </a:p>
        </p:txBody>
      </p:sp>
    </p:spTree>
    <p:extLst>
      <p:ext uri="{BB962C8B-B14F-4D97-AF65-F5344CB8AC3E}">
        <p14:creationId xmlns:p14="http://schemas.microsoft.com/office/powerpoint/2010/main" val="29364746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A9D06A79-666B-4002-B3DD-0906BB24B43B}" type="slidenum">
              <a:rPr lang="fr-FR" altLang="fr-FR"/>
              <a:pPr/>
              <a:t>‹N°›</a:t>
            </a:fld>
            <a:endParaRPr lang="fr-FR" altLang="fr-FR"/>
          </a:p>
        </p:txBody>
      </p:sp>
    </p:spTree>
    <p:extLst>
      <p:ext uri="{BB962C8B-B14F-4D97-AF65-F5344CB8AC3E}">
        <p14:creationId xmlns:p14="http://schemas.microsoft.com/office/powerpoint/2010/main" val="30283654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B15E684F-C799-42CF-BA8F-E34400517938}" type="slidenum">
              <a:rPr lang="fr-FR" altLang="fr-FR"/>
              <a:pPr/>
              <a:t>‹N°›</a:t>
            </a:fld>
            <a:endParaRPr lang="fr-FR" altLang="fr-FR"/>
          </a:p>
        </p:txBody>
      </p:sp>
    </p:spTree>
    <p:extLst>
      <p:ext uri="{BB962C8B-B14F-4D97-AF65-F5344CB8AC3E}">
        <p14:creationId xmlns:p14="http://schemas.microsoft.com/office/powerpoint/2010/main" val="14703658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142FF8D6-872A-4AA8-92E6-EC63E42103F0}" type="slidenum">
              <a:rPr lang="fr-FR" altLang="fr-FR"/>
              <a:pPr/>
              <a:t>‹N°›</a:t>
            </a:fld>
            <a:endParaRPr lang="fr-FR" altLang="fr-FR"/>
          </a:p>
        </p:txBody>
      </p:sp>
    </p:spTree>
    <p:extLst>
      <p:ext uri="{BB962C8B-B14F-4D97-AF65-F5344CB8AC3E}">
        <p14:creationId xmlns:p14="http://schemas.microsoft.com/office/powerpoint/2010/main" val="41142922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78CE157-050C-4CD4-AEF0-560FA0B00875}" type="slidenum">
              <a:rPr lang="fr-FR" altLang="fr-FR"/>
              <a:pPr/>
              <a:t>‹N°›</a:t>
            </a:fld>
            <a:endParaRPr lang="fr-FR" altLang="fr-FR"/>
          </a:p>
        </p:txBody>
      </p:sp>
    </p:spTree>
    <p:extLst>
      <p:ext uri="{BB962C8B-B14F-4D97-AF65-F5344CB8AC3E}">
        <p14:creationId xmlns:p14="http://schemas.microsoft.com/office/powerpoint/2010/main" val="36343362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E93C286C-B89E-4104-9876-6C6B7AC68E74}" type="slidenum">
              <a:rPr lang="fr-FR" altLang="fr-FR"/>
              <a:pPr/>
              <a:t>‹N°›</a:t>
            </a:fld>
            <a:endParaRPr lang="fr-FR" altLang="fr-FR"/>
          </a:p>
        </p:txBody>
      </p:sp>
    </p:spTree>
    <p:extLst>
      <p:ext uri="{BB962C8B-B14F-4D97-AF65-F5344CB8AC3E}">
        <p14:creationId xmlns:p14="http://schemas.microsoft.com/office/powerpoint/2010/main" val="24143736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98985" y="128588"/>
            <a:ext cx="2728383" cy="59563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86184" cy="5956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ACAA90D-3D2D-4876-BF97-6C4D9D3B1A00}" type="slidenum">
              <a:rPr lang="fr-FR" altLang="fr-FR"/>
              <a:pPr/>
              <a:t>‹N°›</a:t>
            </a:fld>
            <a:endParaRPr lang="fr-FR" altLang="fr-FR"/>
          </a:p>
        </p:txBody>
      </p:sp>
    </p:spTree>
    <p:extLst>
      <p:ext uri="{BB962C8B-B14F-4D97-AF65-F5344CB8AC3E}">
        <p14:creationId xmlns:p14="http://schemas.microsoft.com/office/powerpoint/2010/main" val="79663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5A8EA216-6002-49E7-973A-36B486F1BEA9}" type="slidenum">
              <a:rPr lang="fr-FR" altLang="fr-FR"/>
              <a:pPr/>
              <a:t>‹N°›</a:t>
            </a:fld>
            <a:endParaRPr lang="fr-FR" altLang="fr-FR"/>
          </a:p>
        </p:txBody>
      </p:sp>
    </p:spTree>
    <p:extLst>
      <p:ext uri="{BB962C8B-B14F-4D97-AF65-F5344CB8AC3E}">
        <p14:creationId xmlns:p14="http://schemas.microsoft.com/office/powerpoint/2010/main" val="36010521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B6F632F-EBCB-4F32-B326-D4817675E96A}" type="slidenum">
              <a:rPr lang="fr-FR" altLang="fr-FR"/>
              <a:pPr/>
              <a:t>‹N°›</a:t>
            </a:fld>
            <a:endParaRPr lang="fr-FR" altLang="fr-FR"/>
          </a:p>
        </p:txBody>
      </p:sp>
    </p:spTree>
    <p:extLst>
      <p:ext uri="{BB962C8B-B14F-4D97-AF65-F5344CB8AC3E}">
        <p14:creationId xmlns:p14="http://schemas.microsoft.com/office/powerpoint/2010/main" val="8896413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6F82881-65D1-4096-A56A-1545AEDF9144}" type="slidenum">
              <a:rPr lang="fr-FR" altLang="fr-FR"/>
              <a:pPr/>
              <a:t>‹N°›</a:t>
            </a:fld>
            <a:endParaRPr lang="fr-FR" altLang="fr-FR"/>
          </a:p>
        </p:txBody>
      </p:sp>
    </p:spTree>
    <p:extLst>
      <p:ext uri="{BB962C8B-B14F-4D97-AF65-F5344CB8AC3E}">
        <p14:creationId xmlns:p14="http://schemas.microsoft.com/office/powerpoint/2010/main" val="21414799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D124268A-8F9E-40EE-8A78-E3BC90451E22}" type="slidenum">
              <a:rPr lang="fr-FR" altLang="fr-FR"/>
              <a:pPr/>
              <a:t>‹N°›</a:t>
            </a:fld>
            <a:endParaRPr lang="fr-FR" altLang="fr-FR"/>
          </a:p>
        </p:txBody>
      </p:sp>
    </p:spTree>
    <p:extLst>
      <p:ext uri="{BB962C8B-B14F-4D97-AF65-F5344CB8AC3E}">
        <p14:creationId xmlns:p14="http://schemas.microsoft.com/office/powerpoint/2010/main" val="22818129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1" y="1600200"/>
            <a:ext cx="5357284"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0084" y="1600200"/>
            <a:ext cx="5357283" cy="44846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8733300A-26C1-45C0-BCB7-6429A49911E9}" type="slidenum">
              <a:rPr lang="fr-FR" altLang="fr-FR"/>
              <a:pPr/>
              <a:t>‹N°›</a:t>
            </a:fld>
            <a:endParaRPr lang="fr-FR" altLang="fr-FR"/>
          </a:p>
        </p:txBody>
      </p:sp>
    </p:spTree>
    <p:extLst>
      <p:ext uri="{BB962C8B-B14F-4D97-AF65-F5344CB8AC3E}">
        <p14:creationId xmlns:p14="http://schemas.microsoft.com/office/powerpoint/2010/main" val="1326353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CA161DB-10EF-4B4E-84BC-460C45BEADA4}" type="slidenum">
              <a:rPr lang="fr-FR" altLang="fr-FR"/>
              <a:pPr/>
              <a:t>‹N°›</a:t>
            </a:fld>
            <a:endParaRPr lang="fr-FR" altLang="fr-FR"/>
          </a:p>
        </p:txBody>
      </p:sp>
    </p:spTree>
    <p:extLst>
      <p:ext uri="{BB962C8B-B14F-4D97-AF65-F5344CB8AC3E}">
        <p14:creationId xmlns:p14="http://schemas.microsoft.com/office/powerpoint/2010/main" val="13181628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A9D06A79-666B-4002-B3DD-0906BB24B43B}" type="slidenum">
              <a:rPr lang="fr-FR" altLang="fr-FR"/>
              <a:pPr/>
              <a:t>‹N°›</a:t>
            </a:fld>
            <a:endParaRPr lang="fr-FR" altLang="fr-FR"/>
          </a:p>
        </p:txBody>
      </p:sp>
    </p:spTree>
    <p:extLst>
      <p:ext uri="{BB962C8B-B14F-4D97-AF65-F5344CB8AC3E}">
        <p14:creationId xmlns:p14="http://schemas.microsoft.com/office/powerpoint/2010/main" val="23644720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B15E684F-C799-42CF-BA8F-E34400517938}" type="slidenum">
              <a:rPr lang="fr-FR" altLang="fr-FR"/>
              <a:pPr/>
              <a:t>‹N°›</a:t>
            </a:fld>
            <a:endParaRPr lang="fr-FR" altLang="fr-FR"/>
          </a:p>
        </p:txBody>
      </p:sp>
    </p:spTree>
    <p:extLst>
      <p:ext uri="{BB962C8B-B14F-4D97-AF65-F5344CB8AC3E}">
        <p14:creationId xmlns:p14="http://schemas.microsoft.com/office/powerpoint/2010/main" val="17742637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142FF8D6-872A-4AA8-92E6-EC63E42103F0}" type="slidenum">
              <a:rPr lang="fr-FR" altLang="fr-FR"/>
              <a:pPr/>
              <a:t>‹N°›</a:t>
            </a:fld>
            <a:endParaRPr lang="fr-FR" altLang="fr-FR"/>
          </a:p>
        </p:txBody>
      </p:sp>
    </p:spTree>
    <p:extLst>
      <p:ext uri="{BB962C8B-B14F-4D97-AF65-F5344CB8AC3E}">
        <p14:creationId xmlns:p14="http://schemas.microsoft.com/office/powerpoint/2010/main" val="22812248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78CE157-050C-4CD4-AEF0-560FA0B00875}" type="slidenum">
              <a:rPr lang="fr-FR" altLang="fr-FR"/>
              <a:pPr/>
              <a:t>‹N°›</a:t>
            </a:fld>
            <a:endParaRPr lang="fr-FR" altLang="fr-FR"/>
          </a:p>
        </p:txBody>
      </p:sp>
    </p:spTree>
    <p:extLst>
      <p:ext uri="{BB962C8B-B14F-4D97-AF65-F5344CB8AC3E}">
        <p14:creationId xmlns:p14="http://schemas.microsoft.com/office/powerpoint/2010/main" val="23212570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E93C286C-B89E-4104-9876-6C6B7AC68E74}" type="slidenum">
              <a:rPr lang="fr-FR" altLang="fr-FR"/>
              <a:pPr/>
              <a:t>‹N°›</a:t>
            </a:fld>
            <a:endParaRPr lang="fr-FR" altLang="fr-FR"/>
          </a:p>
        </p:txBody>
      </p:sp>
    </p:spTree>
    <p:extLst>
      <p:ext uri="{BB962C8B-B14F-4D97-AF65-F5344CB8AC3E}">
        <p14:creationId xmlns:p14="http://schemas.microsoft.com/office/powerpoint/2010/main" val="3894382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5334" y="128588"/>
            <a:ext cx="2730500" cy="59626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92533" cy="59626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C1A6510-9EB7-44A8-A5F4-C4427A65185C}" type="slidenum">
              <a:rPr lang="fr-FR" altLang="fr-FR"/>
              <a:pPr/>
              <a:t>‹N°›</a:t>
            </a:fld>
            <a:endParaRPr lang="fr-FR" altLang="fr-FR"/>
          </a:p>
        </p:txBody>
      </p:sp>
    </p:spTree>
    <p:extLst>
      <p:ext uri="{BB962C8B-B14F-4D97-AF65-F5344CB8AC3E}">
        <p14:creationId xmlns:p14="http://schemas.microsoft.com/office/powerpoint/2010/main" val="11705220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98985" y="128588"/>
            <a:ext cx="2728383" cy="59563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86184" cy="59563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ACAA90D-3D2D-4876-BF97-6C4D9D3B1A00}" type="slidenum">
              <a:rPr lang="fr-FR" altLang="fr-FR"/>
              <a:pPr/>
              <a:t>‹N°›</a:t>
            </a:fld>
            <a:endParaRPr lang="fr-FR" altLang="fr-FR"/>
          </a:p>
        </p:txBody>
      </p:sp>
    </p:spTree>
    <p:extLst>
      <p:ext uri="{BB962C8B-B14F-4D97-AF65-F5344CB8AC3E}">
        <p14:creationId xmlns:p14="http://schemas.microsoft.com/office/powerpoint/2010/main" val="33085806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Sous-titr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Titr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fr-FR" smtClean="0"/>
              <a:t>Cliquez pour modifier le style du titre</a:t>
            </a:r>
            <a:endParaRPr kumimoji="0" lang="en-US"/>
          </a:p>
        </p:txBody>
      </p:sp>
      <p:cxnSp>
        <p:nvCxnSpPr>
          <p:cNvPr id="8" name="Connecteur droit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sz="1800">
              <a:solidFill>
                <a:prstClr val="white"/>
              </a:solidFill>
            </a:endParaRPr>
          </a:p>
        </p:txBody>
      </p:sp>
      <p:sp>
        <p:nvSpPr>
          <p:cNvPr id="15" name="Espace réservé de la date 14"/>
          <p:cNvSpPr>
            <a:spLocks noGrp="1"/>
          </p:cNvSpPr>
          <p:nvPr>
            <p:ph type="dt" sz="half" idx="10"/>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16" name="Espace réservé du numéro de diapositive 15"/>
          <p:cNvSpPr>
            <a:spLocks noGrp="1"/>
          </p:cNvSpPr>
          <p:nvPr>
            <p:ph type="sldNum" sz="quarter" idx="11"/>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
        <p:nvSpPr>
          <p:cNvPr id="17" name="Espace réservé du pied de page 16"/>
          <p:cNvSpPr>
            <a:spLocks noGrp="1"/>
          </p:cNvSpPr>
          <p:nvPr>
            <p:ph type="ftr" sz="quarter" idx="12"/>
          </p:nvPr>
        </p:nvSpPr>
        <p:spPr/>
        <p:txBody>
          <a:bodyPr/>
          <a:lstStyle/>
          <a:p>
            <a:endParaRPr lang="fr-FR">
              <a:solidFill>
                <a:srgbClr val="FEFAC9"/>
              </a:solidFill>
            </a:endParaRPr>
          </a:p>
        </p:txBody>
      </p:sp>
    </p:spTree>
    <p:extLst>
      <p:ext uri="{BB962C8B-B14F-4D97-AF65-F5344CB8AC3E}">
        <p14:creationId xmlns:p14="http://schemas.microsoft.com/office/powerpoint/2010/main" val="27791330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609600" y="1524000"/>
            <a:ext cx="109728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4" name="Espace réservé de la date 13"/>
          <p:cNvSpPr>
            <a:spLocks noGrp="1"/>
          </p:cNvSpPr>
          <p:nvPr>
            <p:ph type="dt" sz="half" idx="14"/>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15" name="Espace réservé du numéro de diapositive 14"/>
          <p:cNvSpPr>
            <a:spLocks noGrp="1"/>
          </p:cNvSpPr>
          <p:nvPr>
            <p:ph type="sldNum" sz="quarter" idx="15"/>
          </p:nvPr>
        </p:nvSpPr>
        <p:spPr/>
        <p:txBody>
          <a:bodyPr/>
          <a:lstStyle>
            <a:lvl1pPr algn="ctr">
              <a:defRPr/>
            </a:lvl1pPr>
          </a:lstStyle>
          <a:p>
            <a:fld id="{55F6E36B-D248-4DC9-9096-29C82F228E73}" type="slidenum">
              <a:rPr lang="fr-FR" smtClean="0">
                <a:solidFill>
                  <a:srgbClr val="FEFAC9"/>
                </a:solidFill>
              </a:rPr>
              <a:pPr/>
              <a:t>‹N°›</a:t>
            </a:fld>
            <a:endParaRPr lang="fr-FR">
              <a:solidFill>
                <a:srgbClr val="FEFAC9"/>
              </a:solidFill>
            </a:endParaRPr>
          </a:p>
        </p:txBody>
      </p:sp>
      <p:sp>
        <p:nvSpPr>
          <p:cNvPr id="16" name="Espace réservé du pied de page 15"/>
          <p:cNvSpPr>
            <a:spLocks noGrp="1"/>
          </p:cNvSpPr>
          <p:nvPr>
            <p:ph type="ftr" sz="quarter" idx="16"/>
          </p:nvPr>
        </p:nvSpPr>
        <p:spPr/>
        <p:txBody>
          <a:bodyPr/>
          <a:lstStyle/>
          <a:p>
            <a:endParaRPr lang="fr-FR">
              <a:solidFill>
                <a:srgbClr val="FEFAC9"/>
              </a:solidFill>
            </a:endParaRPr>
          </a:p>
        </p:txBody>
      </p:sp>
      <p:sp>
        <p:nvSpPr>
          <p:cNvPr id="17" name="Titre 16"/>
          <p:cNvSpPr>
            <a:spLocks noGrp="1"/>
          </p:cNvSpPr>
          <p:nvPr>
            <p:ph type="title"/>
          </p:nvPr>
        </p:nvSpPr>
        <p:spPr/>
        <p:txBody>
          <a:bodyPr rtlCol="0" anchor="b" anchorCtr="0"/>
          <a:lstStyle/>
          <a:p>
            <a:r>
              <a:rPr kumimoji="0" lang="fr-FR" smtClean="0"/>
              <a:t>Cliquez pour modifier le style du titre</a:t>
            </a:r>
            <a:endParaRPr kumimoji="0" lang="en-US"/>
          </a:p>
        </p:txBody>
      </p:sp>
    </p:spTree>
    <p:extLst>
      <p:ext uri="{BB962C8B-B14F-4D97-AF65-F5344CB8AC3E}">
        <p14:creationId xmlns:p14="http://schemas.microsoft.com/office/powerpoint/2010/main" val="29027863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5" name="Espace réservé du pied de page 4"/>
          <p:cNvSpPr>
            <a:spLocks noGrp="1"/>
          </p:cNvSpPr>
          <p:nvPr>
            <p:ph type="ftr" sz="quarter" idx="11"/>
          </p:nvPr>
        </p:nvSpPr>
        <p:spPr/>
        <p:txBody>
          <a:bodyPr/>
          <a:lstStyle/>
          <a:p>
            <a:endParaRPr lang="fr-FR">
              <a:solidFill>
                <a:srgbClr val="FEFAC9"/>
              </a:solidFill>
            </a:endParaRPr>
          </a:p>
        </p:txBody>
      </p:sp>
      <p:sp>
        <p:nvSpPr>
          <p:cNvPr id="6" name="Espace réservé du numéro de diapositive 5"/>
          <p:cNvSpPr>
            <a:spLocks noGrp="1"/>
          </p:cNvSpPr>
          <p:nvPr>
            <p:ph type="sldNum" sz="quarter" idx="12"/>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
        <p:nvSpPr>
          <p:cNvPr id="2" name="Titr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cxnSp>
        <p:nvCxnSpPr>
          <p:cNvPr id="7" name="Connecteur droit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50929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6" name="Espace réservé du pied de page 5"/>
          <p:cNvSpPr>
            <a:spLocks noGrp="1"/>
          </p:cNvSpPr>
          <p:nvPr>
            <p:ph type="ftr" sz="quarter" idx="11"/>
          </p:nvPr>
        </p:nvSpPr>
        <p:spPr/>
        <p:txBody>
          <a:bodyPr/>
          <a:lstStyle/>
          <a:p>
            <a:endParaRPr lang="fr-FR">
              <a:solidFill>
                <a:srgbClr val="FEFAC9"/>
              </a:solidFill>
            </a:endParaRPr>
          </a:p>
        </p:txBody>
      </p:sp>
      <p:sp>
        <p:nvSpPr>
          <p:cNvPr id="7" name="Espace réservé du numéro de diapositive 6"/>
          <p:cNvSpPr>
            <a:spLocks noGrp="1"/>
          </p:cNvSpPr>
          <p:nvPr>
            <p:ph type="sldNum" sz="quarter" idx="12"/>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11" name="Espace réservé du contenu 10"/>
          <p:cNvSpPr>
            <a:spLocks noGrp="1"/>
          </p:cNvSpPr>
          <p:nvPr>
            <p:ph sz="half" idx="1"/>
          </p:nvPr>
        </p:nvSpPr>
        <p:spPr>
          <a:xfrm>
            <a:off x="609600" y="1524000"/>
            <a:ext cx="5413248"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6197600" y="1524000"/>
            <a:ext cx="5413248"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extLst>
      <p:ext uri="{BB962C8B-B14F-4D97-AF65-F5344CB8AC3E}">
        <p14:creationId xmlns:p14="http://schemas.microsoft.com/office/powerpoint/2010/main" val="5789168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
        <p:nvSpPr>
          <p:cNvPr id="8" name="Espace réservé du pied de page 7"/>
          <p:cNvSpPr>
            <a:spLocks noGrp="1"/>
          </p:cNvSpPr>
          <p:nvPr>
            <p:ph type="ftr" sz="quarter" idx="11"/>
          </p:nvPr>
        </p:nvSpPr>
        <p:spPr/>
        <p:txBody>
          <a:bodyPr/>
          <a:lstStyle/>
          <a:p>
            <a:endParaRPr lang="fr-FR">
              <a:solidFill>
                <a:srgbClr val="FEFAC9"/>
              </a:solidFill>
            </a:endParaRPr>
          </a:p>
        </p:txBody>
      </p:sp>
      <p:sp>
        <p:nvSpPr>
          <p:cNvPr id="7" name="Espace réservé de la date 6"/>
          <p:cNvSpPr>
            <a:spLocks noGrp="1"/>
          </p:cNvSpPr>
          <p:nvPr>
            <p:ph type="dt" sz="half" idx="10"/>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3" name="Espace réservé du texte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32" name="Espace réservé du contenu 31"/>
          <p:cNvSpPr>
            <a:spLocks noGrp="1"/>
          </p:cNvSpPr>
          <p:nvPr>
            <p:ph sz="half" idx="2"/>
          </p:nvPr>
        </p:nvSpPr>
        <p:spPr>
          <a:xfrm>
            <a:off x="609600" y="2201896"/>
            <a:ext cx="5384800" cy="391363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34" name="Espace réservé du contenu 33"/>
          <p:cNvSpPr>
            <a:spLocks noGrp="1"/>
          </p:cNvSpPr>
          <p:nvPr>
            <p:ph sz="quarter" idx="4"/>
          </p:nvPr>
        </p:nvSpPr>
        <p:spPr>
          <a:xfrm>
            <a:off x="6199717" y="2201896"/>
            <a:ext cx="5384800" cy="391363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 name="Titre 1"/>
          <p:cNvSpPr>
            <a:spLocks noGrp="1"/>
          </p:cNvSpPr>
          <p:nvPr>
            <p:ph type="title"/>
          </p:nvPr>
        </p:nvSpPr>
        <p:spPr>
          <a:xfrm>
            <a:off x="609600" y="155448"/>
            <a:ext cx="10972800" cy="1143000"/>
          </a:xfrm>
        </p:spPr>
        <p:txBody>
          <a:bodyPr anchor="b" anchorCtr="0"/>
          <a:lstStyle>
            <a:lvl1pPr>
              <a:defRPr/>
            </a:lvl1pPr>
          </a:lstStyle>
          <a:p>
            <a:r>
              <a:rPr kumimoji="0" lang="fr-FR" smtClean="0"/>
              <a:t>Cliquez pour modifier le style du titre</a:t>
            </a:r>
            <a:endParaRPr kumimoji="0" lang="en-US"/>
          </a:p>
        </p:txBody>
      </p:sp>
      <p:sp>
        <p:nvSpPr>
          <p:cNvPr id="12" name="Espace réservé du texte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cxnSp>
        <p:nvCxnSpPr>
          <p:cNvPr id="10" name="Connecteur droit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435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4" name="Espace réservé du pied de page 3"/>
          <p:cNvSpPr>
            <a:spLocks noGrp="1"/>
          </p:cNvSpPr>
          <p:nvPr>
            <p:ph type="ftr" sz="quarter" idx="11"/>
          </p:nvPr>
        </p:nvSpPr>
        <p:spPr/>
        <p:txBody>
          <a:bodyPr/>
          <a:lstStyle/>
          <a:p>
            <a:endParaRPr lang="fr-FR">
              <a:solidFill>
                <a:srgbClr val="FEFAC9"/>
              </a:solidFill>
            </a:endParaRPr>
          </a:p>
        </p:txBody>
      </p:sp>
      <p:sp>
        <p:nvSpPr>
          <p:cNvPr id="5" name="Espace réservé du numéro de diapositive 4"/>
          <p:cNvSpPr>
            <a:spLocks noGrp="1"/>
          </p:cNvSpPr>
          <p:nvPr>
            <p:ph type="sldNum" sz="quarter" idx="12"/>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
        <p:nvSpPr>
          <p:cNvPr id="2" name="Titre 1"/>
          <p:cNvSpPr>
            <a:spLocks noGrp="1"/>
          </p:cNvSpPr>
          <p:nvPr>
            <p:ph type="title"/>
          </p:nvPr>
        </p:nvSpPr>
        <p:spPr/>
        <p:txBody>
          <a:bodyPr/>
          <a:lstStyle/>
          <a:p>
            <a:r>
              <a:rPr kumimoji="0" lang="fr-FR" smtClean="0"/>
              <a:t>Cliquez pour modifier le style du titre</a:t>
            </a:r>
            <a:endParaRPr kumimoji="0" lang="en-US"/>
          </a:p>
        </p:txBody>
      </p:sp>
    </p:spTree>
    <p:extLst>
      <p:ext uri="{BB962C8B-B14F-4D97-AF65-F5344CB8AC3E}">
        <p14:creationId xmlns:p14="http://schemas.microsoft.com/office/powerpoint/2010/main" val="2435491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3" name="Espace réservé du pied de page 2"/>
          <p:cNvSpPr>
            <a:spLocks noGrp="1"/>
          </p:cNvSpPr>
          <p:nvPr>
            <p:ph type="ftr" sz="quarter" idx="11"/>
          </p:nvPr>
        </p:nvSpPr>
        <p:spPr/>
        <p:txBody>
          <a:bodyPr/>
          <a:lstStyle/>
          <a:p>
            <a:endParaRPr lang="fr-FR">
              <a:solidFill>
                <a:srgbClr val="FEFAC9"/>
              </a:solidFill>
            </a:endParaRPr>
          </a:p>
        </p:txBody>
      </p:sp>
      <p:sp>
        <p:nvSpPr>
          <p:cNvPr id="4" name="Espace réservé du numéro de diapositive 3"/>
          <p:cNvSpPr>
            <a:spLocks noGrp="1"/>
          </p:cNvSpPr>
          <p:nvPr>
            <p:ph type="sldNum" sz="quarter" idx="12"/>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Tree>
    <p:extLst>
      <p:ext uri="{BB962C8B-B14F-4D97-AF65-F5344CB8AC3E}">
        <p14:creationId xmlns:p14="http://schemas.microsoft.com/office/powerpoint/2010/main" val="25493753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9" name="Espace réservé du contenu 28"/>
          <p:cNvSpPr>
            <a:spLocks noGrp="1"/>
          </p:cNvSpPr>
          <p:nvPr>
            <p:ph sz="quarter" idx="1"/>
          </p:nvPr>
        </p:nvSpPr>
        <p:spPr>
          <a:xfrm>
            <a:off x="609600" y="457200"/>
            <a:ext cx="8331200" cy="5715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3" name="Espace réservé du texte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31" name="Titr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smtClean="0"/>
              <a:t>Cliquez pour modifier le style du titre</a:t>
            </a:r>
            <a:endParaRPr kumimoji="0" lang="en-US"/>
          </a:p>
        </p:txBody>
      </p:sp>
      <p:sp>
        <p:nvSpPr>
          <p:cNvPr id="8" name="Espace réservé de la date 7"/>
          <p:cNvSpPr>
            <a:spLocks noGrp="1"/>
          </p:cNvSpPr>
          <p:nvPr>
            <p:ph type="dt" sz="half" idx="14"/>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9" name="Espace réservé du numéro de diapositive 8"/>
          <p:cNvSpPr>
            <a:spLocks noGrp="1"/>
          </p:cNvSpPr>
          <p:nvPr>
            <p:ph type="sldNum" sz="quarter" idx="15"/>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
        <p:nvSpPr>
          <p:cNvPr id="10" name="Espace réservé du pied de page 9"/>
          <p:cNvSpPr>
            <a:spLocks noGrp="1"/>
          </p:cNvSpPr>
          <p:nvPr>
            <p:ph type="ftr" sz="quarter" idx="16"/>
          </p:nvPr>
        </p:nvSpPr>
        <p:spPr/>
        <p:txBody>
          <a:bodyPr/>
          <a:lstStyle/>
          <a:p>
            <a:endParaRPr lang="fr-FR">
              <a:solidFill>
                <a:srgbClr val="FEFAC9"/>
              </a:solidFill>
            </a:endParaRPr>
          </a:p>
        </p:txBody>
      </p:sp>
    </p:spTree>
    <p:extLst>
      <p:ext uri="{BB962C8B-B14F-4D97-AF65-F5344CB8AC3E}">
        <p14:creationId xmlns:p14="http://schemas.microsoft.com/office/powerpoint/2010/main" val="21840876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fr-FR" smtClean="0"/>
              <a:t>Cliquez sur l'icône pour ajouter une image</a:t>
            </a:r>
            <a:endParaRPr kumimoji="0" lang="en-US"/>
          </a:p>
        </p:txBody>
      </p:sp>
      <p:sp>
        <p:nvSpPr>
          <p:cNvPr id="4" name="Espace réservé du texte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8" name="Espace réservé de la date 7"/>
          <p:cNvSpPr>
            <a:spLocks noGrp="1"/>
          </p:cNvSpPr>
          <p:nvPr>
            <p:ph type="dt" sz="half" idx="10"/>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9" name="Espace réservé du numéro de diapositive 8"/>
          <p:cNvSpPr>
            <a:spLocks noGrp="1"/>
          </p:cNvSpPr>
          <p:nvPr>
            <p:ph type="sldNum" sz="quarter" idx="11"/>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
        <p:nvSpPr>
          <p:cNvPr id="10" name="Espace réservé du pied de page 9"/>
          <p:cNvSpPr>
            <a:spLocks noGrp="1"/>
          </p:cNvSpPr>
          <p:nvPr>
            <p:ph type="ftr" sz="quarter" idx="12"/>
          </p:nvPr>
        </p:nvSpPr>
        <p:spPr/>
        <p:txBody>
          <a:bodyPr/>
          <a:lstStyle/>
          <a:p>
            <a:endParaRPr lang="fr-FR">
              <a:solidFill>
                <a:srgbClr val="FEFAC9"/>
              </a:solidFill>
            </a:endParaRPr>
          </a:p>
        </p:txBody>
      </p:sp>
    </p:spTree>
    <p:extLst>
      <p:ext uri="{BB962C8B-B14F-4D97-AF65-F5344CB8AC3E}">
        <p14:creationId xmlns:p14="http://schemas.microsoft.com/office/powerpoint/2010/main" val="1322750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20CF1CD3-A903-46B3-A382-7D53E4AFFB15}" type="slidenum">
              <a:rPr lang="fr-FR" altLang="fr-FR"/>
              <a:pPr/>
              <a:t>‹N°›</a:t>
            </a:fld>
            <a:endParaRPr lang="fr-FR" altLang="fr-FR"/>
          </a:p>
        </p:txBody>
      </p:sp>
    </p:spTree>
    <p:extLst>
      <p:ext uri="{BB962C8B-B14F-4D97-AF65-F5344CB8AC3E}">
        <p14:creationId xmlns:p14="http://schemas.microsoft.com/office/powerpoint/2010/main" val="39017255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5" name="Espace réservé du pied de page 4"/>
          <p:cNvSpPr>
            <a:spLocks noGrp="1"/>
          </p:cNvSpPr>
          <p:nvPr>
            <p:ph type="ftr" sz="quarter" idx="11"/>
          </p:nvPr>
        </p:nvSpPr>
        <p:spPr/>
        <p:txBody>
          <a:bodyPr/>
          <a:lstStyle/>
          <a:p>
            <a:endParaRPr lang="fr-FR">
              <a:solidFill>
                <a:srgbClr val="FEFAC9"/>
              </a:solidFill>
            </a:endParaRPr>
          </a:p>
        </p:txBody>
      </p:sp>
      <p:sp>
        <p:nvSpPr>
          <p:cNvPr id="6" name="Espace réservé du numéro de diapositive 5"/>
          <p:cNvSpPr>
            <a:spLocks noGrp="1"/>
          </p:cNvSpPr>
          <p:nvPr>
            <p:ph type="sldNum" sz="quarter" idx="12"/>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Tree>
    <p:extLst>
      <p:ext uri="{BB962C8B-B14F-4D97-AF65-F5344CB8AC3E}">
        <p14:creationId xmlns:p14="http://schemas.microsoft.com/office/powerpoint/2010/main" val="34631165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5" name="Espace réservé du pied de page 4"/>
          <p:cNvSpPr>
            <a:spLocks noGrp="1"/>
          </p:cNvSpPr>
          <p:nvPr>
            <p:ph type="ftr" sz="quarter" idx="11"/>
          </p:nvPr>
        </p:nvSpPr>
        <p:spPr/>
        <p:txBody>
          <a:bodyPr/>
          <a:lstStyle/>
          <a:p>
            <a:endParaRPr lang="fr-FR">
              <a:solidFill>
                <a:srgbClr val="FEFAC9"/>
              </a:solidFill>
            </a:endParaRPr>
          </a:p>
        </p:txBody>
      </p:sp>
      <p:sp>
        <p:nvSpPr>
          <p:cNvPr id="6" name="Espace réservé du numéro de diapositive 5"/>
          <p:cNvSpPr>
            <a:spLocks noGrp="1"/>
          </p:cNvSpPr>
          <p:nvPr>
            <p:ph type="sldNum" sz="quarter" idx="12"/>
          </p:nvPr>
        </p:nvSpPr>
        <p:spPr/>
        <p:txBody>
          <a:bodyPr/>
          <a:lstStyle/>
          <a:p>
            <a:fld id="{55F6E36B-D248-4DC9-9096-29C82F228E73}" type="slidenum">
              <a:rPr lang="fr-FR" smtClean="0">
                <a:solidFill>
                  <a:srgbClr val="FEFAC9"/>
                </a:solidFill>
              </a:rPr>
              <a:pPr/>
              <a:t>‹N°›</a:t>
            </a:fld>
            <a:endParaRPr lang="fr-FR">
              <a:solidFill>
                <a:srgbClr val="FEFAC9"/>
              </a:solidFill>
            </a:endParaRPr>
          </a:p>
        </p:txBody>
      </p:sp>
    </p:spTree>
    <p:extLst>
      <p:ext uri="{BB962C8B-B14F-4D97-AF65-F5344CB8AC3E}">
        <p14:creationId xmlns:p14="http://schemas.microsoft.com/office/powerpoint/2010/main" val="93181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1DC866-2370-4B4B-81DF-1B5B5B707F92}" type="slidenum">
              <a:rPr lang="fr-FR" altLang="fr-FR"/>
              <a:pPr/>
              <a:t>‹N°›</a:t>
            </a:fld>
            <a:endParaRPr lang="fr-FR" altLang="fr-FR"/>
          </a:p>
        </p:txBody>
      </p:sp>
    </p:spTree>
    <p:extLst>
      <p:ext uri="{BB962C8B-B14F-4D97-AF65-F5344CB8AC3E}">
        <p14:creationId xmlns:p14="http://schemas.microsoft.com/office/powerpoint/2010/main" val="7588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2A91A843-D09F-404A-B534-55B963D65AEE}" type="slidenum">
              <a:rPr lang="fr-FR" altLang="fr-FR"/>
              <a:pPr/>
              <a:t>‹N°›</a:t>
            </a:fld>
            <a:endParaRPr lang="fr-FR" altLang="fr-FR"/>
          </a:p>
        </p:txBody>
      </p:sp>
    </p:spTree>
    <p:extLst>
      <p:ext uri="{BB962C8B-B14F-4D97-AF65-F5344CB8AC3E}">
        <p14:creationId xmlns:p14="http://schemas.microsoft.com/office/powerpoint/2010/main" val="2437776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61517"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4318" y="1600200"/>
            <a:ext cx="5361516"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6CCF93F-57B8-4124-8CAC-26CCFA7B170F}" type="slidenum">
              <a:rPr lang="fr-FR" altLang="fr-FR"/>
              <a:pPr/>
              <a:t>‹N°›</a:t>
            </a:fld>
            <a:endParaRPr lang="fr-FR" altLang="fr-FR"/>
          </a:p>
        </p:txBody>
      </p:sp>
    </p:spTree>
    <p:extLst>
      <p:ext uri="{BB962C8B-B14F-4D97-AF65-F5344CB8AC3E}">
        <p14:creationId xmlns:p14="http://schemas.microsoft.com/office/powerpoint/2010/main" val="1849626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5B89FEB-2617-4004-8647-7FF0D4273A68}" type="slidenum">
              <a:rPr lang="fr-FR" altLang="fr-FR"/>
              <a:pPr/>
              <a:t>‹N°›</a:t>
            </a:fld>
            <a:endParaRPr lang="fr-FR" altLang="fr-FR"/>
          </a:p>
        </p:txBody>
      </p:sp>
    </p:spTree>
    <p:extLst>
      <p:ext uri="{BB962C8B-B14F-4D97-AF65-F5344CB8AC3E}">
        <p14:creationId xmlns:p14="http://schemas.microsoft.com/office/powerpoint/2010/main" val="719234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B3654163-A5FF-44FD-9C6F-AC979A9C5792}" type="slidenum">
              <a:rPr lang="fr-FR" altLang="fr-FR"/>
              <a:pPr/>
              <a:t>‹N°›</a:t>
            </a:fld>
            <a:endParaRPr lang="fr-FR" altLang="fr-FR"/>
          </a:p>
        </p:txBody>
      </p:sp>
    </p:spTree>
    <p:extLst>
      <p:ext uri="{BB962C8B-B14F-4D97-AF65-F5344CB8AC3E}">
        <p14:creationId xmlns:p14="http://schemas.microsoft.com/office/powerpoint/2010/main" val="4048593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25A45822-09A5-4BA7-AD51-1C3CA581678B}" type="slidenum">
              <a:rPr lang="fr-FR" altLang="fr-FR"/>
              <a:pPr/>
              <a:t>‹N°›</a:t>
            </a:fld>
            <a:endParaRPr lang="fr-FR" altLang="fr-FR"/>
          </a:p>
        </p:txBody>
      </p:sp>
    </p:spTree>
    <p:extLst>
      <p:ext uri="{BB962C8B-B14F-4D97-AF65-F5344CB8AC3E}">
        <p14:creationId xmlns:p14="http://schemas.microsoft.com/office/powerpoint/2010/main" val="1519987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A4FC826-5D71-461E-9FBA-0CCD2F1F4316}" type="datetimeFigureOut">
              <a:rPr lang="fr-FR" smtClean="0"/>
              <a:t>21/10/2016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1274830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04337A0-88AA-4C2A-85C3-CC3661E29508}" type="slidenum">
              <a:rPr lang="fr-FR" altLang="fr-FR"/>
              <a:pPr/>
              <a:t>‹N°›</a:t>
            </a:fld>
            <a:endParaRPr lang="fr-FR" altLang="fr-FR"/>
          </a:p>
        </p:txBody>
      </p:sp>
    </p:spTree>
    <p:extLst>
      <p:ext uri="{BB962C8B-B14F-4D97-AF65-F5344CB8AC3E}">
        <p14:creationId xmlns:p14="http://schemas.microsoft.com/office/powerpoint/2010/main" val="921118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0B2AA2B-06A5-4282-A41B-07FC74511FC0}" type="slidenum">
              <a:rPr lang="fr-FR" altLang="fr-FR"/>
              <a:pPr/>
              <a:t>‹N°›</a:t>
            </a:fld>
            <a:endParaRPr lang="fr-FR" altLang="fr-FR"/>
          </a:p>
        </p:txBody>
      </p:sp>
    </p:spTree>
    <p:extLst>
      <p:ext uri="{BB962C8B-B14F-4D97-AF65-F5344CB8AC3E}">
        <p14:creationId xmlns:p14="http://schemas.microsoft.com/office/powerpoint/2010/main" val="1760755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5A8EA216-6002-49E7-973A-36B486F1BEA9}" type="slidenum">
              <a:rPr lang="fr-FR" altLang="fr-FR"/>
              <a:pPr/>
              <a:t>‹N°›</a:t>
            </a:fld>
            <a:endParaRPr lang="fr-FR" altLang="fr-FR"/>
          </a:p>
        </p:txBody>
      </p:sp>
    </p:spTree>
    <p:extLst>
      <p:ext uri="{BB962C8B-B14F-4D97-AF65-F5344CB8AC3E}">
        <p14:creationId xmlns:p14="http://schemas.microsoft.com/office/powerpoint/2010/main" val="311482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5334" y="128588"/>
            <a:ext cx="2730500" cy="59626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92533" cy="59626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C1A6510-9EB7-44A8-A5F4-C4427A65185C}" type="slidenum">
              <a:rPr lang="fr-FR" altLang="fr-FR"/>
              <a:pPr/>
              <a:t>‹N°›</a:t>
            </a:fld>
            <a:endParaRPr lang="fr-FR" altLang="fr-FR"/>
          </a:p>
        </p:txBody>
      </p:sp>
    </p:spTree>
    <p:extLst>
      <p:ext uri="{BB962C8B-B14F-4D97-AF65-F5344CB8AC3E}">
        <p14:creationId xmlns:p14="http://schemas.microsoft.com/office/powerpoint/2010/main" val="2709268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20CF1CD3-A903-46B3-A382-7D53E4AFFB15}" type="slidenum">
              <a:rPr lang="fr-FR" altLang="fr-FR"/>
              <a:pPr/>
              <a:t>‹N°›</a:t>
            </a:fld>
            <a:endParaRPr lang="fr-FR" altLang="fr-FR"/>
          </a:p>
        </p:txBody>
      </p:sp>
    </p:spTree>
    <p:extLst>
      <p:ext uri="{BB962C8B-B14F-4D97-AF65-F5344CB8AC3E}">
        <p14:creationId xmlns:p14="http://schemas.microsoft.com/office/powerpoint/2010/main" val="1869265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1DC866-2370-4B4B-81DF-1B5B5B707F92}" type="slidenum">
              <a:rPr lang="fr-FR" altLang="fr-FR"/>
              <a:pPr/>
              <a:t>‹N°›</a:t>
            </a:fld>
            <a:endParaRPr lang="fr-FR" altLang="fr-FR"/>
          </a:p>
        </p:txBody>
      </p:sp>
    </p:spTree>
    <p:extLst>
      <p:ext uri="{BB962C8B-B14F-4D97-AF65-F5344CB8AC3E}">
        <p14:creationId xmlns:p14="http://schemas.microsoft.com/office/powerpoint/2010/main" val="2187699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2A91A843-D09F-404A-B534-55B963D65AEE}" type="slidenum">
              <a:rPr lang="fr-FR" altLang="fr-FR"/>
              <a:pPr/>
              <a:t>‹N°›</a:t>
            </a:fld>
            <a:endParaRPr lang="fr-FR" altLang="fr-FR"/>
          </a:p>
        </p:txBody>
      </p:sp>
    </p:spTree>
    <p:extLst>
      <p:ext uri="{BB962C8B-B14F-4D97-AF65-F5344CB8AC3E}">
        <p14:creationId xmlns:p14="http://schemas.microsoft.com/office/powerpoint/2010/main" val="3316031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61517"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4318" y="1600200"/>
            <a:ext cx="5361516"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6CCF93F-57B8-4124-8CAC-26CCFA7B170F}" type="slidenum">
              <a:rPr lang="fr-FR" altLang="fr-FR"/>
              <a:pPr/>
              <a:t>‹N°›</a:t>
            </a:fld>
            <a:endParaRPr lang="fr-FR" altLang="fr-FR"/>
          </a:p>
        </p:txBody>
      </p:sp>
    </p:spTree>
    <p:extLst>
      <p:ext uri="{BB962C8B-B14F-4D97-AF65-F5344CB8AC3E}">
        <p14:creationId xmlns:p14="http://schemas.microsoft.com/office/powerpoint/2010/main" val="2491538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5B89FEB-2617-4004-8647-7FF0D4273A68}" type="slidenum">
              <a:rPr lang="fr-FR" altLang="fr-FR"/>
              <a:pPr/>
              <a:t>‹N°›</a:t>
            </a:fld>
            <a:endParaRPr lang="fr-FR" altLang="fr-FR"/>
          </a:p>
        </p:txBody>
      </p:sp>
    </p:spTree>
    <p:extLst>
      <p:ext uri="{BB962C8B-B14F-4D97-AF65-F5344CB8AC3E}">
        <p14:creationId xmlns:p14="http://schemas.microsoft.com/office/powerpoint/2010/main" val="1545742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B3654163-A5FF-44FD-9C6F-AC979A9C5792}" type="slidenum">
              <a:rPr lang="fr-FR" altLang="fr-FR"/>
              <a:pPr/>
              <a:t>‹N°›</a:t>
            </a:fld>
            <a:endParaRPr lang="fr-FR" altLang="fr-FR"/>
          </a:p>
        </p:txBody>
      </p:sp>
    </p:spTree>
    <p:extLst>
      <p:ext uri="{BB962C8B-B14F-4D97-AF65-F5344CB8AC3E}">
        <p14:creationId xmlns:p14="http://schemas.microsoft.com/office/powerpoint/2010/main" val="337828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A4FC826-5D71-461E-9FBA-0CCD2F1F4316}" type="datetimeFigureOut">
              <a:rPr lang="fr-FR" smtClean="0"/>
              <a:t>21/10/2016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38697588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25A45822-09A5-4BA7-AD51-1C3CA581678B}" type="slidenum">
              <a:rPr lang="fr-FR" altLang="fr-FR"/>
              <a:pPr/>
              <a:t>‹N°›</a:t>
            </a:fld>
            <a:endParaRPr lang="fr-FR" altLang="fr-FR"/>
          </a:p>
        </p:txBody>
      </p:sp>
    </p:spTree>
    <p:extLst>
      <p:ext uri="{BB962C8B-B14F-4D97-AF65-F5344CB8AC3E}">
        <p14:creationId xmlns:p14="http://schemas.microsoft.com/office/powerpoint/2010/main" val="1933018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04337A0-88AA-4C2A-85C3-CC3661E29508}" type="slidenum">
              <a:rPr lang="fr-FR" altLang="fr-FR"/>
              <a:pPr/>
              <a:t>‹N°›</a:t>
            </a:fld>
            <a:endParaRPr lang="fr-FR" altLang="fr-FR"/>
          </a:p>
        </p:txBody>
      </p:sp>
    </p:spTree>
    <p:extLst>
      <p:ext uri="{BB962C8B-B14F-4D97-AF65-F5344CB8AC3E}">
        <p14:creationId xmlns:p14="http://schemas.microsoft.com/office/powerpoint/2010/main" val="1986664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0B2AA2B-06A5-4282-A41B-07FC74511FC0}" type="slidenum">
              <a:rPr lang="fr-FR" altLang="fr-FR"/>
              <a:pPr/>
              <a:t>‹N°›</a:t>
            </a:fld>
            <a:endParaRPr lang="fr-FR" altLang="fr-FR"/>
          </a:p>
        </p:txBody>
      </p:sp>
    </p:spTree>
    <p:extLst>
      <p:ext uri="{BB962C8B-B14F-4D97-AF65-F5344CB8AC3E}">
        <p14:creationId xmlns:p14="http://schemas.microsoft.com/office/powerpoint/2010/main" val="961504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5A8EA216-6002-49E7-973A-36B486F1BEA9}" type="slidenum">
              <a:rPr lang="fr-FR" altLang="fr-FR"/>
              <a:pPr/>
              <a:t>‹N°›</a:t>
            </a:fld>
            <a:endParaRPr lang="fr-FR" altLang="fr-FR"/>
          </a:p>
        </p:txBody>
      </p:sp>
    </p:spTree>
    <p:extLst>
      <p:ext uri="{BB962C8B-B14F-4D97-AF65-F5344CB8AC3E}">
        <p14:creationId xmlns:p14="http://schemas.microsoft.com/office/powerpoint/2010/main" val="2306319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5334" y="128588"/>
            <a:ext cx="2730500" cy="59626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92533" cy="59626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C1A6510-9EB7-44A8-A5F4-C4427A65185C}" type="slidenum">
              <a:rPr lang="fr-FR" altLang="fr-FR"/>
              <a:pPr/>
              <a:t>‹N°›</a:t>
            </a:fld>
            <a:endParaRPr lang="fr-FR" altLang="fr-FR"/>
          </a:p>
        </p:txBody>
      </p:sp>
    </p:spTree>
    <p:extLst>
      <p:ext uri="{BB962C8B-B14F-4D97-AF65-F5344CB8AC3E}">
        <p14:creationId xmlns:p14="http://schemas.microsoft.com/office/powerpoint/2010/main" val="3531115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20CF1CD3-A903-46B3-A382-7D53E4AFFB15}" type="slidenum">
              <a:rPr lang="fr-FR" altLang="fr-FR"/>
              <a:pPr/>
              <a:t>‹N°›</a:t>
            </a:fld>
            <a:endParaRPr lang="fr-FR" altLang="fr-FR"/>
          </a:p>
        </p:txBody>
      </p:sp>
    </p:spTree>
    <p:extLst>
      <p:ext uri="{BB962C8B-B14F-4D97-AF65-F5344CB8AC3E}">
        <p14:creationId xmlns:p14="http://schemas.microsoft.com/office/powerpoint/2010/main" val="1027073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1DC866-2370-4B4B-81DF-1B5B5B707F92}" type="slidenum">
              <a:rPr lang="fr-FR" altLang="fr-FR"/>
              <a:pPr/>
              <a:t>‹N°›</a:t>
            </a:fld>
            <a:endParaRPr lang="fr-FR" altLang="fr-FR"/>
          </a:p>
        </p:txBody>
      </p:sp>
    </p:spTree>
    <p:extLst>
      <p:ext uri="{BB962C8B-B14F-4D97-AF65-F5344CB8AC3E}">
        <p14:creationId xmlns:p14="http://schemas.microsoft.com/office/powerpoint/2010/main" val="3428290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2A91A843-D09F-404A-B534-55B963D65AEE}" type="slidenum">
              <a:rPr lang="fr-FR" altLang="fr-FR"/>
              <a:pPr/>
              <a:t>‹N°›</a:t>
            </a:fld>
            <a:endParaRPr lang="fr-FR" altLang="fr-FR"/>
          </a:p>
        </p:txBody>
      </p:sp>
    </p:spTree>
    <p:extLst>
      <p:ext uri="{BB962C8B-B14F-4D97-AF65-F5344CB8AC3E}">
        <p14:creationId xmlns:p14="http://schemas.microsoft.com/office/powerpoint/2010/main" val="230178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61517"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4318" y="1600200"/>
            <a:ext cx="5361516" cy="449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26CCF93F-57B8-4124-8CAC-26CCFA7B170F}" type="slidenum">
              <a:rPr lang="fr-FR" altLang="fr-FR"/>
              <a:pPr/>
              <a:t>‹N°›</a:t>
            </a:fld>
            <a:endParaRPr lang="fr-FR" altLang="fr-FR"/>
          </a:p>
        </p:txBody>
      </p:sp>
    </p:spTree>
    <p:extLst>
      <p:ext uri="{BB962C8B-B14F-4D97-AF65-F5344CB8AC3E}">
        <p14:creationId xmlns:p14="http://schemas.microsoft.com/office/powerpoint/2010/main" val="963277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85B89FEB-2617-4004-8647-7FF0D4273A68}" type="slidenum">
              <a:rPr lang="fr-FR" altLang="fr-FR"/>
              <a:pPr/>
              <a:t>‹N°›</a:t>
            </a:fld>
            <a:endParaRPr lang="fr-FR" altLang="fr-FR"/>
          </a:p>
        </p:txBody>
      </p:sp>
    </p:spTree>
    <p:extLst>
      <p:ext uri="{BB962C8B-B14F-4D97-AF65-F5344CB8AC3E}">
        <p14:creationId xmlns:p14="http://schemas.microsoft.com/office/powerpoint/2010/main" val="252549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A4FC826-5D71-461E-9FBA-0CCD2F1F4316}" type="datetimeFigureOut">
              <a:rPr lang="fr-FR" smtClean="0"/>
              <a:t>21/10/2016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2392131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B3654163-A5FF-44FD-9C6F-AC979A9C5792}" type="slidenum">
              <a:rPr lang="fr-FR" altLang="fr-FR"/>
              <a:pPr/>
              <a:t>‹N°›</a:t>
            </a:fld>
            <a:endParaRPr lang="fr-FR" altLang="fr-FR"/>
          </a:p>
        </p:txBody>
      </p:sp>
    </p:spTree>
    <p:extLst>
      <p:ext uri="{BB962C8B-B14F-4D97-AF65-F5344CB8AC3E}">
        <p14:creationId xmlns:p14="http://schemas.microsoft.com/office/powerpoint/2010/main" val="1315426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25A45822-09A5-4BA7-AD51-1C3CA581678B}" type="slidenum">
              <a:rPr lang="fr-FR" altLang="fr-FR"/>
              <a:pPr/>
              <a:t>‹N°›</a:t>
            </a:fld>
            <a:endParaRPr lang="fr-FR" altLang="fr-FR"/>
          </a:p>
        </p:txBody>
      </p:sp>
    </p:spTree>
    <p:extLst>
      <p:ext uri="{BB962C8B-B14F-4D97-AF65-F5344CB8AC3E}">
        <p14:creationId xmlns:p14="http://schemas.microsoft.com/office/powerpoint/2010/main" val="275131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04337A0-88AA-4C2A-85C3-CC3661E29508}" type="slidenum">
              <a:rPr lang="fr-FR" altLang="fr-FR"/>
              <a:pPr/>
              <a:t>‹N°›</a:t>
            </a:fld>
            <a:endParaRPr lang="fr-FR" altLang="fr-FR"/>
          </a:p>
        </p:txBody>
      </p:sp>
    </p:spTree>
    <p:extLst>
      <p:ext uri="{BB962C8B-B14F-4D97-AF65-F5344CB8AC3E}">
        <p14:creationId xmlns:p14="http://schemas.microsoft.com/office/powerpoint/2010/main" val="2104111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0B2AA2B-06A5-4282-A41B-07FC74511FC0}" type="slidenum">
              <a:rPr lang="fr-FR" altLang="fr-FR"/>
              <a:pPr/>
              <a:t>‹N°›</a:t>
            </a:fld>
            <a:endParaRPr lang="fr-FR" altLang="fr-FR"/>
          </a:p>
        </p:txBody>
      </p:sp>
    </p:spTree>
    <p:extLst>
      <p:ext uri="{BB962C8B-B14F-4D97-AF65-F5344CB8AC3E}">
        <p14:creationId xmlns:p14="http://schemas.microsoft.com/office/powerpoint/2010/main" val="1789085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5A8EA216-6002-49E7-973A-36B486F1BEA9}" type="slidenum">
              <a:rPr lang="fr-FR" altLang="fr-FR"/>
              <a:pPr/>
              <a:t>‹N°›</a:t>
            </a:fld>
            <a:endParaRPr lang="fr-FR" altLang="fr-FR"/>
          </a:p>
        </p:txBody>
      </p:sp>
    </p:spTree>
    <p:extLst>
      <p:ext uri="{BB962C8B-B14F-4D97-AF65-F5344CB8AC3E}">
        <p14:creationId xmlns:p14="http://schemas.microsoft.com/office/powerpoint/2010/main" val="31164821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5334" y="128588"/>
            <a:ext cx="2730500" cy="59626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128588"/>
            <a:ext cx="7992533" cy="59626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FC1A6510-9EB7-44A8-A5F4-C4427A65185C}" type="slidenum">
              <a:rPr lang="fr-FR" altLang="fr-FR"/>
              <a:pPr/>
              <a:t>‹N°›</a:t>
            </a:fld>
            <a:endParaRPr lang="fr-FR" altLang="fr-FR"/>
          </a:p>
        </p:txBody>
      </p:sp>
    </p:spTree>
    <p:extLst>
      <p:ext uri="{BB962C8B-B14F-4D97-AF65-F5344CB8AC3E}">
        <p14:creationId xmlns:p14="http://schemas.microsoft.com/office/powerpoint/2010/main" val="2844002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186C5026-14B1-4E69-AEEB-B244A0A5DF0F}" type="slidenum">
              <a:rPr lang="fr-FR" altLang="fr-FR"/>
              <a:pPr/>
              <a:t>‹N°›</a:t>
            </a:fld>
            <a:endParaRPr lang="fr-FR" altLang="fr-FR"/>
          </a:p>
        </p:txBody>
      </p:sp>
    </p:spTree>
    <p:extLst>
      <p:ext uri="{BB962C8B-B14F-4D97-AF65-F5344CB8AC3E}">
        <p14:creationId xmlns:p14="http://schemas.microsoft.com/office/powerpoint/2010/main" val="56982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35105983-8BA5-4769-9862-03C6F97A7CF2}" type="slidenum">
              <a:rPr lang="fr-FR" altLang="fr-FR"/>
              <a:pPr/>
              <a:t>‹N°›</a:t>
            </a:fld>
            <a:endParaRPr lang="fr-FR" altLang="fr-FR"/>
          </a:p>
        </p:txBody>
      </p:sp>
    </p:spTree>
    <p:extLst>
      <p:ext uri="{BB962C8B-B14F-4D97-AF65-F5344CB8AC3E}">
        <p14:creationId xmlns:p14="http://schemas.microsoft.com/office/powerpoint/2010/main" val="160149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5D8DAD9-09C3-4D1C-B6B7-1945030C277C}" type="slidenum">
              <a:rPr lang="fr-FR" altLang="fr-FR"/>
              <a:pPr/>
              <a:t>‹N°›</a:t>
            </a:fld>
            <a:endParaRPr lang="fr-FR" altLang="fr-FR"/>
          </a:p>
        </p:txBody>
      </p:sp>
    </p:spTree>
    <p:extLst>
      <p:ext uri="{BB962C8B-B14F-4D97-AF65-F5344CB8AC3E}">
        <p14:creationId xmlns:p14="http://schemas.microsoft.com/office/powerpoint/2010/main" val="3774415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59400"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600200"/>
            <a:ext cx="5361517"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6049003-50B9-4389-8623-277851A2AD80}" type="slidenum">
              <a:rPr lang="fr-FR" altLang="fr-FR"/>
              <a:pPr/>
              <a:t>‹N°›</a:t>
            </a:fld>
            <a:endParaRPr lang="fr-FR" altLang="fr-FR"/>
          </a:p>
        </p:txBody>
      </p:sp>
    </p:spTree>
    <p:extLst>
      <p:ext uri="{BB962C8B-B14F-4D97-AF65-F5344CB8AC3E}">
        <p14:creationId xmlns:p14="http://schemas.microsoft.com/office/powerpoint/2010/main" val="1797113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A4FC826-5D71-461E-9FBA-0CCD2F1F4316}" type="datetimeFigureOut">
              <a:rPr lang="fr-FR" smtClean="0"/>
              <a:t>21/10/2016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21399146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CD1759CB-AF87-4E86-B8C9-5106798A5AE5}" type="slidenum">
              <a:rPr lang="fr-FR" altLang="fr-FR"/>
              <a:pPr/>
              <a:t>‹N°›</a:t>
            </a:fld>
            <a:endParaRPr lang="fr-FR" altLang="fr-FR"/>
          </a:p>
        </p:txBody>
      </p:sp>
    </p:spTree>
    <p:extLst>
      <p:ext uri="{BB962C8B-B14F-4D97-AF65-F5344CB8AC3E}">
        <p14:creationId xmlns:p14="http://schemas.microsoft.com/office/powerpoint/2010/main" val="1074008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766E0F20-3D1B-4D25-A8C5-C28BDCF46D11}" type="slidenum">
              <a:rPr lang="fr-FR" altLang="fr-FR"/>
              <a:pPr/>
              <a:t>‹N°›</a:t>
            </a:fld>
            <a:endParaRPr lang="fr-FR" altLang="fr-FR"/>
          </a:p>
        </p:txBody>
      </p:sp>
    </p:spTree>
    <p:extLst>
      <p:ext uri="{BB962C8B-B14F-4D97-AF65-F5344CB8AC3E}">
        <p14:creationId xmlns:p14="http://schemas.microsoft.com/office/powerpoint/2010/main" val="39702735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99190955-3E90-497A-8F0B-C0E263ACAB13}" type="slidenum">
              <a:rPr lang="fr-FR" altLang="fr-FR"/>
              <a:pPr/>
              <a:t>‹N°›</a:t>
            </a:fld>
            <a:endParaRPr lang="fr-FR" altLang="fr-FR"/>
          </a:p>
        </p:txBody>
      </p:sp>
    </p:spTree>
    <p:extLst>
      <p:ext uri="{BB962C8B-B14F-4D97-AF65-F5344CB8AC3E}">
        <p14:creationId xmlns:p14="http://schemas.microsoft.com/office/powerpoint/2010/main" val="32247883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E0A791E-BECF-4D66-8487-972851E9B23C}" type="slidenum">
              <a:rPr lang="fr-FR" altLang="fr-FR"/>
              <a:pPr/>
              <a:t>‹N°›</a:t>
            </a:fld>
            <a:endParaRPr lang="fr-FR" altLang="fr-FR"/>
          </a:p>
        </p:txBody>
      </p:sp>
    </p:spTree>
    <p:extLst>
      <p:ext uri="{BB962C8B-B14F-4D97-AF65-F5344CB8AC3E}">
        <p14:creationId xmlns:p14="http://schemas.microsoft.com/office/powerpoint/2010/main" val="32320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54B3A975-5CB0-477C-A31E-6537668654EF}" type="slidenum">
              <a:rPr lang="fr-FR" altLang="fr-FR"/>
              <a:pPr/>
              <a:t>‹N°›</a:t>
            </a:fld>
            <a:endParaRPr lang="fr-FR" altLang="fr-FR"/>
          </a:p>
        </p:txBody>
      </p:sp>
    </p:spTree>
    <p:extLst>
      <p:ext uri="{BB962C8B-B14F-4D97-AF65-F5344CB8AC3E}">
        <p14:creationId xmlns:p14="http://schemas.microsoft.com/office/powerpoint/2010/main" val="1940101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5A0E87-072B-4FC0-991B-AC0AB1FEA1C2}" type="slidenum">
              <a:rPr lang="fr-FR" altLang="fr-FR"/>
              <a:pPr/>
              <a:t>‹N°›</a:t>
            </a:fld>
            <a:endParaRPr lang="fr-FR" altLang="fr-FR"/>
          </a:p>
        </p:txBody>
      </p:sp>
    </p:spTree>
    <p:extLst>
      <p:ext uri="{BB962C8B-B14F-4D97-AF65-F5344CB8AC3E}">
        <p14:creationId xmlns:p14="http://schemas.microsoft.com/office/powerpoint/2010/main" val="2326968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3218" y="128588"/>
            <a:ext cx="2730500" cy="59610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1" y="128588"/>
            <a:ext cx="7990417" cy="59610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8FC08DA6-904A-4C9A-9831-1122EC9D1134}" type="slidenum">
              <a:rPr lang="fr-FR" altLang="fr-FR"/>
              <a:pPr/>
              <a:t>‹N°›</a:t>
            </a:fld>
            <a:endParaRPr lang="fr-FR" altLang="fr-FR"/>
          </a:p>
        </p:txBody>
      </p:sp>
    </p:spTree>
    <p:extLst>
      <p:ext uri="{BB962C8B-B14F-4D97-AF65-F5344CB8AC3E}">
        <p14:creationId xmlns:p14="http://schemas.microsoft.com/office/powerpoint/2010/main" val="2437041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186C5026-14B1-4E69-AEEB-B244A0A5DF0F}" type="slidenum">
              <a:rPr lang="fr-FR" altLang="fr-FR"/>
              <a:pPr/>
              <a:t>‹N°›</a:t>
            </a:fld>
            <a:endParaRPr lang="fr-FR" altLang="fr-FR"/>
          </a:p>
        </p:txBody>
      </p:sp>
    </p:spTree>
    <p:extLst>
      <p:ext uri="{BB962C8B-B14F-4D97-AF65-F5344CB8AC3E}">
        <p14:creationId xmlns:p14="http://schemas.microsoft.com/office/powerpoint/2010/main" val="40227981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35105983-8BA5-4769-9862-03C6F97A7CF2}" type="slidenum">
              <a:rPr lang="fr-FR" altLang="fr-FR"/>
              <a:pPr/>
              <a:t>‹N°›</a:t>
            </a:fld>
            <a:endParaRPr lang="fr-FR" altLang="fr-FR"/>
          </a:p>
        </p:txBody>
      </p:sp>
    </p:spTree>
    <p:extLst>
      <p:ext uri="{BB962C8B-B14F-4D97-AF65-F5344CB8AC3E}">
        <p14:creationId xmlns:p14="http://schemas.microsoft.com/office/powerpoint/2010/main" val="2025369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5D8DAD9-09C3-4D1C-B6B7-1945030C277C}" type="slidenum">
              <a:rPr lang="fr-FR" altLang="fr-FR"/>
              <a:pPr/>
              <a:t>‹N°›</a:t>
            </a:fld>
            <a:endParaRPr lang="fr-FR" altLang="fr-FR"/>
          </a:p>
        </p:txBody>
      </p:sp>
    </p:spTree>
    <p:extLst>
      <p:ext uri="{BB962C8B-B14F-4D97-AF65-F5344CB8AC3E}">
        <p14:creationId xmlns:p14="http://schemas.microsoft.com/office/powerpoint/2010/main" val="234422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A4FC826-5D71-461E-9FBA-0CCD2F1F4316}" type="datetimeFigureOut">
              <a:rPr lang="fr-FR" smtClean="0"/>
              <a:t>21/10/2016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1329063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59400"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600200"/>
            <a:ext cx="5361517"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6049003-50B9-4389-8623-277851A2AD80}" type="slidenum">
              <a:rPr lang="fr-FR" altLang="fr-FR"/>
              <a:pPr/>
              <a:t>‹N°›</a:t>
            </a:fld>
            <a:endParaRPr lang="fr-FR" altLang="fr-FR"/>
          </a:p>
        </p:txBody>
      </p:sp>
    </p:spTree>
    <p:extLst>
      <p:ext uri="{BB962C8B-B14F-4D97-AF65-F5344CB8AC3E}">
        <p14:creationId xmlns:p14="http://schemas.microsoft.com/office/powerpoint/2010/main" val="456857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CD1759CB-AF87-4E86-B8C9-5106798A5AE5}" type="slidenum">
              <a:rPr lang="fr-FR" altLang="fr-FR"/>
              <a:pPr/>
              <a:t>‹N°›</a:t>
            </a:fld>
            <a:endParaRPr lang="fr-FR" altLang="fr-FR"/>
          </a:p>
        </p:txBody>
      </p:sp>
    </p:spTree>
    <p:extLst>
      <p:ext uri="{BB962C8B-B14F-4D97-AF65-F5344CB8AC3E}">
        <p14:creationId xmlns:p14="http://schemas.microsoft.com/office/powerpoint/2010/main" val="1768588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766E0F20-3D1B-4D25-A8C5-C28BDCF46D11}" type="slidenum">
              <a:rPr lang="fr-FR" altLang="fr-FR"/>
              <a:pPr/>
              <a:t>‹N°›</a:t>
            </a:fld>
            <a:endParaRPr lang="fr-FR" altLang="fr-FR"/>
          </a:p>
        </p:txBody>
      </p:sp>
    </p:spTree>
    <p:extLst>
      <p:ext uri="{BB962C8B-B14F-4D97-AF65-F5344CB8AC3E}">
        <p14:creationId xmlns:p14="http://schemas.microsoft.com/office/powerpoint/2010/main" val="3860282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99190955-3E90-497A-8F0B-C0E263ACAB13}" type="slidenum">
              <a:rPr lang="fr-FR" altLang="fr-FR"/>
              <a:pPr/>
              <a:t>‹N°›</a:t>
            </a:fld>
            <a:endParaRPr lang="fr-FR" altLang="fr-FR"/>
          </a:p>
        </p:txBody>
      </p:sp>
    </p:spTree>
    <p:extLst>
      <p:ext uri="{BB962C8B-B14F-4D97-AF65-F5344CB8AC3E}">
        <p14:creationId xmlns:p14="http://schemas.microsoft.com/office/powerpoint/2010/main" val="2795573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E0A791E-BECF-4D66-8487-972851E9B23C}" type="slidenum">
              <a:rPr lang="fr-FR" altLang="fr-FR"/>
              <a:pPr/>
              <a:t>‹N°›</a:t>
            </a:fld>
            <a:endParaRPr lang="fr-FR" altLang="fr-FR"/>
          </a:p>
        </p:txBody>
      </p:sp>
    </p:spTree>
    <p:extLst>
      <p:ext uri="{BB962C8B-B14F-4D97-AF65-F5344CB8AC3E}">
        <p14:creationId xmlns:p14="http://schemas.microsoft.com/office/powerpoint/2010/main" val="33128078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54B3A975-5CB0-477C-A31E-6537668654EF}" type="slidenum">
              <a:rPr lang="fr-FR" altLang="fr-FR"/>
              <a:pPr/>
              <a:t>‹N°›</a:t>
            </a:fld>
            <a:endParaRPr lang="fr-FR" altLang="fr-FR"/>
          </a:p>
        </p:txBody>
      </p:sp>
    </p:spTree>
    <p:extLst>
      <p:ext uri="{BB962C8B-B14F-4D97-AF65-F5344CB8AC3E}">
        <p14:creationId xmlns:p14="http://schemas.microsoft.com/office/powerpoint/2010/main" val="37196921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5A0E87-072B-4FC0-991B-AC0AB1FEA1C2}" type="slidenum">
              <a:rPr lang="fr-FR" altLang="fr-FR"/>
              <a:pPr/>
              <a:t>‹N°›</a:t>
            </a:fld>
            <a:endParaRPr lang="fr-FR" altLang="fr-FR"/>
          </a:p>
        </p:txBody>
      </p:sp>
    </p:spTree>
    <p:extLst>
      <p:ext uri="{BB962C8B-B14F-4D97-AF65-F5344CB8AC3E}">
        <p14:creationId xmlns:p14="http://schemas.microsoft.com/office/powerpoint/2010/main" val="5474723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3218" y="128588"/>
            <a:ext cx="2730500" cy="59610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1" y="128588"/>
            <a:ext cx="7990417" cy="59610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8FC08DA6-904A-4C9A-9831-1122EC9D1134}" type="slidenum">
              <a:rPr lang="fr-FR" altLang="fr-FR"/>
              <a:pPr/>
              <a:t>‹N°›</a:t>
            </a:fld>
            <a:endParaRPr lang="fr-FR" altLang="fr-FR"/>
          </a:p>
        </p:txBody>
      </p:sp>
    </p:spTree>
    <p:extLst>
      <p:ext uri="{BB962C8B-B14F-4D97-AF65-F5344CB8AC3E}">
        <p14:creationId xmlns:p14="http://schemas.microsoft.com/office/powerpoint/2010/main" val="17868126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186C5026-14B1-4E69-AEEB-B244A0A5DF0F}" type="slidenum">
              <a:rPr lang="fr-FR" altLang="fr-FR"/>
              <a:pPr/>
              <a:t>‹N°›</a:t>
            </a:fld>
            <a:endParaRPr lang="fr-FR" altLang="fr-FR"/>
          </a:p>
        </p:txBody>
      </p:sp>
    </p:spTree>
    <p:extLst>
      <p:ext uri="{BB962C8B-B14F-4D97-AF65-F5344CB8AC3E}">
        <p14:creationId xmlns:p14="http://schemas.microsoft.com/office/powerpoint/2010/main" val="2134230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35105983-8BA5-4769-9862-03C6F97A7CF2}" type="slidenum">
              <a:rPr lang="fr-FR" altLang="fr-FR"/>
              <a:pPr/>
              <a:t>‹N°›</a:t>
            </a:fld>
            <a:endParaRPr lang="fr-FR" altLang="fr-FR"/>
          </a:p>
        </p:txBody>
      </p:sp>
    </p:spTree>
    <p:extLst>
      <p:ext uri="{BB962C8B-B14F-4D97-AF65-F5344CB8AC3E}">
        <p14:creationId xmlns:p14="http://schemas.microsoft.com/office/powerpoint/2010/main" val="44442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A4FC826-5D71-461E-9FBA-0CCD2F1F4316}" type="datetimeFigureOut">
              <a:rPr lang="fr-FR" smtClean="0"/>
              <a:t>21/10/2016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6614205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5D8DAD9-09C3-4D1C-B6B7-1945030C277C}" type="slidenum">
              <a:rPr lang="fr-FR" altLang="fr-FR"/>
              <a:pPr/>
              <a:t>‹N°›</a:t>
            </a:fld>
            <a:endParaRPr lang="fr-FR" altLang="fr-FR"/>
          </a:p>
        </p:txBody>
      </p:sp>
    </p:spTree>
    <p:extLst>
      <p:ext uri="{BB962C8B-B14F-4D97-AF65-F5344CB8AC3E}">
        <p14:creationId xmlns:p14="http://schemas.microsoft.com/office/powerpoint/2010/main" val="31853782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59400"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600200"/>
            <a:ext cx="5361517"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6049003-50B9-4389-8623-277851A2AD80}" type="slidenum">
              <a:rPr lang="fr-FR" altLang="fr-FR"/>
              <a:pPr/>
              <a:t>‹N°›</a:t>
            </a:fld>
            <a:endParaRPr lang="fr-FR" altLang="fr-FR"/>
          </a:p>
        </p:txBody>
      </p:sp>
    </p:spTree>
    <p:extLst>
      <p:ext uri="{BB962C8B-B14F-4D97-AF65-F5344CB8AC3E}">
        <p14:creationId xmlns:p14="http://schemas.microsoft.com/office/powerpoint/2010/main" val="2140132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CD1759CB-AF87-4E86-B8C9-5106798A5AE5}" type="slidenum">
              <a:rPr lang="fr-FR" altLang="fr-FR"/>
              <a:pPr/>
              <a:t>‹N°›</a:t>
            </a:fld>
            <a:endParaRPr lang="fr-FR" altLang="fr-FR"/>
          </a:p>
        </p:txBody>
      </p:sp>
    </p:spTree>
    <p:extLst>
      <p:ext uri="{BB962C8B-B14F-4D97-AF65-F5344CB8AC3E}">
        <p14:creationId xmlns:p14="http://schemas.microsoft.com/office/powerpoint/2010/main" val="18181171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766E0F20-3D1B-4D25-A8C5-C28BDCF46D11}" type="slidenum">
              <a:rPr lang="fr-FR" altLang="fr-FR"/>
              <a:pPr/>
              <a:t>‹N°›</a:t>
            </a:fld>
            <a:endParaRPr lang="fr-FR" altLang="fr-FR"/>
          </a:p>
        </p:txBody>
      </p:sp>
    </p:spTree>
    <p:extLst>
      <p:ext uri="{BB962C8B-B14F-4D97-AF65-F5344CB8AC3E}">
        <p14:creationId xmlns:p14="http://schemas.microsoft.com/office/powerpoint/2010/main" val="36664725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99190955-3E90-497A-8F0B-C0E263ACAB13}" type="slidenum">
              <a:rPr lang="fr-FR" altLang="fr-FR"/>
              <a:pPr/>
              <a:t>‹N°›</a:t>
            </a:fld>
            <a:endParaRPr lang="fr-FR" altLang="fr-FR"/>
          </a:p>
        </p:txBody>
      </p:sp>
    </p:spTree>
    <p:extLst>
      <p:ext uri="{BB962C8B-B14F-4D97-AF65-F5344CB8AC3E}">
        <p14:creationId xmlns:p14="http://schemas.microsoft.com/office/powerpoint/2010/main" val="782064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E0A791E-BECF-4D66-8487-972851E9B23C}" type="slidenum">
              <a:rPr lang="fr-FR" altLang="fr-FR"/>
              <a:pPr/>
              <a:t>‹N°›</a:t>
            </a:fld>
            <a:endParaRPr lang="fr-FR" altLang="fr-FR"/>
          </a:p>
        </p:txBody>
      </p:sp>
    </p:spTree>
    <p:extLst>
      <p:ext uri="{BB962C8B-B14F-4D97-AF65-F5344CB8AC3E}">
        <p14:creationId xmlns:p14="http://schemas.microsoft.com/office/powerpoint/2010/main" val="1005534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54B3A975-5CB0-477C-A31E-6537668654EF}" type="slidenum">
              <a:rPr lang="fr-FR" altLang="fr-FR"/>
              <a:pPr/>
              <a:t>‹N°›</a:t>
            </a:fld>
            <a:endParaRPr lang="fr-FR" altLang="fr-FR"/>
          </a:p>
        </p:txBody>
      </p:sp>
    </p:spTree>
    <p:extLst>
      <p:ext uri="{BB962C8B-B14F-4D97-AF65-F5344CB8AC3E}">
        <p14:creationId xmlns:p14="http://schemas.microsoft.com/office/powerpoint/2010/main" val="16013167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5A0E87-072B-4FC0-991B-AC0AB1FEA1C2}" type="slidenum">
              <a:rPr lang="fr-FR" altLang="fr-FR"/>
              <a:pPr/>
              <a:t>‹N°›</a:t>
            </a:fld>
            <a:endParaRPr lang="fr-FR" altLang="fr-FR"/>
          </a:p>
        </p:txBody>
      </p:sp>
    </p:spTree>
    <p:extLst>
      <p:ext uri="{BB962C8B-B14F-4D97-AF65-F5344CB8AC3E}">
        <p14:creationId xmlns:p14="http://schemas.microsoft.com/office/powerpoint/2010/main" val="5073443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3218" y="128588"/>
            <a:ext cx="2730500" cy="59610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1" y="128588"/>
            <a:ext cx="7990417" cy="59610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8FC08DA6-904A-4C9A-9831-1122EC9D1134}" type="slidenum">
              <a:rPr lang="fr-FR" altLang="fr-FR"/>
              <a:pPr/>
              <a:t>‹N°›</a:t>
            </a:fld>
            <a:endParaRPr lang="fr-FR" altLang="fr-FR"/>
          </a:p>
        </p:txBody>
      </p:sp>
    </p:spTree>
    <p:extLst>
      <p:ext uri="{BB962C8B-B14F-4D97-AF65-F5344CB8AC3E}">
        <p14:creationId xmlns:p14="http://schemas.microsoft.com/office/powerpoint/2010/main" val="41097790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186C5026-14B1-4E69-AEEB-B244A0A5DF0F}" type="slidenum">
              <a:rPr lang="fr-FR" altLang="fr-FR"/>
              <a:pPr/>
              <a:t>‹N°›</a:t>
            </a:fld>
            <a:endParaRPr lang="fr-FR" altLang="fr-FR"/>
          </a:p>
        </p:txBody>
      </p:sp>
    </p:spTree>
    <p:extLst>
      <p:ext uri="{BB962C8B-B14F-4D97-AF65-F5344CB8AC3E}">
        <p14:creationId xmlns:p14="http://schemas.microsoft.com/office/powerpoint/2010/main" val="142900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A4FC826-5D71-461E-9FBA-0CCD2F1F4316}" type="datetimeFigureOut">
              <a:rPr lang="fr-FR" smtClean="0"/>
              <a:t>21/10/2016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FD6DC5B-E3F3-4C23-8FC5-CC962263D8A0}" type="slidenum">
              <a:rPr lang="fr-FR" smtClean="0"/>
              <a:t>‹N°›</a:t>
            </a:fld>
            <a:endParaRPr lang="fr-FR"/>
          </a:p>
        </p:txBody>
      </p:sp>
    </p:spTree>
    <p:extLst>
      <p:ext uri="{BB962C8B-B14F-4D97-AF65-F5344CB8AC3E}">
        <p14:creationId xmlns:p14="http://schemas.microsoft.com/office/powerpoint/2010/main" val="199620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35105983-8BA5-4769-9862-03C6F97A7CF2}" type="slidenum">
              <a:rPr lang="fr-FR" altLang="fr-FR"/>
              <a:pPr/>
              <a:t>‹N°›</a:t>
            </a:fld>
            <a:endParaRPr lang="fr-FR" altLang="fr-FR"/>
          </a:p>
        </p:txBody>
      </p:sp>
    </p:spTree>
    <p:extLst>
      <p:ext uri="{BB962C8B-B14F-4D97-AF65-F5344CB8AC3E}">
        <p14:creationId xmlns:p14="http://schemas.microsoft.com/office/powerpoint/2010/main" val="33041835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65D8DAD9-09C3-4D1C-B6B7-1945030C277C}" type="slidenum">
              <a:rPr lang="fr-FR" altLang="fr-FR"/>
              <a:pPr/>
              <a:t>‹N°›</a:t>
            </a:fld>
            <a:endParaRPr lang="fr-FR" altLang="fr-FR"/>
          </a:p>
        </p:txBody>
      </p:sp>
    </p:spTree>
    <p:extLst>
      <p:ext uri="{BB962C8B-B14F-4D97-AF65-F5344CB8AC3E}">
        <p14:creationId xmlns:p14="http://schemas.microsoft.com/office/powerpoint/2010/main" val="1746524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0"/>
            <a:ext cx="5359400"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600200"/>
            <a:ext cx="5361517" cy="44894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F6049003-50B9-4389-8623-277851A2AD80}" type="slidenum">
              <a:rPr lang="fr-FR" altLang="fr-FR"/>
              <a:pPr/>
              <a:t>‹N°›</a:t>
            </a:fld>
            <a:endParaRPr lang="fr-FR" altLang="fr-FR"/>
          </a:p>
        </p:txBody>
      </p:sp>
    </p:spTree>
    <p:extLst>
      <p:ext uri="{BB962C8B-B14F-4D97-AF65-F5344CB8AC3E}">
        <p14:creationId xmlns:p14="http://schemas.microsoft.com/office/powerpoint/2010/main" val="23491345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40318" y="2505075"/>
            <a:ext cx="5158316"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71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idx="10"/>
          </p:nvPr>
        </p:nvSpPr>
        <p:spPr/>
        <p:txBody>
          <a:bodyPr/>
          <a:lstStyle>
            <a:lvl1pPr>
              <a:defRPr/>
            </a:lvl1pPr>
          </a:lstStyle>
          <a:p>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u numéro de diapositive 8"/>
          <p:cNvSpPr>
            <a:spLocks noGrp="1"/>
          </p:cNvSpPr>
          <p:nvPr>
            <p:ph type="sldNum" idx="12"/>
          </p:nvPr>
        </p:nvSpPr>
        <p:spPr/>
        <p:txBody>
          <a:bodyPr/>
          <a:lstStyle>
            <a:lvl1pPr>
              <a:defRPr/>
            </a:lvl1pPr>
          </a:lstStyle>
          <a:p>
            <a:fld id="{CD1759CB-AF87-4E86-B8C9-5106798A5AE5}" type="slidenum">
              <a:rPr lang="fr-FR" altLang="fr-FR"/>
              <a:pPr/>
              <a:t>‹N°›</a:t>
            </a:fld>
            <a:endParaRPr lang="fr-FR" altLang="fr-FR"/>
          </a:p>
        </p:txBody>
      </p:sp>
    </p:spTree>
    <p:extLst>
      <p:ext uri="{BB962C8B-B14F-4D97-AF65-F5344CB8AC3E}">
        <p14:creationId xmlns:p14="http://schemas.microsoft.com/office/powerpoint/2010/main" val="22305780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idx="10"/>
          </p:nvPr>
        </p:nvSpPr>
        <p:spPr/>
        <p:txBody>
          <a:bodyPr/>
          <a:lstStyle>
            <a:lvl1pPr>
              <a:defRPr/>
            </a:lvl1pPr>
          </a:lstStyle>
          <a:p>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u numéro de diapositive 4"/>
          <p:cNvSpPr>
            <a:spLocks noGrp="1"/>
          </p:cNvSpPr>
          <p:nvPr>
            <p:ph type="sldNum" idx="12"/>
          </p:nvPr>
        </p:nvSpPr>
        <p:spPr/>
        <p:txBody>
          <a:bodyPr/>
          <a:lstStyle>
            <a:lvl1pPr>
              <a:defRPr/>
            </a:lvl1pPr>
          </a:lstStyle>
          <a:p>
            <a:fld id="{766E0F20-3D1B-4D25-A8C5-C28BDCF46D11}" type="slidenum">
              <a:rPr lang="fr-FR" altLang="fr-FR"/>
              <a:pPr/>
              <a:t>‹N°›</a:t>
            </a:fld>
            <a:endParaRPr lang="fr-FR" altLang="fr-FR"/>
          </a:p>
        </p:txBody>
      </p:sp>
    </p:spTree>
    <p:extLst>
      <p:ext uri="{BB962C8B-B14F-4D97-AF65-F5344CB8AC3E}">
        <p14:creationId xmlns:p14="http://schemas.microsoft.com/office/powerpoint/2010/main" val="15656154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lvl1pPr>
              <a:defRPr/>
            </a:lvl1pPr>
          </a:lstStyle>
          <a:p>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u numéro de diapositive 3"/>
          <p:cNvSpPr>
            <a:spLocks noGrp="1"/>
          </p:cNvSpPr>
          <p:nvPr>
            <p:ph type="sldNum" idx="12"/>
          </p:nvPr>
        </p:nvSpPr>
        <p:spPr/>
        <p:txBody>
          <a:bodyPr/>
          <a:lstStyle>
            <a:lvl1pPr>
              <a:defRPr/>
            </a:lvl1pPr>
          </a:lstStyle>
          <a:p>
            <a:fld id="{99190955-3E90-497A-8F0B-C0E263ACAB13}" type="slidenum">
              <a:rPr lang="fr-FR" altLang="fr-FR"/>
              <a:pPr/>
              <a:t>‹N°›</a:t>
            </a:fld>
            <a:endParaRPr lang="fr-FR" altLang="fr-FR"/>
          </a:p>
        </p:txBody>
      </p:sp>
    </p:spTree>
    <p:extLst>
      <p:ext uri="{BB962C8B-B14F-4D97-AF65-F5344CB8AC3E}">
        <p14:creationId xmlns:p14="http://schemas.microsoft.com/office/powerpoint/2010/main" val="7627090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0E0A791E-BECF-4D66-8487-972851E9B23C}" type="slidenum">
              <a:rPr lang="fr-FR" altLang="fr-FR"/>
              <a:pPr/>
              <a:t>‹N°›</a:t>
            </a:fld>
            <a:endParaRPr lang="fr-FR" altLang="fr-FR"/>
          </a:p>
        </p:txBody>
      </p:sp>
    </p:spTree>
    <p:extLst>
      <p:ext uri="{BB962C8B-B14F-4D97-AF65-F5344CB8AC3E}">
        <p14:creationId xmlns:p14="http://schemas.microsoft.com/office/powerpoint/2010/main" val="7563538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idx="10"/>
          </p:nvPr>
        </p:nvSpPr>
        <p:spPr/>
        <p:txBody>
          <a:bodyPr/>
          <a:lstStyle>
            <a:lvl1pPr>
              <a:defRPr/>
            </a:lvl1pPr>
          </a:lstStyle>
          <a:p>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u numéro de diapositive 6"/>
          <p:cNvSpPr>
            <a:spLocks noGrp="1"/>
          </p:cNvSpPr>
          <p:nvPr>
            <p:ph type="sldNum" idx="12"/>
          </p:nvPr>
        </p:nvSpPr>
        <p:spPr/>
        <p:txBody>
          <a:bodyPr/>
          <a:lstStyle>
            <a:lvl1pPr>
              <a:defRPr/>
            </a:lvl1pPr>
          </a:lstStyle>
          <a:p>
            <a:fld id="{54B3A975-5CB0-477C-A31E-6537668654EF}" type="slidenum">
              <a:rPr lang="fr-FR" altLang="fr-FR"/>
              <a:pPr/>
              <a:t>‹N°›</a:t>
            </a:fld>
            <a:endParaRPr lang="fr-FR" altLang="fr-FR"/>
          </a:p>
        </p:txBody>
      </p:sp>
    </p:spTree>
    <p:extLst>
      <p:ext uri="{BB962C8B-B14F-4D97-AF65-F5344CB8AC3E}">
        <p14:creationId xmlns:p14="http://schemas.microsoft.com/office/powerpoint/2010/main" val="15564367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925A0E87-072B-4FC0-991B-AC0AB1FEA1C2}" type="slidenum">
              <a:rPr lang="fr-FR" altLang="fr-FR"/>
              <a:pPr/>
              <a:t>‹N°›</a:t>
            </a:fld>
            <a:endParaRPr lang="fr-FR" altLang="fr-FR"/>
          </a:p>
        </p:txBody>
      </p:sp>
    </p:spTree>
    <p:extLst>
      <p:ext uri="{BB962C8B-B14F-4D97-AF65-F5344CB8AC3E}">
        <p14:creationId xmlns:p14="http://schemas.microsoft.com/office/powerpoint/2010/main" val="6825623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03218" y="128588"/>
            <a:ext cx="2730500" cy="59610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1" y="128588"/>
            <a:ext cx="7990417" cy="59610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idx="10"/>
          </p:nvPr>
        </p:nvSpPr>
        <p:spPr/>
        <p:txBody>
          <a:bodyPr/>
          <a:lstStyle>
            <a:lvl1pPr>
              <a:defRPr/>
            </a:lvl1pPr>
          </a:lstStyle>
          <a:p>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u numéro de diapositive 5"/>
          <p:cNvSpPr>
            <a:spLocks noGrp="1"/>
          </p:cNvSpPr>
          <p:nvPr>
            <p:ph type="sldNum" idx="12"/>
          </p:nvPr>
        </p:nvSpPr>
        <p:spPr/>
        <p:txBody>
          <a:bodyPr/>
          <a:lstStyle>
            <a:lvl1pPr>
              <a:defRPr/>
            </a:lvl1pPr>
          </a:lstStyle>
          <a:p>
            <a:fld id="{8FC08DA6-904A-4C9A-9831-1122EC9D1134}" type="slidenum">
              <a:rPr lang="fr-FR" altLang="fr-FR"/>
              <a:pPr/>
              <a:t>‹N°›</a:t>
            </a:fld>
            <a:endParaRPr lang="fr-FR" altLang="fr-FR"/>
          </a:p>
        </p:txBody>
      </p:sp>
    </p:spTree>
    <p:extLst>
      <p:ext uri="{BB962C8B-B14F-4D97-AF65-F5344CB8AC3E}">
        <p14:creationId xmlns:p14="http://schemas.microsoft.com/office/powerpoint/2010/main" val="397631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FC826-5D71-461E-9FBA-0CCD2F1F4316}" type="datetimeFigureOut">
              <a:rPr lang="fr-FR" smtClean="0"/>
              <a:t>21/10/2016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6DC5B-E3F3-4C23-8FC5-CC962263D8A0}" type="slidenum">
              <a:rPr lang="fr-FR" smtClean="0"/>
              <a:t>‹N°›</a:t>
            </a:fld>
            <a:endParaRPr lang="fr-FR"/>
          </a:p>
        </p:txBody>
      </p:sp>
    </p:spTree>
    <p:extLst>
      <p:ext uri="{BB962C8B-B14F-4D97-AF65-F5344CB8AC3E}">
        <p14:creationId xmlns:p14="http://schemas.microsoft.com/office/powerpoint/2010/main" val="1583325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44A10C2E-6B02-4DB7-8EE8-2686DC5F5F2C}"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336580432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44A10C2E-6B02-4DB7-8EE8-2686DC5F5F2C}"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296962243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44A10C2E-6B02-4DB7-8EE8-2686DC5F5F2C}"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140197755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44A10C2E-6B02-4DB7-8EE8-2686DC5F5F2C}"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98301296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44A10C2E-6B02-4DB7-8EE8-2686DC5F5F2C}"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204611478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1776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17767" cy="448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05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9AA1C592-9FB4-4025-8D2D-FFD36F7ADC0B}"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209902971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1776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17767" cy="448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05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9AA1C592-9FB4-4025-8D2D-FFD36F7ADC0B}"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392706609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1776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17767" cy="448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05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9AA1C592-9FB4-4025-8D2D-FFD36F7ADC0B}"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147813167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1776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17767" cy="448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05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9AA1C592-9FB4-4025-8D2D-FFD36F7ADC0B}"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57770077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1776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17767" cy="448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05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9AA1C592-9FB4-4025-8D2D-FFD36F7ADC0B}"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201440632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2623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26233"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98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14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98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EDE40225-9857-4399-AECF-B3EF300B0549}"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1226240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1776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17767" cy="448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05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8976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9AA1C592-9FB4-4025-8D2D-FFD36F7ADC0B}"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70380798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Espace réservé du texte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4" name="Espace réservé de la date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59484E54-DCEB-4962-9A0A-313A635E73E7}" type="datetimeFigureOut">
              <a:rPr lang="fr-FR" smtClean="0">
                <a:solidFill>
                  <a:srgbClr val="FEFAC9"/>
                </a:solidFill>
              </a:rPr>
              <a:pPr/>
              <a:t>21/10/2016</a:t>
            </a:fld>
            <a:endParaRPr lang="fr-FR">
              <a:solidFill>
                <a:srgbClr val="FEFAC9"/>
              </a:solidFill>
            </a:endParaRPr>
          </a:p>
        </p:txBody>
      </p:sp>
      <p:sp>
        <p:nvSpPr>
          <p:cNvPr id="10" name="Espace réservé du pied de page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fr-FR">
              <a:solidFill>
                <a:srgbClr val="FEFAC9"/>
              </a:solidFill>
            </a:endParaRPr>
          </a:p>
        </p:txBody>
      </p:sp>
      <p:sp>
        <p:nvSpPr>
          <p:cNvPr id="22" name="Espace réservé du numéro de diapositive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55F6E36B-D248-4DC9-9096-29C82F228E73}" type="slidenum">
              <a:rPr lang="fr-FR" smtClean="0">
                <a:solidFill>
                  <a:srgbClr val="FEFAC9"/>
                </a:solidFill>
              </a:rPr>
              <a:pPr/>
              <a:t>‹N°›</a:t>
            </a:fld>
            <a:endParaRPr lang="fr-FR">
              <a:solidFill>
                <a:srgbClr val="FEFAC9"/>
              </a:solidFill>
            </a:endParaRPr>
          </a:p>
        </p:txBody>
      </p:sp>
      <p:sp>
        <p:nvSpPr>
          <p:cNvPr id="5" name="Espace réservé du titre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fr-FR" smtClean="0"/>
              <a:t>Cliquez pour modifier le style du titre</a:t>
            </a:r>
            <a:endParaRPr kumimoji="0" lang="en-US"/>
          </a:p>
        </p:txBody>
      </p:sp>
    </p:spTree>
    <p:extLst>
      <p:ext uri="{BB962C8B-B14F-4D97-AF65-F5344CB8AC3E}">
        <p14:creationId xmlns:p14="http://schemas.microsoft.com/office/powerpoint/2010/main" val="4127560641"/>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2623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26233"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98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14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98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EDE40225-9857-4399-AECF-B3EF300B0549}"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16093733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2623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26233"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98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14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98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EDE40225-9857-4399-AECF-B3EF300B0549}"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24505076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128588"/>
            <a:ext cx="1092623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1" y="1600200"/>
            <a:ext cx="10926233"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1" y="6245226"/>
            <a:ext cx="2798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1" y="6245226"/>
            <a:ext cx="3814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1" y="6245226"/>
            <a:ext cx="279823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EDE40225-9857-4399-AECF-B3EF300B0549}"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26066505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44A10C2E-6B02-4DB7-8EE8-2686DC5F5F2C}"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2023187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44A10C2E-6B02-4DB7-8EE8-2686DC5F5F2C}"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14209450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44A10C2E-6B02-4DB7-8EE8-2686DC5F5F2C}"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404271545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smtClean="0"/>
              <a:t>Cliquez pour éditer le format du texte-titre</a:t>
            </a:r>
          </a:p>
        </p:txBody>
      </p:sp>
      <p:sp>
        <p:nvSpPr>
          <p:cNvPr id="1026"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1027"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endParaRPr lang="fr-FR" altLang="fr-FR"/>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S Gothic" pitchFamily="49" charset="0"/>
                <a:cs typeface="MS Gothic" pitchFamily="49" charset="0"/>
              </a:defRPr>
            </a:lvl1pPr>
          </a:lstStyle>
          <a:p>
            <a:pPr defTabSz="449263" fontAlgn="base">
              <a:spcBef>
                <a:spcPct val="0"/>
              </a:spcBef>
              <a:spcAft>
                <a:spcPct val="0"/>
              </a:spcAft>
              <a:buSzPct val="100000"/>
            </a:pPr>
            <a:fld id="{44A10C2E-6B02-4DB7-8EE8-2686DC5F5F2C}" type="slidenum">
              <a:rPr lang="fr-FR" altLang="fr-FR" smtClean="0"/>
              <a:pPr defTabSz="449263" fontAlgn="base">
                <a:spcBef>
                  <a:spcPct val="0"/>
                </a:spcBef>
                <a:spcAft>
                  <a:spcPct val="0"/>
                </a:spcAft>
                <a:buSzPct val="100000"/>
              </a:pPr>
              <a:t>‹N°›</a:t>
            </a:fld>
            <a:endParaRPr lang="fr-FR" altLang="fr-FR"/>
          </a:p>
        </p:txBody>
      </p:sp>
    </p:spTree>
    <p:extLst>
      <p:ext uri="{BB962C8B-B14F-4D97-AF65-F5344CB8AC3E}">
        <p14:creationId xmlns:p14="http://schemas.microsoft.com/office/powerpoint/2010/main" val="367724665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8.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1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95.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9.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50.xml"/><Relationship Id="rId5" Type="http://schemas.openxmlformats.org/officeDocument/2006/relationships/image" Target="../media/image45.jp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61.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16.xml"/><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7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2.xml"/><Relationship Id="rId4" Type="http://schemas.openxmlformats.org/officeDocument/2006/relationships/image" Target="../media/image65.jp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83.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94.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05.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389" y="89876"/>
            <a:ext cx="5434011" cy="6608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88176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ChangeAspect="1" noChangeArrowheads="1"/>
          </p:cNvPicPr>
          <p:nvPr/>
        </p:nvPicPr>
        <p:blipFill rotWithShape="1">
          <a:blip r:embed="rId2" cstate="print"/>
          <a:srcRect l="1114" t="435" r="1953"/>
          <a:stretch/>
        </p:blipFill>
        <p:spPr bwMode="auto">
          <a:xfrm>
            <a:off x="551410" y="170688"/>
            <a:ext cx="5303521" cy="6514591"/>
          </a:xfrm>
          <a:prstGeom prst="rect">
            <a:avLst/>
          </a:prstGeom>
          <a:noFill/>
          <a:ln w="9525">
            <a:noFill/>
            <a:miter lim="800000"/>
            <a:headEnd/>
            <a:tailEnd/>
          </a:ln>
        </p:spPr>
      </p:pic>
      <p:pic>
        <p:nvPicPr>
          <p:cNvPr id="3" name="Image 2"/>
          <p:cNvPicPr>
            <a:picLocks noChangeAspect="1"/>
          </p:cNvPicPr>
          <p:nvPr/>
        </p:nvPicPr>
        <p:blipFill>
          <a:blip r:embed="rId3"/>
          <a:stretch>
            <a:fillRect/>
          </a:stretch>
        </p:blipFill>
        <p:spPr>
          <a:xfrm>
            <a:off x="6187440" y="981969"/>
            <a:ext cx="5616633" cy="4504429"/>
          </a:xfrm>
          <a:prstGeom prst="rect">
            <a:avLst/>
          </a:prstGeom>
        </p:spPr>
      </p:pic>
    </p:spTree>
    <p:extLst>
      <p:ext uri="{BB962C8B-B14F-4D97-AF65-F5344CB8AC3E}">
        <p14:creationId xmlns:p14="http://schemas.microsoft.com/office/powerpoint/2010/main" val="2275534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7" y="414528"/>
            <a:ext cx="6493196" cy="4974336"/>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288" y="4092194"/>
            <a:ext cx="1863462" cy="2765806"/>
          </a:xfrm>
          <a:prstGeom prst="rect">
            <a:avLst/>
          </a:prstGeom>
        </p:spPr>
      </p:pic>
      <p:sp>
        <p:nvSpPr>
          <p:cNvPr id="4" name="ZoneTexte 3"/>
          <p:cNvSpPr txBox="1"/>
          <p:nvPr/>
        </p:nvSpPr>
        <p:spPr>
          <a:xfrm>
            <a:off x="9377850" y="4072128"/>
            <a:ext cx="2472774" cy="1200329"/>
          </a:xfrm>
          <a:prstGeom prst="rect">
            <a:avLst/>
          </a:prstGeom>
          <a:noFill/>
        </p:spPr>
        <p:txBody>
          <a:bodyPr wrap="square" rtlCol="0">
            <a:spAutoFit/>
          </a:bodyPr>
          <a:lstStyle/>
          <a:p>
            <a:pPr lvl="0"/>
            <a:r>
              <a:rPr lang="fr-FR" b="1" u="sng" dirty="0">
                <a:solidFill>
                  <a:prstClr val="black"/>
                </a:solidFill>
                <a:latin typeface="Calibri Light" panose="020F0302020204030204"/>
                <a:cs typeface="Arial"/>
              </a:rPr>
              <a:t>Scheidemann</a:t>
            </a:r>
            <a:r>
              <a:rPr lang="fr-FR" b="1" dirty="0">
                <a:solidFill>
                  <a:prstClr val="black"/>
                </a:solidFill>
                <a:latin typeface="Calibri Light" panose="020F0302020204030204"/>
                <a:cs typeface="Arial"/>
              </a:rPr>
              <a:t> à la fenêtre du Reichstag proclame la République le 9 novembre 1918</a:t>
            </a:r>
          </a:p>
        </p:txBody>
      </p:sp>
      <p:pic>
        <p:nvPicPr>
          <p:cNvPr id="5" name="Image 4"/>
          <p:cNvPicPr>
            <a:picLocks noChangeAspect="1"/>
          </p:cNvPicPr>
          <p:nvPr/>
        </p:nvPicPr>
        <p:blipFill>
          <a:blip r:embed="rId4"/>
          <a:stretch>
            <a:fillRect/>
          </a:stretch>
        </p:blipFill>
        <p:spPr>
          <a:xfrm>
            <a:off x="6864858" y="414528"/>
            <a:ext cx="3608070" cy="3535494"/>
          </a:xfrm>
          <a:prstGeom prst="rect">
            <a:avLst/>
          </a:prstGeom>
        </p:spPr>
      </p:pic>
    </p:spTree>
    <p:extLst>
      <p:ext uri="{BB962C8B-B14F-4D97-AF65-F5344CB8AC3E}">
        <p14:creationId xmlns:p14="http://schemas.microsoft.com/office/powerpoint/2010/main" val="2135158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125412" y="0"/>
            <a:ext cx="1655763" cy="534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sz="2000" b="1" dirty="0" smtClean="0">
                <a:latin typeface="Calibri Light" panose="020F0302020204030204" pitchFamily="34" charset="0"/>
              </a:rPr>
              <a:t>    Spartakistes</a:t>
            </a:r>
            <a:endParaRPr lang="fr-FR" altLang="fr-FR" sz="2000" b="1" dirty="0">
              <a:latin typeface="Calibri Light" panose="020F030202020403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19" y="554726"/>
            <a:ext cx="4600988" cy="27123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952" y="3475855"/>
            <a:ext cx="4959262" cy="32390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4763454" y="-21188"/>
            <a:ext cx="3717925" cy="41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ctr" defTabSz="449263" fontAlgn="base">
              <a:spcBef>
                <a:spcPct val="0"/>
              </a:spcBef>
              <a:spcAft>
                <a:spcPct val="0"/>
              </a:spcAft>
              <a:buSzPct val="100000"/>
            </a:pPr>
            <a:r>
              <a:rPr lang="fr-FR" altLang="fr-FR" sz="2000" b="1" dirty="0" smtClean="0">
                <a:latin typeface="Calibri Light" panose="020F0302020204030204" pitchFamily="34" charset="0"/>
              </a:rPr>
              <a:t>                 Corps francs </a:t>
            </a:r>
            <a:endParaRPr lang="fr-FR" altLang="fr-FR" sz="2000" b="1" dirty="0">
              <a:latin typeface="Calibri Light" panose="020F0302020204030204" pitchFamily="34" charset="0"/>
            </a:endParaRPr>
          </a:p>
        </p:txBody>
      </p:sp>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952" y="534989"/>
            <a:ext cx="4448715" cy="27490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487" y="3475855"/>
            <a:ext cx="4605019" cy="32390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385794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083" y="227234"/>
            <a:ext cx="4588445" cy="6437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Text Box 2"/>
          <p:cNvSpPr txBox="1">
            <a:spLocks noChangeArrowheads="1"/>
          </p:cNvSpPr>
          <p:nvPr/>
        </p:nvSpPr>
        <p:spPr bwMode="auto">
          <a:xfrm>
            <a:off x="1701800" y="815976"/>
            <a:ext cx="4205288" cy="5027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b="1" dirty="0">
                <a:latin typeface="Calibri Light" panose="020F0302020204030204" pitchFamily="34" charset="0"/>
              </a:rPr>
              <a:t>Affiche du </a:t>
            </a:r>
            <a:r>
              <a:rPr lang="fr-FR" altLang="fr-FR" b="1" u="sng" dirty="0">
                <a:latin typeface="Calibri Light" panose="020F0302020204030204" pitchFamily="34" charset="0"/>
              </a:rPr>
              <a:t>SPD</a:t>
            </a:r>
            <a:r>
              <a:rPr lang="fr-FR" altLang="fr-FR" b="1" dirty="0">
                <a:latin typeface="Calibri Light" panose="020F0302020204030204" pitchFamily="34" charset="0"/>
              </a:rPr>
              <a:t> imprimée après la semaine sanglante au cours de laquelle les spartakistes furent massacrés.</a:t>
            </a:r>
          </a:p>
          <a:p>
            <a:pPr algn="just" defTabSz="449263" fontAlgn="base">
              <a:spcBef>
                <a:spcPct val="0"/>
              </a:spcBef>
              <a:spcAft>
                <a:spcPct val="0"/>
              </a:spcAft>
              <a:buSzPct val="100000"/>
            </a:pPr>
            <a:endParaRPr lang="fr-FR" altLang="fr-FR" b="1" dirty="0">
              <a:latin typeface="Calibri Light" panose="020F0302020204030204" pitchFamily="34" charset="0"/>
            </a:endParaRPr>
          </a:p>
          <a:p>
            <a:pPr algn="just" defTabSz="449263" fontAlgn="base">
              <a:spcBef>
                <a:spcPct val="0"/>
              </a:spcBef>
              <a:spcAft>
                <a:spcPct val="0"/>
              </a:spcAft>
              <a:buSzPct val="100000"/>
            </a:pPr>
            <a:r>
              <a:rPr lang="fr-FR" altLang="fr-FR" b="1" dirty="0">
                <a:latin typeface="Calibri Light" panose="020F0302020204030204" pitchFamily="34" charset="0"/>
              </a:rPr>
              <a:t>En bas : « Travailleurs, ouvrez les yeux. Votez SPD majorité sociale-démocrate ».</a:t>
            </a:r>
          </a:p>
          <a:p>
            <a:pPr algn="just" defTabSz="449263" fontAlgn="base">
              <a:spcBef>
                <a:spcPct val="0"/>
              </a:spcBef>
              <a:spcAft>
                <a:spcPct val="0"/>
              </a:spcAft>
              <a:buSzPct val="100000"/>
            </a:pPr>
            <a:endParaRPr lang="fr-FR" altLang="fr-FR" b="1" dirty="0">
              <a:latin typeface="Calibri Light" panose="020F0302020204030204" pitchFamily="34" charset="0"/>
            </a:endParaRPr>
          </a:p>
          <a:p>
            <a:pPr algn="just" defTabSz="449263" fontAlgn="base">
              <a:spcBef>
                <a:spcPct val="0"/>
              </a:spcBef>
              <a:spcAft>
                <a:spcPct val="0"/>
              </a:spcAft>
              <a:buSzPct val="100000"/>
            </a:pPr>
            <a:r>
              <a:rPr lang="fr-FR" altLang="fr-FR" b="1" dirty="0">
                <a:latin typeface="Calibri Light" panose="020F0302020204030204" pitchFamily="34" charset="0"/>
              </a:rPr>
              <a:t>Sur le fond rouge une dénonciation du communisme : Moscou, dictature, Armée rouge, travail forcé.</a:t>
            </a:r>
          </a:p>
          <a:p>
            <a:pPr algn="just" defTabSz="449263" fontAlgn="base">
              <a:spcBef>
                <a:spcPct val="0"/>
              </a:spcBef>
              <a:spcAft>
                <a:spcPct val="0"/>
              </a:spcAft>
              <a:buSzPct val="100000"/>
            </a:pPr>
            <a:endParaRPr lang="fr-FR" altLang="fr-FR" b="1" dirty="0">
              <a:latin typeface="Calibri Light" panose="020F0302020204030204" pitchFamily="34" charset="0"/>
            </a:endParaRPr>
          </a:p>
          <a:p>
            <a:pPr algn="just" defTabSz="449263" fontAlgn="base">
              <a:spcBef>
                <a:spcPct val="0"/>
              </a:spcBef>
              <a:spcAft>
                <a:spcPct val="0"/>
              </a:spcAft>
              <a:buSzPct val="100000"/>
            </a:pPr>
            <a:r>
              <a:rPr lang="fr-FR" altLang="fr-FR" b="1" dirty="0">
                <a:latin typeface="Calibri Light" panose="020F0302020204030204" pitchFamily="34" charset="0"/>
              </a:rPr>
              <a:t>Sur le fond bleu une dénonciation des conservateurs : Potsdam, monarchie, discipline militaire, 12 heures de travail.</a:t>
            </a:r>
          </a:p>
        </p:txBody>
      </p:sp>
    </p:spTree>
    <p:extLst>
      <p:ext uri="{BB962C8B-B14F-4D97-AF65-F5344CB8AC3E}">
        <p14:creationId xmlns:p14="http://schemas.microsoft.com/office/powerpoint/2010/main" val="26003348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5">
          <a:fgClr>
            <a:schemeClr val="bg1"/>
          </a:fgClr>
          <a:bgClr>
            <a:schemeClr val="bg1"/>
          </a:bgClr>
        </a:pattFill>
        <a:effectLst/>
      </p:bgPr>
    </p:bg>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2712466" y="5221351"/>
            <a:ext cx="6834188"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b="1" dirty="0" smtClean="0">
                <a:latin typeface="Calibri Light" panose="020F0302020204030204" pitchFamily="34" charset="0"/>
              </a:rPr>
              <a:t>la </a:t>
            </a:r>
            <a:r>
              <a:rPr lang="fr-FR" altLang="fr-FR" b="1" dirty="0">
                <a:latin typeface="Calibri Light" panose="020F0302020204030204" pitchFamily="34" charset="0"/>
              </a:rPr>
              <a:t>« </a:t>
            </a:r>
            <a:r>
              <a:rPr lang="fr-FR" altLang="fr-FR" b="1" u="sng" dirty="0">
                <a:latin typeface="Calibri Light" panose="020F0302020204030204" pitchFamily="34" charset="0"/>
              </a:rPr>
              <a:t>Ligue des combattants du front rouge</a:t>
            </a:r>
            <a:r>
              <a:rPr lang="fr-FR" altLang="fr-FR" b="1" dirty="0">
                <a:latin typeface="Calibri Light" panose="020F0302020204030204" pitchFamily="34" charset="0"/>
              </a:rPr>
              <a:t> » fondée en 1924 se heurte aux forces de police. Elle constitue l'organisation paramilitaire du </a:t>
            </a:r>
            <a:r>
              <a:rPr lang="fr-FR" altLang="fr-FR" b="1" u="sng" dirty="0">
                <a:latin typeface="Calibri Light" panose="020F0302020204030204" pitchFamily="34" charset="0"/>
              </a:rPr>
              <a:t>KPD</a:t>
            </a:r>
            <a:r>
              <a:rPr lang="fr-FR" altLang="fr-FR" b="1" dirty="0">
                <a:latin typeface="Calibri Light" panose="020F0302020204030204" pitchFamily="34" charset="0"/>
              </a:rPr>
              <a:t>. En 1932, elle est finalement interdite par les autorités suite à des heurts violents avec les nazis.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864" y="227012"/>
            <a:ext cx="7181755" cy="49645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7564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3648075" y="5867400"/>
            <a:ext cx="6654800" cy="72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b="1" dirty="0">
                <a:latin typeface="Calibri Light" panose="020F0302020204030204" pitchFamily="34" charset="0"/>
              </a:rPr>
              <a:t>Affiche </a:t>
            </a:r>
            <a:r>
              <a:rPr lang="fr-FR" altLang="fr-FR" b="1" dirty="0" smtClean="0">
                <a:latin typeface="Calibri Light" panose="020F0302020204030204" pitchFamily="34" charset="0"/>
              </a:rPr>
              <a:t>communistes </a:t>
            </a:r>
            <a:r>
              <a:rPr lang="fr-FR" altLang="fr-FR" b="1" dirty="0">
                <a:latin typeface="Calibri Light" panose="020F0302020204030204" pitchFamily="34" charset="0"/>
              </a:rPr>
              <a:t>dénonçant les « sociaux-traîtres » du SPD qui sont accusés de pactiser avec l’Église, les juges, la bourgeoisie et les nazis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9" y="814102"/>
            <a:ext cx="72866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729" y="814102"/>
            <a:ext cx="3171892" cy="5053298"/>
          </a:xfrm>
          <a:prstGeom prst="rect">
            <a:avLst/>
          </a:prstGeom>
        </p:spPr>
      </p:pic>
    </p:spTree>
    <p:extLst>
      <p:ext uri="{BB962C8B-B14F-4D97-AF65-F5344CB8AC3E}">
        <p14:creationId xmlns:p14="http://schemas.microsoft.com/office/powerpoint/2010/main" val="10694438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71" y="184481"/>
            <a:ext cx="6728605" cy="4789855"/>
          </a:xfrm>
          <a:prstGeom prst="rect">
            <a:avLst/>
          </a:prstGeom>
        </p:spPr>
      </p:pic>
      <p:sp>
        <p:nvSpPr>
          <p:cNvPr id="3" name="Rectangle 2"/>
          <p:cNvSpPr/>
          <p:nvPr/>
        </p:nvSpPr>
        <p:spPr>
          <a:xfrm>
            <a:off x="195072" y="5240464"/>
            <a:ext cx="6096000" cy="1477328"/>
          </a:xfrm>
          <a:prstGeom prst="rect">
            <a:avLst/>
          </a:prstGeom>
        </p:spPr>
        <p:txBody>
          <a:bodyPr>
            <a:spAutoFit/>
          </a:bodyPr>
          <a:lstStyle/>
          <a:p>
            <a:pPr algn="just"/>
            <a:r>
              <a:rPr lang="fr-FR" b="1" dirty="0">
                <a:latin typeface="Calibri Light" panose="020F0302020204030204" pitchFamily="34" charset="0"/>
              </a:rPr>
              <a:t>« Choisis les communistes ! Pas ces ennemis des travailleurs ! »</a:t>
            </a:r>
            <a:br>
              <a:rPr lang="fr-FR" b="1" dirty="0">
                <a:latin typeface="Calibri Light" panose="020F0302020204030204" pitchFamily="34" charset="0"/>
              </a:rPr>
            </a:br>
            <a:r>
              <a:rPr lang="fr-FR" b="1" dirty="0">
                <a:solidFill>
                  <a:srgbClr val="444444"/>
                </a:solidFill>
                <a:latin typeface="Calibri Light" panose="020F0302020204030204" pitchFamily="34" charset="0"/>
              </a:rPr>
              <a:t>De gauche à droite, mains sur épaules : un membre du Parti social-démocrate indépendant (</a:t>
            </a:r>
            <a:r>
              <a:rPr lang="fr-FR" b="1" u="sng" dirty="0">
                <a:solidFill>
                  <a:srgbClr val="444444"/>
                </a:solidFill>
                <a:latin typeface="Calibri Light" panose="020F0302020204030204" pitchFamily="34" charset="0"/>
              </a:rPr>
              <a:t>USDP</a:t>
            </a:r>
            <a:r>
              <a:rPr lang="fr-FR" b="1" dirty="0">
                <a:solidFill>
                  <a:srgbClr val="444444"/>
                </a:solidFill>
                <a:latin typeface="Calibri Light" panose="020F0302020204030204" pitchFamily="34" charset="0"/>
              </a:rPr>
              <a:t>), un homme d’Eglise, un membre du parti </a:t>
            </a:r>
            <a:r>
              <a:rPr lang="fr-FR" b="1" u="sng" dirty="0" smtClean="0">
                <a:solidFill>
                  <a:srgbClr val="444444"/>
                </a:solidFill>
                <a:latin typeface="Calibri Light" panose="020F0302020204030204" pitchFamily="34" charset="0"/>
              </a:rPr>
              <a:t>NSDAP</a:t>
            </a:r>
            <a:r>
              <a:rPr lang="fr-FR" b="1" dirty="0" smtClean="0">
                <a:solidFill>
                  <a:srgbClr val="444444"/>
                </a:solidFill>
                <a:latin typeface="Calibri Light" panose="020F0302020204030204" pitchFamily="34" charset="0"/>
              </a:rPr>
              <a:t>, </a:t>
            </a:r>
            <a:r>
              <a:rPr lang="fr-FR" b="1" dirty="0">
                <a:solidFill>
                  <a:srgbClr val="444444"/>
                </a:solidFill>
                <a:latin typeface="Calibri Light" panose="020F0302020204030204" pitchFamily="34" charset="0"/>
              </a:rPr>
              <a:t>un bourgeois et un membre </a:t>
            </a:r>
            <a:r>
              <a:rPr lang="fr-FR" b="1" u="sng" dirty="0" smtClean="0">
                <a:solidFill>
                  <a:srgbClr val="444444"/>
                </a:solidFill>
                <a:latin typeface="Calibri Light" panose="020F0302020204030204" pitchFamily="34" charset="0"/>
              </a:rPr>
              <a:t>SPD</a:t>
            </a:r>
            <a:r>
              <a:rPr lang="fr-FR" b="1" dirty="0">
                <a:solidFill>
                  <a:srgbClr val="444444"/>
                </a:solidFill>
                <a:latin typeface="Calibri Light" panose="020F0302020204030204" pitchFamily="34" charset="0"/>
              </a:rPr>
              <a:t/>
            </a:r>
            <a:br>
              <a:rPr lang="fr-FR" b="1" dirty="0">
                <a:solidFill>
                  <a:srgbClr val="444444"/>
                </a:solidFill>
                <a:latin typeface="Calibri Light" panose="020F0302020204030204" pitchFamily="34" charset="0"/>
              </a:rPr>
            </a:br>
            <a:r>
              <a:rPr lang="fr-FR" b="1" u="sng" dirty="0">
                <a:solidFill>
                  <a:srgbClr val="444444"/>
                </a:solidFill>
                <a:latin typeface="Calibri Light" panose="020F0302020204030204" pitchFamily="34" charset="0"/>
              </a:rPr>
              <a:t>Affiche du KPD, </a:t>
            </a:r>
            <a:r>
              <a:rPr lang="fr-FR" b="1" u="sng" dirty="0" smtClean="0">
                <a:solidFill>
                  <a:srgbClr val="444444"/>
                </a:solidFill>
                <a:latin typeface="Calibri Light" panose="020F0302020204030204" pitchFamily="34" charset="0"/>
              </a:rPr>
              <a:t>1927</a:t>
            </a:r>
            <a:endParaRPr lang="fr-FR" b="1" u="sng" dirty="0">
              <a:latin typeface="Calibri Light" panose="020F0302020204030204" pitchFamily="34" charset="0"/>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572" t="-23" r="52162" b="-735"/>
          <a:stretch/>
        </p:blipFill>
        <p:spPr>
          <a:xfrm>
            <a:off x="7306056" y="184480"/>
            <a:ext cx="4130040" cy="7216063"/>
          </a:xfrm>
          <a:prstGeom prst="rect">
            <a:avLst/>
          </a:prstGeom>
        </p:spPr>
      </p:pic>
    </p:spTree>
    <p:extLst>
      <p:ext uri="{BB962C8B-B14F-4D97-AF65-F5344CB8AC3E}">
        <p14:creationId xmlns:p14="http://schemas.microsoft.com/office/powerpoint/2010/main" val="698511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196" y="277233"/>
            <a:ext cx="3371231" cy="4794639"/>
          </a:xfrm>
          <a:prstGeom prst="rect">
            <a:avLst/>
          </a:prstGeom>
        </p:spPr>
      </p:pic>
      <p:sp>
        <p:nvSpPr>
          <p:cNvPr id="3" name="ZoneTexte 2"/>
          <p:cNvSpPr txBox="1"/>
          <p:nvPr/>
        </p:nvSpPr>
        <p:spPr>
          <a:xfrm>
            <a:off x="581159" y="5251569"/>
            <a:ext cx="2481770" cy="369332"/>
          </a:xfrm>
          <a:prstGeom prst="rect">
            <a:avLst/>
          </a:prstGeom>
          <a:noFill/>
        </p:spPr>
        <p:txBody>
          <a:bodyPr wrap="none" rtlCol="0">
            <a:spAutoFit/>
          </a:bodyPr>
          <a:lstStyle/>
          <a:p>
            <a:r>
              <a:rPr lang="fr-FR" b="1" u="sng" dirty="0" smtClean="0">
                <a:latin typeface="Calibri Light" panose="020F0302020204030204" pitchFamily="34" charset="0"/>
              </a:rPr>
              <a:t>Thälmann</a:t>
            </a:r>
            <a:r>
              <a:rPr lang="fr-FR" b="1" dirty="0" smtClean="0">
                <a:latin typeface="Calibri Light" panose="020F0302020204030204" pitchFamily="34" charset="0"/>
              </a:rPr>
              <a:t> (KPD) en 1932</a:t>
            </a:r>
            <a:endParaRPr lang="fr-FR" b="1" dirty="0">
              <a:latin typeface="Calibri Light" panose="020F0302020204030204" pitchFamily="34" charset="0"/>
            </a:endParaRPr>
          </a:p>
        </p:txBody>
      </p:sp>
      <p:pic>
        <p:nvPicPr>
          <p:cNvPr id="4" name="Image 3"/>
          <p:cNvPicPr>
            <a:picLocks noChangeAspect="1"/>
          </p:cNvPicPr>
          <p:nvPr/>
        </p:nvPicPr>
        <p:blipFill>
          <a:blip r:embed="rId4"/>
          <a:stretch>
            <a:fillRect/>
          </a:stretch>
        </p:blipFill>
        <p:spPr>
          <a:xfrm>
            <a:off x="4650798" y="277233"/>
            <a:ext cx="6529820" cy="5831281"/>
          </a:xfrm>
          <a:prstGeom prst="rect">
            <a:avLst/>
          </a:prstGeom>
        </p:spPr>
      </p:pic>
    </p:spTree>
    <p:extLst>
      <p:ext uri="{BB962C8B-B14F-4D97-AF65-F5344CB8AC3E}">
        <p14:creationId xmlns:p14="http://schemas.microsoft.com/office/powerpoint/2010/main" val="6317612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85420"/>
            <a:ext cx="6470650" cy="558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Text Box 2"/>
          <p:cNvSpPr txBox="1">
            <a:spLocks noChangeArrowheads="1"/>
          </p:cNvSpPr>
          <p:nvPr/>
        </p:nvSpPr>
        <p:spPr bwMode="auto">
          <a:xfrm>
            <a:off x="859346" y="6008117"/>
            <a:ext cx="494665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ctr" defTabSz="449263" fontAlgn="base">
              <a:spcBef>
                <a:spcPct val="0"/>
              </a:spcBef>
              <a:spcAft>
                <a:spcPct val="0"/>
              </a:spcAft>
              <a:buSzPct val="100000"/>
            </a:pPr>
            <a:r>
              <a:rPr lang="fr-FR" altLang="fr-FR" b="1" dirty="0">
                <a:latin typeface="Calibri Light" panose="020F0302020204030204" pitchFamily="34" charset="0"/>
              </a:rPr>
              <a:t>Chômeurs allemands dans les années 1930. Sur le mur : « Votez Hitler »</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0368" y="185420"/>
            <a:ext cx="3686175" cy="5238750"/>
          </a:xfrm>
          <a:prstGeom prst="rect">
            <a:avLst/>
          </a:prstGeom>
        </p:spPr>
      </p:pic>
      <p:sp>
        <p:nvSpPr>
          <p:cNvPr id="3" name="ZoneTexte 2"/>
          <p:cNvSpPr txBox="1"/>
          <p:nvPr/>
        </p:nvSpPr>
        <p:spPr>
          <a:xfrm>
            <a:off x="7520368" y="5588754"/>
            <a:ext cx="3879152" cy="646331"/>
          </a:xfrm>
          <a:prstGeom prst="rect">
            <a:avLst/>
          </a:prstGeom>
          <a:noFill/>
        </p:spPr>
        <p:txBody>
          <a:bodyPr wrap="square" rtlCol="0">
            <a:spAutoFit/>
          </a:bodyPr>
          <a:lstStyle/>
          <a:p>
            <a:r>
              <a:rPr lang="fr-FR" i="1" dirty="0"/>
              <a:t>"</a:t>
            </a:r>
            <a:r>
              <a:rPr lang="fr-FR" b="1" dirty="0">
                <a:latin typeface="Calibri Light" panose="020F0302020204030204" pitchFamily="34" charset="0"/>
              </a:rPr>
              <a:t>Notre dernier espoir, HITLER" Affiche de propagande Nazie, Berlin, 1932</a:t>
            </a:r>
          </a:p>
        </p:txBody>
      </p:sp>
    </p:spTree>
    <p:extLst>
      <p:ext uri="{BB962C8B-B14F-4D97-AF65-F5344CB8AC3E}">
        <p14:creationId xmlns:p14="http://schemas.microsoft.com/office/powerpoint/2010/main" val="18923374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930401" y="5264150"/>
            <a:ext cx="4137025"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sz="2000" b="1" dirty="0">
                <a:latin typeface="Calibri Light" panose="020F0302020204030204" pitchFamily="34" charset="0"/>
              </a:rPr>
              <a:t>L'incendie du Reichstag dans la nuit du 27 au 28 février 1933, attribué à un communiste va donner un prétexte à Hitler pour interdire le KPD </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161925"/>
            <a:ext cx="3894138"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224" y="161925"/>
            <a:ext cx="3131439" cy="4616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6" name="Text Box 4"/>
          <p:cNvSpPr txBox="1">
            <a:spLocks noChangeArrowheads="1"/>
          </p:cNvSpPr>
          <p:nvPr/>
        </p:nvSpPr>
        <p:spPr bwMode="auto">
          <a:xfrm>
            <a:off x="6519863" y="5200651"/>
            <a:ext cx="3910012" cy="161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sz="2000" b="1" dirty="0">
                <a:latin typeface="Calibri Light" panose="020F0302020204030204" pitchFamily="34" charset="0"/>
              </a:rPr>
              <a:t>Marinus van der Lubbe. Présenté comme l'incendiaire du Reichstag par les nazis, il est exécuté pour haute trahison le 10 janvier 1934</a:t>
            </a:r>
          </a:p>
        </p:txBody>
      </p:sp>
    </p:spTree>
    <p:extLst>
      <p:ext uri="{BB962C8B-B14F-4D97-AF65-F5344CB8AC3E}">
        <p14:creationId xmlns:p14="http://schemas.microsoft.com/office/powerpoint/2010/main" val="643908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913" y="-65976"/>
            <a:ext cx="4451715" cy="3443160"/>
          </a:xfrm>
          <a:prstGeom prst="rect">
            <a:avLst/>
          </a:prstGeom>
        </p:spPr>
      </p:pic>
      <p:pic>
        <p:nvPicPr>
          <p:cNvPr id="4" name="Image 3"/>
          <p:cNvPicPr>
            <a:picLocks noChangeAspect="1"/>
          </p:cNvPicPr>
          <p:nvPr/>
        </p:nvPicPr>
        <p:blipFill>
          <a:blip r:embed="rId4"/>
          <a:stretch>
            <a:fillRect/>
          </a:stretch>
        </p:blipFill>
        <p:spPr>
          <a:xfrm>
            <a:off x="861187" y="3773378"/>
            <a:ext cx="4002040" cy="2968752"/>
          </a:xfrm>
          <a:prstGeom prst="rect">
            <a:avLst/>
          </a:prstGeom>
        </p:spPr>
      </p:pic>
      <p:pic>
        <p:nvPicPr>
          <p:cNvPr id="5" name="Image 4"/>
          <p:cNvPicPr>
            <a:picLocks noChangeAspect="1"/>
          </p:cNvPicPr>
          <p:nvPr/>
        </p:nvPicPr>
        <p:blipFill>
          <a:blip r:embed="rId5"/>
          <a:stretch>
            <a:fillRect/>
          </a:stretch>
        </p:blipFill>
        <p:spPr>
          <a:xfrm>
            <a:off x="4528178" y="6317068"/>
            <a:ext cx="4202592" cy="641516"/>
          </a:xfrm>
          <a:prstGeom prst="rect">
            <a:avLst/>
          </a:prstGeom>
        </p:spPr>
      </p:pic>
      <p:pic>
        <p:nvPicPr>
          <p:cNvPr id="8" name="Picture 2"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74" y="3541368"/>
            <a:ext cx="4952873" cy="26115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340" y="191978"/>
            <a:ext cx="4943475" cy="3581400"/>
          </a:xfrm>
          <a:prstGeom prst="rect">
            <a:avLst/>
          </a:prstGeom>
        </p:spPr>
      </p:pic>
    </p:spTree>
    <p:extLst>
      <p:ext uri="{BB962C8B-B14F-4D97-AF65-F5344CB8AC3E}">
        <p14:creationId xmlns:p14="http://schemas.microsoft.com/office/powerpoint/2010/main" val="38155775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56" y="219075"/>
            <a:ext cx="4970138" cy="32922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p:cNvSpPr txBox="1">
            <a:spLocks noChangeArrowheads="1"/>
          </p:cNvSpPr>
          <p:nvPr/>
        </p:nvSpPr>
        <p:spPr bwMode="auto">
          <a:xfrm>
            <a:off x="5242560" y="219074"/>
            <a:ext cx="5291987" cy="404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b="1" dirty="0">
                <a:latin typeface="Calibri Light" panose="020F0302020204030204" pitchFamily="34" charset="0"/>
              </a:rPr>
              <a:t>Des militants du </a:t>
            </a:r>
            <a:r>
              <a:rPr lang="fr-FR" altLang="fr-FR" b="1" u="sng" dirty="0">
                <a:latin typeface="Calibri Light" panose="020F0302020204030204" pitchFamily="34" charset="0"/>
              </a:rPr>
              <a:t>SPD</a:t>
            </a:r>
            <a:r>
              <a:rPr lang="fr-FR" altLang="fr-FR" b="1" dirty="0">
                <a:latin typeface="Calibri Light" panose="020F0302020204030204" pitchFamily="34" charset="0"/>
              </a:rPr>
              <a:t> contraints par les SA d'effacer des slogans sur un mur</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162" y="1304544"/>
            <a:ext cx="6206860" cy="38526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Text Box 4"/>
          <p:cNvSpPr txBox="1">
            <a:spLocks noChangeArrowheads="1"/>
          </p:cNvSpPr>
          <p:nvPr/>
        </p:nvSpPr>
        <p:spPr bwMode="auto">
          <a:xfrm>
            <a:off x="6151486" y="5339715"/>
            <a:ext cx="5821058" cy="12317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b="1" dirty="0">
                <a:latin typeface="Calibri Light" panose="020F0302020204030204" pitchFamily="34" charset="0"/>
              </a:rPr>
              <a:t>Humiliation de militants du </a:t>
            </a:r>
            <a:r>
              <a:rPr lang="fr-FR" altLang="fr-FR" b="1" u="sng" dirty="0">
                <a:latin typeface="Calibri Light" panose="020F0302020204030204" pitchFamily="34" charset="0"/>
              </a:rPr>
              <a:t>SPD</a:t>
            </a:r>
            <a:r>
              <a:rPr lang="fr-FR" altLang="fr-FR" b="1" dirty="0">
                <a:latin typeface="Calibri Light" panose="020F0302020204030204" pitchFamily="34" charset="0"/>
              </a:rPr>
              <a:t> déportés à </a:t>
            </a:r>
            <a:r>
              <a:rPr lang="fr-FR" altLang="fr-FR" b="1" u="sng" dirty="0">
                <a:latin typeface="Calibri Light" panose="020F0302020204030204" pitchFamily="34" charset="0"/>
              </a:rPr>
              <a:t>Dachau</a:t>
            </a:r>
            <a:r>
              <a:rPr lang="fr-FR" altLang="fr-FR" b="1" dirty="0">
                <a:latin typeface="Calibri Light" panose="020F0302020204030204" pitchFamily="34" charset="0"/>
              </a:rPr>
              <a:t> et contraints d'arborer une banderole où figure la phrase « Je suis une personne avec une conscience de classe ; patron de parti </a:t>
            </a:r>
            <a:r>
              <a:rPr lang="fr-FR" altLang="fr-FR" sz="2000" b="1" dirty="0">
                <a:latin typeface="Calibri Light" panose="020F0302020204030204" pitchFamily="34" charset="0"/>
              </a:rPr>
              <a:t>».</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55" y="3685821"/>
            <a:ext cx="4974336" cy="2802847"/>
          </a:xfrm>
          <a:prstGeom prst="rect">
            <a:avLst/>
          </a:prstGeom>
        </p:spPr>
      </p:pic>
      <p:sp>
        <p:nvSpPr>
          <p:cNvPr id="3" name="ZoneTexte 2"/>
          <p:cNvSpPr txBox="1"/>
          <p:nvPr/>
        </p:nvSpPr>
        <p:spPr>
          <a:xfrm>
            <a:off x="773786" y="6488668"/>
            <a:ext cx="1911421" cy="369332"/>
          </a:xfrm>
          <a:prstGeom prst="rect">
            <a:avLst/>
          </a:prstGeom>
          <a:noFill/>
        </p:spPr>
        <p:txBody>
          <a:bodyPr wrap="none" rtlCol="0">
            <a:spAutoFit/>
          </a:bodyPr>
          <a:lstStyle/>
          <a:p>
            <a:r>
              <a:rPr lang="fr-FR" b="1" dirty="0" smtClean="0">
                <a:latin typeface="Calibri Light" panose="020F0302020204030204" pitchFamily="34" charset="0"/>
              </a:rPr>
              <a:t>Otto Wels en 1932</a:t>
            </a:r>
            <a:endParaRPr lang="fr-FR" b="1" dirty="0">
              <a:latin typeface="Calibri Light" panose="020F0302020204030204" pitchFamily="34" charset="0"/>
            </a:endParaRPr>
          </a:p>
        </p:txBody>
      </p:sp>
    </p:spTree>
    <p:extLst>
      <p:ext uri="{BB962C8B-B14F-4D97-AF65-F5344CB8AC3E}">
        <p14:creationId xmlns:p14="http://schemas.microsoft.com/office/powerpoint/2010/main" val="21725499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1" y="974845"/>
            <a:ext cx="2973704" cy="4860861"/>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071" y="916468"/>
            <a:ext cx="3312667" cy="4919238"/>
          </a:xfrm>
          <a:prstGeom prst="rect">
            <a:avLst/>
          </a:prstGeom>
        </p:spPr>
      </p:pic>
      <p:sp>
        <p:nvSpPr>
          <p:cNvPr id="4" name="ZoneTexte 3"/>
          <p:cNvSpPr txBox="1"/>
          <p:nvPr/>
        </p:nvSpPr>
        <p:spPr>
          <a:xfrm>
            <a:off x="889711" y="6025638"/>
            <a:ext cx="2815514" cy="400110"/>
          </a:xfrm>
          <a:prstGeom prst="rect">
            <a:avLst/>
          </a:prstGeom>
          <a:noFill/>
        </p:spPr>
        <p:txBody>
          <a:bodyPr wrap="none" rtlCol="0">
            <a:spAutoFit/>
          </a:bodyPr>
          <a:lstStyle/>
          <a:p>
            <a:r>
              <a:rPr lang="fr-FR" sz="2000" b="1" dirty="0" smtClean="0">
                <a:latin typeface="Calibri Light" panose="020F0302020204030204" pitchFamily="34" charset="0"/>
              </a:rPr>
              <a:t>Front Allemand du Travail </a:t>
            </a:r>
            <a:endParaRPr lang="fr-FR" sz="2000" b="1" dirty="0">
              <a:latin typeface="Calibri Light" panose="020F0302020204030204" pitchFamily="34" charset="0"/>
            </a:endParaRPr>
          </a:p>
        </p:txBody>
      </p:sp>
      <p:sp>
        <p:nvSpPr>
          <p:cNvPr id="5" name="ZoneTexte 4"/>
          <p:cNvSpPr txBox="1"/>
          <p:nvPr/>
        </p:nvSpPr>
        <p:spPr>
          <a:xfrm>
            <a:off x="8167116" y="6025638"/>
            <a:ext cx="2754728" cy="400110"/>
          </a:xfrm>
          <a:prstGeom prst="rect">
            <a:avLst/>
          </a:prstGeom>
          <a:noFill/>
        </p:spPr>
        <p:txBody>
          <a:bodyPr wrap="none" rtlCol="0">
            <a:spAutoFit/>
          </a:bodyPr>
          <a:lstStyle/>
          <a:p>
            <a:r>
              <a:rPr lang="fr-FR" sz="1400" b="1" dirty="0" smtClean="0">
                <a:latin typeface="Century Gothic" panose="020B0502020202020204" pitchFamily="34" charset="0"/>
              </a:rPr>
              <a:t>           </a:t>
            </a:r>
            <a:r>
              <a:rPr lang="fr-FR" sz="2000" b="1" dirty="0" smtClean="0">
                <a:latin typeface="Calibri Light" panose="020F0302020204030204" pitchFamily="34" charset="0"/>
              </a:rPr>
              <a:t>La Force par la Joie </a:t>
            </a:r>
            <a:endParaRPr lang="fr-FR" sz="2000" b="1" dirty="0">
              <a:latin typeface="Calibri Light" panose="020F0302020204030204" pitchFamily="34" charset="0"/>
            </a:endParaRPr>
          </a:p>
        </p:txBody>
      </p:sp>
      <p:pic>
        <p:nvPicPr>
          <p:cNvPr id="6" name="Image 5"/>
          <p:cNvPicPr>
            <a:picLocks noChangeAspect="1"/>
          </p:cNvPicPr>
          <p:nvPr/>
        </p:nvPicPr>
        <p:blipFill>
          <a:blip r:embed="rId4"/>
          <a:stretch>
            <a:fillRect/>
          </a:stretch>
        </p:blipFill>
        <p:spPr>
          <a:xfrm>
            <a:off x="4148078" y="974845"/>
            <a:ext cx="3489535" cy="4860861"/>
          </a:xfrm>
          <a:prstGeom prst="rect">
            <a:avLst/>
          </a:prstGeom>
        </p:spPr>
      </p:pic>
      <p:sp>
        <p:nvSpPr>
          <p:cNvPr id="7" name="ZoneTexte 6"/>
          <p:cNvSpPr txBox="1"/>
          <p:nvPr/>
        </p:nvSpPr>
        <p:spPr>
          <a:xfrm>
            <a:off x="4048169" y="6025638"/>
            <a:ext cx="3291286" cy="400110"/>
          </a:xfrm>
          <a:prstGeom prst="rect">
            <a:avLst/>
          </a:prstGeom>
          <a:noFill/>
        </p:spPr>
        <p:txBody>
          <a:bodyPr wrap="none" rtlCol="0">
            <a:spAutoFit/>
          </a:bodyPr>
          <a:lstStyle/>
          <a:p>
            <a:r>
              <a:rPr lang="fr-FR" sz="1400" b="1" dirty="0" smtClean="0">
                <a:latin typeface="Century Gothic" panose="020B0502020202020204" pitchFamily="34" charset="0"/>
              </a:rPr>
              <a:t>         </a:t>
            </a:r>
            <a:r>
              <a:rPr lang="fr-FR" sz="2000" b="1" dirty="0" smtClean="0">
                <a:latin typeface="Calibri Light" panose="020F0302020204030204" pitchFamily="34" charset="0"/>
              </a:rPr>
              <a:t>Les Jeunesses hitlériennes</a:t>
            </a:r>
            <a:endParaRPr lang="fr-FR" sz="2000" b="1" dirty="0">
              <a:latin typeface="Calibri Light" panose="020F0302020204030204" pitchFamily="34" charset="0"/>
            </a:endParaRPr>
          </a:p>
        </p:txBody>
      </p:sp>
    </p:spTree>
    <p:extLst>
      <p:ext uri="{BB962C8B-B14F-4D97-AF65-F5344CB8AC3E}">
        <p14:creationId xmlns:p14="http://schemas.microsoft.com/office/powerpoint/2010/main" val="397856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0" y="188120"/>
            <a:ext cx="5754059" cy="6183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0921" y="188120"/>
            <a:ext cx="5908675" cy="6183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ZoneTexte 1"/>
          <p:cNvSpPr txBox="1"/>
          <p:nvPr/>
        </p:nvSpPr>
        <p:spPr>
          <a:xfrm>
            <a:off x="2523744" y="6371432"/>
            <a:ext cx="697627" cy="369332"/>
          </a:xfrm>
          <a:prstGeom prst="rect">
            <a:avLst/>
          </a:prstGeom>
          <a:noFill/>
        </p:spPr>
        <p:txBody>
          <a:bodyPr wrap="none" rtlCol="0">
            <a:spAutoFit/>
          </a:bodyPr>
          <a:lstStyle/>
          <a:p>
            <a:r>
              <a:rPr lang="fr-FR" dirty="0" smtClean="0"/>
              <a:t>1945</a:t>
            </a:r>
            <a:endParaRPr lang="fr-FR" dirty="0"/>
          </a:p>
        </p:txBody>
      </p:sp>
      <p:sp>
        <p:nvSpPr>
          <p:cNvPr id="3" name="ZoneTexte 2"/>
          <p:cNvSpPr txBox="1"/>
          <p:nvPr/>
        </p:nvSpPr>
        <p:spPr>
          <a:xfrm flipH="1">
            <a:off x="8618538" y="6371432"/>
            <a:ext cx="853439" cy="369332"/>
          </a:xfrm>
          <a:prstGeom prst="rect">
            <a:avLst/>
          </a:prstGeom>
          <a:noFill/>
        </p:spPr>
        <p:txBody>
          <a:bodyPr wrap="square" rtlCol="0">
            <a:spAutoFit/>
          </a:bodyPr>
          <a:lstStyle/>
          <a:p>
            <a:r>
              <a:rPr lang="fr-FR" dirty="0" smtClean="0"/>
              <a:t>1949</a:t>
            </a:r>
            <a:endParaRPr lang="fr-FR" dirty="0"/>
          </a:p>
        </p:txBody>
      </p:sp>
    </p:spTree>
    <p:extLst>
      <p:ext uri="{BB962C8B-B14F-4D97-AF65-F5344CB8AC3E}">
        <p14:creationId xmlns:p14="http://schemas.microsoft.com/office/powerpoint/2010/main" val="8780284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90" y="377952"/>
            <a:ext cx="11725963" cy="6043168"/>
          </a:xfrm>
          <a:prstGeom prst="rect">
            <a:avLst/>
          </a:prstGeom>
        </p:spPr>
      </p:pic>
    </p:spTree>
    <p:extLst>
      <p:ext uri="{BB962C8B-B14F-4D97-AF65-F5344CB8AC3E}">
        <p14:creationId xmlns:p14="http://schemas.microsoft.com/office/powerpoint/2010/main" val="2637976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2316" b="2707"/>
          <a:stretch/>
        </p:blipFill>
        <p:spPr>
          <a:xfrm>
            <a:off x="1597153" y="170688"/>
            <a:ext cx="8900160" cy="6339840"/>
          </a:xfrm>
          <a:prstGeom prst="rect">
            <a:avLst/>
          </a:prstGeom>
        </p:spPr>
      </p:pic>
    </p:spTree>
    <p:extLst>
      <p:ext uri="{BB962C8B-B14F-4D97-AF65-F5344CB8AC3E}">
        <p14:creationId xmlns:p14="http://schemas.microsoft.com/office/powerpoint/2010/main" val="31271681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102" y="199227"/>
            <a:ext cx="9311706" cy="6262533"/>
          </a:xfrm>
          <a:prstGeom prst="rect">
            <a:avLst/>
          </a:prstGeom>
        </p:spPr>
      </p:pic>
    </p:spTree>
    <p:extLst>
      <p:ext uri="{BB962C8B-B14F-4D97-AF65-F5344CB8AC3E}">
        <p14:creationId xmlns:p14="http://schemas.microsoft.com/office/powerpoint/2010/main" val="1194738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817" y="146304"/>
            <a:ext cx="5618948" cy="3742944"/>
          </a:xfrm>
          <a:prstGeom prst="rect">
            <a:avLst/>
          </a:prstGeom>
        </p:spPr>
      </p:pic>
      <p:sp>
        <p:nvSpPr>
          <p:cNvPr id="3" name="ZoneTexte 2"/>
          <p:cNvSpPr txBox="1"/>
          <p:nvPr/>
        </p:nvSpPr>
        <p:spPr>
          <a:xfrm>
            <a:off x="1487424" y="4012429"/>
            <a:ext cx="3755900" cy="369332"/>
          </a:xfrm>
          <a:prstGeom prst="rect">
            <a:avLst/>
          </a:prstGeom>
          <a:noFill/>
        </p:spPr>
        <p:txBody>
          <a:bodyPr wrap="none" rtlCol="0">
            <a:spAutoFit/>
          </a:bodyPr>
          <a:lstStyle/>
          <a:p>
            <a:r>
              <a:rPr lang="fr-FR" b="1" dirty="0" smtClean="0"/>
              <a:t>Congrès SPD de Bad Godesberg, 1959</a:t>
            </a:r>
            <a:endParaRPr lang="fr-FR" b="1"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380" y="146304"/>
            <a:ext cx="5971358" cy="4348925"/>
          </a:xfrm>
          <a:prstGeom prst="rect">
            <a:avLst/>
          </a:prstGeom>
        </p:spPr>
      </p:pic>
    </p:spTree>
    <p:extLst>
      <p:ext uri="{BB962C8B-B14F-4D97-AF65-F5344CB8AC3E}">
        <p14:creationId xmlns:p14="http://schemas.microsoft.com/office/powerpoint/2010/main" val="2707406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839" y="107951"/>
            <a:ext cx="4581525" cy="6677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Text Box 2"/>
          <p:cNvSpPr txBox="1">
            <a:spLocks noChangeArrowheads="1"/>
          </p:cNvSpPr>
          <p:nvPr/>
        </p:nvSpPr>
        <p:spPr bwMode="auto">
          <a:xfrm>
            <a:off x="1605980" y="469583"/>
            <a:ext cx="2624644"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ctr" defTabSz="449263" fontAlgn="base">
              <a:spcBef>
                <a:spcPct val="0"/>
              </a:spcBef>
              <a:spcAft>
                <a:spcPct val="0"/>
              </a:spcAft>
              <a:buSzPct val="100000"/>
            </a:pPr>
            <a:r>
              <a:rPr lang="fr-FR" altLang="fr-FR" sz="2000" b="1" dirty="0">
                <a:latin typeface="Calibri Light" panose="020F0302020204030204" pitchFamily="34" charset="0"/>
              </a:rPr>
              <a:t>La bande à </a:t>
            </a:r>
            <a:r>
              <a:rPr lang="fr-FR" altLang="fr-FR" sz="2000" b="1" dirty="0" smtClean="0">
                <a:latin typeface="Calibri Light" panose="020F0302020204030204" pitchFamily="34" charset="0"/>
              </a:rPr>
              <a:t>Baader</a:t>
            </a:r>
          </a:p>
          <a:p>
            <a:pPr algn="ctr" defTabSz="449263" fontAlgn="base">
              <a:spcBef>
                <a:spcPct val="0"/>
              </a:spcBef>
              <a:spcAft>
                <a:spcPct val="0"/>
              </a:spcAft>
              <a:buSzPct val="100000"/>
            </a:pPr>
            <a:r>
              <a:rPr lang="fr-FR" altLang="fr-FR" sz="2000" b="1" dirty="0" smtClean="0">
                <a:latin typeface="Calibri Light" panose="020F0302020204030204" pitchFamily="34" charset="0"/>
              </a:rPr>
              <a:t>RAF (Rote </a:t>
            </a:r>
            <a:r>
              <a:rPr lang="fr-FR" altLang="fr-FR" sz="2000" b="1" dirty="0" err="1" smtClean="0">
                <a:latin typeface="Calibri Light" panose="020F0302020204030204" pitchFamily="34" charset="0"/>
              </a:rPr>
              <a:t>Armee</a:t>
            </a:r>
            <a:r>
              <a:rPr lang="fr-FR" altLang="fr-FR" sz="2000" b="1" dirty="0" smtClean="0">
                <a:latin typeface="Calibri Light" panose="020F0302020204030204" pitchFamily="34" charset="0"/>
              </a:rPr>
              <a:t> </a:t>
            </a:r>
            <a:r>
              <a:rPr lang="fr-FR" altLang="fr-FR" sz="2000" b="1" dirty="0" err="1" smtClean="0">
                <a:latin typeface="Calibri Light" panose="020F0302020204030204" pitchFamily="34" charset="0"/>
              </a:rPr>
              <a:t>Fraktion</a:t>
            </a:r>
            <a:r>
              <a:rPr lang="fr-FR" altLang="fr-FR" sz="2000" b="1" dirty="0" smtClean="0">
                <a:latin typeface="Calibri Light" panose="020F0302020204030204" pitchFamily="34" charset="0"/>
              </a:rPr>
              <a:t>)</a:t>
            </a:r>
            <a:endParaRPr lang="fr-FR" altLang="fr-FR" sz="2000" b="1" dirty="0">
              <a:latin typeface="Calibri Light" panose="020F0302020204030204" pitchFamily="34" charset="0"/>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107" y="1609345"/>
            <a:ext cx="3755048" cy="5139052"/>
          </a:xfrm>
          <a:prstGeom prst="rect">
            <a:avLst/>
          </a:prstGeom>
        </p:spPr>
      </p:pic>
    </p:spTree>
    <p:extLst>
      <p:ext uri="{BB962C8B-B14F-4D97-AF65-F5344CB8AC3E}">
        <p14:creationId xmlns:p14="http://schemas.microsoft.com/office/powerpoint/2010/main" val="25044372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306" y="134111"/>
            <a:ext cx="3919782" cy="56773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Text Box 2"/>
          <p:cNvSpPr txBox="1">
            <a:spLocks noChangeArrowheads="1"/>
          </p:cNvSpPr>
          <p:nvPr/>
        </p:nvSpPr>
        <p:spPr bwMode="auto">
          <a:xfrm>
            <a:off x="7740650" y="5897372"/>
            <a:ext cx="4451350"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ctr" defTabSz="449263" fontAlgn="base">
              <a:spcBef>
                <a:spcPct val="0"/>
              </a:spcBef>
              <a:spcAft>
                <a:spcPct val="0"/>
              </a:spcAft>
              <a:buSzPct val="100000"/>
            </a:pPr>
            <a:r>
              <a:rPr lang="fr-FR" altLang="fr-FR" sz="2000" b="1" dirty="0">
                <a:latin typeface="Calibri Light" panose="020F0302020204030204" pitchFamily="34" charset="0"/>
              </a:rPr>
              <a:t>« Unité ». En 1946, le SPD et le KPD fusionnent en Allemagne de l'est</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183" y="134111"/>
            <a:ext cx="4795114" cy="3470463"/>
          </a:xfrm>
          <a:prstGeom prst="rect">
            <a:avLst/>
          </a:prstGeom>
        </p:spPr>
      </p:pic>
      <p:sp>
        <p:nvSpPr>
          <p:cNvPr id="3" name="ZoneTexte 2"/>
          <p:cNvSpPr txBox="1"/>
          <p:nvPr/>
        </p:nvSpPr>
        <p:spPr>
          <a:xfrm>
            <a:off x="323008" y="580949"/>
            <a:ext cx="2334848" cy="1477328"/>
          </a:xfrm>
          <a:prstGeom prst="rect">
            <a:avLst/>
          </a:prstGeom>
          <a:noFill/>
        </p:spPr>
        <p:txBody>
          <a:bodyPr wrap="square" rtlCol="0">
            <a:spAutoFit/>
          </a:bodyPr>
          <a:lstStyle/>
          <a:p>
            <a:r>
              <a:rPr lang="fr-FR" b="1" dirty="0" smtClean="0">
                <a:latin typeface="Calibri Light" panose="020F0302020204030204" pitchFamily="34" charset="0"/>
              </a:rPr>
              <a:t>Fusion forcée à Berlin </a:t>
            </a:r>
            <a:r>
              <a:rPr lang="fr-FR" b="1" dirty="0">
                <a:latin typeface="Calibri Light" panose="020F0302020204030204" pitchFamily="34" charset="0"/>
              </a:rPr>
              <a:t>le 21 avril 1946, </a:t>
            </a:r>
            <a:r>
              <a:rPr lang="fr-FR" b="1" dirty="0" smtClean="0">
                <a:latin typeface="Calibri Light" panose="020F0302020204030204" pitchFamily="34" charset="0"/>
              </a:rPr>
              <a:t>poignée </a:t>
            </a:r>
            <a:r>
              <a:rPr lang="fr-FR" b="1" dirty="0">
                <a:latin typeface="Calibri Light" panose="020F0302020204030204" pitchFamily="34" charset="0"/>
              </a:rPr>
              <a:t>de main entre </a:t>
            </a:r>
            <a:r>
              <a:rPr lang="fr-FR" b="1" u="sng" dirty="0">
                <a:latin typeface="Calibri Light" panose="020F0302020204030204" pitchFamily="34" charset="0"/>
              </a:rPr>
              <a:t>Pieck</a:t>
            </a:r>
            <a:r>
              <a:rPr lang="fr-FR" b="1" dirty="0">
                <a:latin typeface="Calibri Light" panose="020F0302020204030204" pitchFamily="34" charset="0"/>
              </a:rPr>
              <a:t> </a:t>
            </a:r>
            <a:r>
              <a:rPr lang="fr-FR" b="1" dirty="0" smtClean="0">
                <a:latin typeface="Calibri Light" panose="020F0302020204030204" pitchFamily="34" charset="0"/>
              </a:rPr>
              <a:t>(KPD) et </a:t>
            </a:r>
            <a:r>
              <a:rPr lang="fr-FR" b="1" u="sng" dirty="0" smtClean="0">
                <a:latin typeface="Calibri Light" panose="020F0302020204030204" pitchFamily="34" charset="0"/>
              </a:rPr>
              <a:t>Grotewohl </a:t>
            </a:r>
            <a:r>
              <a:rPr lang="fr-FR" b="1" dirty="0" smtClean="0">
                <a:latin typeface="Calibri Light" panose="020F0302020204030204" pitchFamily="34" charset="0"/>
              </a:rPr>
              <a:t>(SPD)</a:t>
            </a:r>
            <a:endParaRPr lang="fr-FR" b="1" dirty="0">
              <a:latin typeface="Calibri Light" panose="020F0302020204030204" pitchFamily="34" charset="0"/>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9573" y="3369689"/>
            <a:ext cx="172854" cy="11862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9573" y="3369689"/>
            <a:ext cx="172854" cy="118621"/>
          </a:xfrm>
          <a:prstGeom prst="rect">
            <a:avLst/>
          </a:prstGeom>
        </p:spPr>
      </p:pic>
      <p:pic>
        <p:nvPicPr>
          <p:cNvPr id="6" name="Image 5"/>
          <p:cNvPicPr>
            <a:picLocks noChangeAspect="1"/>
          </p:cNvPicPr>
          <p:nvPr/>
        </p:nvPicPr>
        <p:blipFill>
          <a:blip r:embed="rId6"/>
          <a:stretch>
            <a:fillRect/>
          </a:stretch>
        </p:blipFill>
        <p:spPr>
          <a:xfrm>
            <a:off x="2737183" y="3694778"/>
            <a:ext cx="4795114" cy="3290647"/>
          </a:xfrm>
          <a:prstGeom prst="rect">
            <a:avLst/>
          </a:prstGeom>
        </p:spPr>
      </p:pic>
      <p:sp>
        <p:nvSpPr>
          <p:cNvPr id="7" name="ZoneTexte 6"/>
          <p:cNvSpPr txBox="1"/>
          <p:nvPr/>
        </p:nvSpPr>
        <p:spPr>
          <a:xfrm>
            <a:off x="514439" y="3834972"/>
            <a:ext cx="2042239" cy="1200329"/>
          </a:xfrm>
          <a:prstGeom prst="rect">
            <a:avLst/>
          </a:prstGeom>
          <a:noFill/>
        </p:spPr>
        <p:txBody>
          <a:bodyPr wrap="square" rtlCol="0">
            <a:spAutoFit/>
          </a:bodyPr>
          <a:lstStyle/>
          <a:p>
            <a:r>
              <a:rPr lang="fr-FR" b="1" u="sng" dirty="0">
                <a:latin typeface="Calibri Light" panose="020F0302020204030204" pitchFamily="34" charset="0"/>
              </a:rPr>
              <a:t>Walter Ulbricht </a:t>
            </a:r>
            <a:r>
              <a:rPr lang="fr-FR" b="1" dirty="0">
                <a:latin typeface="Calibri Light" panose="020F0302020204030204" pitchFamily="34" charset="0"/>
              </a:rPr>
              <a:t>lors d'un meeting politique du SED le 3 janvier </a:t>
            </a:r>
            <a:r>
              <a:rPr lang="fr-FR" b="1" dirty="0" smtClean="0">
                <a:latin typeface="Calibri Light" panose="020F0302020204030204" pitchFamily="34" charset="0"/>
              </a:rPr>
              <a:t>1946</a:t>
            </a:r>
            <a:endParaRPr lang="fr-FR" b="1" dirty="0">
              <a:latin typeface="Calibri Light" panose="020F0302020204030204" pitchFamily="34" charset="0"/>
            </a:endParaRPr>
          </a:p>
        </p:txBody>
      </p:sp>
    </p:spTree>
    <p:extLst>
      <p:ext uri="{BB962C8B-B14F-4D97-AF65-F5344CB8AC3E}">
        <p14:creationId xmlns:p14="http://schemas.microsoft.com/office/powerpoint/2010/main" val="3564798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80" y="0"/>
            <a:ext cx="11521440" cy="6804955"/>
          </a:xfrm>
          <a:prstGeom prst="rect">
            <a:avLst/>
          </a:prstGeom>
        </p:spPr>
      </p:pic>
    </p:spTree>
    <p:extLst>
      <p:ext uri="{BB962C8B-B14F-4D97-AF65-F5344CB8AC3E}">
        <p14:creationId xmlns:p14="http://schemas.microsoft.com/office/powerpoint/2010/main" val="2395193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ChangeAspect="1" noChangeArrowheads="1"/>
          </p:cNvPicPr>
          <p:nvPr/>
        </p:nvPicPr>
        <p:blipFill>
          <a:blip r:embed="rId2" cstate="print"/>
          <a:srcRect/>
          <a:stretch>
            <a:fillRect/>
          </a:stretch>
        </p:blipFill>
        <p:spPr bwMode="auto">
          <a:xfrm>
            <a:off x="975360" y="82436"/>
            <a:ext cx="9217152" cy="6702529"/>
          </a:xfrm>
          <a:prstGeom prst="rect">
            <a:avLst/>
          </a:prstGeom>
          <a:noFill/>
          <a:ln w="9525">
            <a:noFill/>
            <a:miter lim="800000"/>
            <a:headEnd/>
            <a:tailEnd/>
          </a:ln>
        </p:spPr>
      </p:pic>
    </p:spTree>
    <p:extLst>
      <p:ext uri="{BB962C8B-B14F-4D97-AF65-F5344CB8AC3E}">
        <p14:creationId xmlns:p14="http://schemas.microsoft.com/office/powerpoint/2010/main" val="4446682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316992" y="2058165"/>
            <a:ext cx="3610932" cy="4511803"/>
          </a:xfrm>
          <a:prstGeom prst="rect">
            <a:avLst/>
          </a:prstGeom>
          <a:noFill/>
          <a:ln w="9525">
            <a:noFill/>
            <a:miter lim="800000"/>
            <a:headEnd/>
            <a:tailEnd/>
          </a:ln>
        </p:spPr>
      </p:pic>
      <p:sp>
        <p:nvSpPr>
          <p:cNvPr id="2" name="Titre 1"/>
          <p:cNvSpPr>
            <a:spLocks noGrp="1"/>
          </p:cNvSpPr>
          <p:nvPr>
            <p:ph type="title"/>
          </p:nvPr>
        </p:nvSpPr>
        <p:spPr>
          <a:xfrm>
            <a:off x="1524000" y="0"/>
            <a:ext cx="9144000" cy="1844824"/>
          </a:xfrm>
        </p:spPr>
        <p:txBody>
          <a:bodyPr>
            <a:normAutofit/>
          </a:bodyPr>
          <a:lstStyle/>
          <a:p>
            <a:pPr algn="l"/>
            <a:r>
              <a:rPr lang="de-DE" sz="1800" b="1" u="sng" dirty="0">
                <a:solidFill>
                  <a:schemeClr val="tx2">
                    <a:lumMod val="10000"/>
                  </a:schemeClr>
                </a:solidFill>
                <a:latin typeface="Calibri Light" panose="020F0302020204030204" pitchFamily="34" charset="0"/>
              </a:rPr>
              <a:t>FDGB</a:t>
            </a:r>
            <a:r>
              <a:rPr lang="de-DE" sz="1800" b="1" dirty="0">
                <a:solidFill>
                  <a:schemeClr val="tx2">
                    <a:lumMod val="10000"/>
                  </a:schemeClr>
                </a:solidFill>
                <a:latin typeface="Calibri Light" panose="020F0302020204030204" pitchFamily="34" charset="0"/>
              </a:rPr>
              <a:t> : </a:t>
            </a:r>
            <a:r>
              <a:rPr lang="de-DE" sz="1800" b="1" i="1" dirty="0">
                <a:solidFill>
                  <a:schemeClr val="tx2">
                    <a:lumMod val="10000"/>
                  </a:schemeClr>
                </a:solidFill>
                <a:latin typeface="Calibri Light" panose="020F0302020204030204" pitchFamily="34" charset="0"/>
              </a:rPr>
              <a:t>Freier Deutscher Gewerkschaftsbund (Confédération des Syndicats libres </a:t>
            </a:r>
            <a:r>
              <a:rPr lang="de-DE" sz="1800" b="1" i="1" dirty="0" smtClean="0">
                <a:solidFill>
                  <a:schemeClr val="tx2">
                    <a:lumMod val="10000"/>
                  </a:schemeClr>
                </a:solidFill>
                <a:latin typeface="Calibri Light" panose="020F0302020204030204" pitchFamily="34" charset="0"/>
              </a:rPr>
              <a:t> </a:t>
            </a:r>
            <a:r>
              <a:rPr lang="fr-FR" sz="1800" dirty="0" smtClean="0">
                <a:solidFill>
                  <a:schemeClr val="tx2">
                    <a:lumMod val="10000"/>
                  </a:schemeClr>
                </a:solidFill>
                <a:latin typeface="Calibri Light" panose="020F0302020204030204" pitchFamily="34" charset="0"/>
              </a:rPr>
              <a:t>d’Allemagne</a:t>
            </a:r>
            <a:r>
              <a:rPr lang="fr-FR" sz="1800" dirty="0">
                <a:solidFill>
                  <a:schemeClr val="tx2">
                    <a:lumMod val="10000"/>
                  </a:schemeClr>
                </a:solidFill>
                <a:latin typeface="Calibri Light" panose="020F0302020204030204" pitchFamily="34" charset="0"/>
              </a:rPr>
              <a:t>). C’est le syndicat des salariés de la RDA. </a:t>
            </a:r>
            <a:r>
              <a:rPr lang="fr-FR" sz="1800" dirty="0" smtClean="0">
                <a:solidFill>
                  <a:schemeClr val="tx2">
                    <a:lumMod val="10000"/>
                  </a:schemeClr>
                </a:solidFill>
                <a:latin typeface="Calibri Light" panose="020F0302020204030204" pitchFamily="34" charset="0"/>
              </a:rPr>
              <a:t> Affiches de propagande</a:t>
            </a:r>
            <a:r>
              <a:rPr lang="fr-FR" sz="1800" dirty="0">
                <a:solidFill>
                  <a:schemeClr val="tx2">
                    <a:lumMod val="10000"/>
                  </a:schemeClr>
                </a:solidFill>
                <a:latin typeface="Calibri Light" panose="020F0302020204030204" pitchFamily="34" charset="0"/>
              </a:rPr>
              <a:t/>
            </a:r>
            <a:br>
              <a:rPr lang="fr-FR" sz="1800" dirty="0">
                <a:solidFill>
                  <a:schemeClr val="tx2">
                    <a:lumMod val="10000"/>
                  </a:schemeClr>
                </a:solidFill>
                <a:latin typeface="Calibri Light" panose="020F0302020204030204" pitchFamily="34" charset="0"/>
              </a:rPr>
            </a:br>
            <a:r>
              <a:rPr lang="fr-FR" sz="1800" dirty="0">
                <a:solidFill>
                  <a:schemeClr val="tx2">
                    <a:lumMod val="10000"/>
                  </a:schemeClr>
                </a:solidFill>
                <a:latin typeface="Calibri Light" panose="020F0302020204030204" pitchFamily="34" charset="0"/>
              </a:rPr>
              <a:t>Fondé officiellement lors de son 1er congrès (février 1946), le FDGB revendiquait plusieurs millions de membres (1,8 million pour la seule métallurgie). </a:t>
            </a:r>
            <a:r>
              <a:rPr lang="fr-FR" sz="1800" dirty="0" smtClean="0">
                <a:solidFill>
                  <a:schemeClr val="tx2">
                    <a:lumMod val="10000"/>
                  </a:schemeClr>
                </a:solidFill>
                <a:latin typeface="Calibri Light" panose="020F0302020204030204" pitchFamily="34" charset="0"/>
              </a:rPr>
              <a:t>Le </a:t>
            </a:r>
            <a:r>
              <a:rPr lang="fr-FR" sz="1800" dirty="0">
                <a:solidFill>
                  <a:schemeClr val="tx2">
                    <a:lumMod val="10000"/>
                  </a:schemeClr>
                </a:solidFill>
                <a:latin typeface="Calibri Light" panose="020F0302020204030204" pitchFamily="34" charset="0"/>
              </a:rPr>
              <a:t>syndicat était étroitement lié au </a:t>
            </a:r>
            <a:r>
              <a:rPr lang="fr-FR" sz="1800" u="sng" dirty="0">
                <a:solidFill>
                  <a:schemeClr val="tx2">
                    <a:lumMod val="10000"/>
                  </a:schemeClr>
                </a:solidFill>
                <a:latin typeface="Calibri Light" panose="020F0302020204030204" pitchFamily="34" charset="0"/>
              </a:rPr>
              <a:t>SED</a:t>
            </a:r>
            <a:r>
              <a:rPr lang="fr-FR" sz="1800" dirty="0">
                <a:solidFill>
                  <a:schemeClr val="tx2">
                    <a:lumMod val="10000"/>
                  </a:schemeClr>
                </a:solidFill>
                <a:latin typeface="Calibri Light" panose="020F0302020204030204" pitchFamily="34" charset="0"/>
              </a:rPr>
              <a:t>. </a:t>
            </a:r>
            <a:br>
              <a:rPr lang="fr-FR" sz="1800" dirty="0">
                <a:solidFill>
                  <a:schemeClr val="tx2">
                    <a:lumMod val="10000"/>
                  </a:schemeClr>
                </a:solidFill>
                <a:latin typeface="Calibri Light" panose="020F0302020204030204" pitchFamily="34" charset="0"/>
              </a:rPr>
            </a:br>
            <a:r>
              <a:rPr lang="fr-FR" sz="1800" dirty="0">
                <a:solidFill>
                  <a:schemeClr val="tx2">
                    <a:lumMod val="10000"/>
                  </a:schemeClr>
                </a:solidFill>
                <a:latin typeface="Calibri Light" panose="020F0302020204030204" pitchFamily="34" charset="0"/>
              </a:rPr>
              <a:t>Il s'est dissous en 1990 et ses structures intégrées au </a:t>
            </a:r>
            <a:r>
              <a:rPr lang="fr-FR" sz="1800" i="1" dirty="0">
                <a:solidFill>
                  <a:schemeClr val="tx2">
                    <a:lumMod val="10000"/>
                  </a:schemeClr>
                </a:solidFill>
                <a:latin typeface="Calibri Light" panose="020F0302020204030204" pitchFamily="34" charset="0"/>
              </a:rPr>
              <a:t>Deutscher Gewerkschaftsbund. </a:t>
            </a:r>
            <a:endParaRPr lang="fr-FR" sz="1800" dirty="0">
              <a:solidFill>
                <a:schemeClr val="tx2">
                  <a:lumMod val="10000"/>
                </a:schemeClr>
              </a:solidFill>
              <a:latin typeface="Calibri Light" panose="020F0302020204030204"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4337672" y="2058165"/>
            <a:ext cx="3262520" cy="4674270"/>
          </a:xfrm>
          <a:prstGeom prst="rect">
            <a:avLst/>
          </a:prstGeom>
          <a:noFill/>
          <a:ln w="9525">
            <a:noFill/>
            <a:miter lim="800000"/>
            <a:headEnd/>
            <a:tailEnd/>
          </a:ln>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58697" t="16347" b="17541"/>
          <a:stretch/>
        </p:blipFill>
        <p:spPr>
          <a:xfrm>
            <a:off x="8388096" y="1844824"/>
            <a:ext cx="3473767" cy="4389120"/>
          </a:xfrm>
          <a:prstGeom prst="rect">
            <a:avLst/>
          </a:prstGeom>
        </p:spPr>
      </p:pic>
      <p:sp>
        <p:nvSpPr>
          <p:cNvPr id="3" name="ZoneTexte 2"/>
          <p:cNvSpPr txBox="1"/>
          <p:nvPr/>
        </p:nvSpPr>
        <p:spPr>
          <a:xfrm>
            <a:off x="8478373" y="6200636"/>
            <a:ext cx="3383490" cy="369332"/>
          </a:xfrm>
          <a:prstGeom prst="rect">
            <a:avLst/>
          </a:prstGeom>
          <a:noFill/>
        </p:spPr>
        <p:txBody>
          <a:bodyPr wrap="none" rtlCol="0">
            <a:spAutoFit/>
          </a:bodyPr>
          <a:lstStyle/>
          <a:p>
            <a:r>
              <a:rPr lang="fr-FR" dirty="0" smtClean="0">
                <a:solidFill>
                  <a:schemeClr val="bg1"/>
                </a:solidFill>
              </a:rPr>
              <a:t>Centres de vacances de la FDGB </a:t>
            </a:r>
            <a:endParaRPr lang="fr-FR" dirty="0">
              <a:solidFill>
                <a:schemeClr val="bg1"/>
              </a:solidFill>
            </a:endParaRPr>
          </a:p>
        </p:txBody>
      </p:sp>
    </p:spTree>
    <p:extLst>
      <p:ext uri="{BB962C8B-B14F-4D97-AF65-F5344CB8AC3E}">
        <p14:creationId xmlns:p14="http://schemas.microsoft.com/office/powerpoint/2010/main" val="20755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ppt_x"/>
                                          </p:val>
                                        </p:tav>
                                        <p:tav tm="100000">
                                          <p:val>
                                            <p:strVal val="#ppt_x"/>
                                          </p:val>
                                        </p:tav>
                                      </p:tavLst>
                                    </p:anim>
                                    <p:anim calcmode="lin" valueType="num">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567" y="518604"/>
            <a:ext cx="10474354" cy="512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Text Box 2"/>
          <p:cNvSpPr txBox="1">
            <a:spLocks noChangeArrowheads="1"/>
          </p:cNvSpPr>
          <p:nvPr/>
        </p:nvSpPr>
        <p:spPr bwMode="auto">
          <a:xfrm>
            <a:off x="3468688" y="5846064"/>
            <a:ext cx="5218112"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ctr" defTabSz="449263" fontAlgn="base">
              <a:spcBef>
                <a:spcPct val="0"/>
              </a:spcBef>
              <a:spcAft>
                <a:spcPct val="0"/>
              </a:spcAft>
              <a:buSzPct val="100000"/>
            </a:pPr>
            <a:r>
              <a:rPr lang="fr-FR" altLang="fr-FR" sz="2000" b="1" dirty="0">
                <a:latin typeface="Calibri Light" panose="020F0302020204030204" pitchFamily="34" charset="0"/>
              </a:rPr>
              <a:t>La révolte des Berlinois en 1953 écrasée par les chars de l'armée rouge</a:t>
            </a:r>
          </a:p>
        </p:txBody>
      </p:sp>
    </p:spTree>
    <p:extLst>
      <p:ext uri="{BB962C8B-B14F-4D97-AF65-F5344CB8AC3E}">
        <p14:creationId xmlns:p14="http://schemas.microsoft.com/office/powerpoint/2010/main" val="41892837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27625"/>
            <a:ext cx="9119616" cy="58392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p:cNvSpPr txBox="1">
            <a:spLocks noChangeArrowheads="1"/>
          </p:cNvSpPr>
          <p:nvPr/>
        </p:nvSpPr>
        <p:spPr bwMode="auto">
          <a:xfrm>
            <a:off x="3413791" y="6192774"/>
            <a:ext cx="521811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ctr" defTabSz="449263" fontAlgn="base">
              <a:spcBef>
                <a:spcPct val="0"/>
              </a:spcBef>
              <a:spcAft>
                <a:spcPct val="0"/>
              </a:spcAft>
              <a:buSzPct val="100000"/>
            </a:pPr>
            <a:r>
              <a:rPr lang="fr-FR" altLang="fr-FR" sz="2000" b="1" dirty="0">
                <a:latin typeface="Calibri Light" panose="020F0302020204030204" pitchFamily="34" charset="0"/>
              </a:rPr>
              <a:t>La construction du mur de Berlin en 1961</a:t>
            </a:r>
          </a:p>
        </p:txBody>
      </p:sp>
    </p:spTree>
    <p:extLst>
      <p:ext uri="{BB962C8B-B14F-4D97-AF65-F5344CB8AC3E}">
        <p14:creationId xmlns:p14="http://schemas.microsoft.com/office/powerpoint/2010/main" val="39258748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8988" t="8219" r="7978" b="4659"/>
          <a:stretch/>
        </p:blipFill>
        <p:spPr>
          <a:xfrm>
            <a:off x="841248" y="191918"/>
            <a:ext cx="10619232" cy="6448416"/>
          </a:xfrm>
          <a:prstGeom prst="rect">
            <a:avLst/>
          </a:prstGeom>
          <a:solidFill>
            <a:schemeClr val="bg1"/>
          </a:solidFill>
        </p:spPr>
      </p:pic>
    </p:spTree>
    <p:extLst>
      <p:ext uri="{BB962C8B-B14F-4D97-AF65-F5344CB8AC3E}">
        <p14:creationId xmlns:p14="http://schemas.microsoft.com/office/powerpoint/2010/main" val="8228416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466" y="231649"/>
            <a:ext cx="9473686" cy="60803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Text Box 2"/>
          <p:cNvSpPr txBox="1">
            <a:spLocks noChangeArrowheads="1"/>
          </p:cNvSpPr>
          <p:nvPr/>
        </p:nvSpPr>
        <p:spPr bwMode="auto">
          <a:xfrm>
            <a:off x="3940684" y="6320774"/>
            <a:ext cx="493871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defTabSz="449263" fontAlgn="base">
              <a:spcBef>
                <a:spcPct val="0"/>
              </a:spcBef>
              <a:spcAft>
                <a:spcPct val="0"/>
              </a:spcAft>
              <a:buSzPct val="100000"/>
            </a:pPr>
            <a:r>
              <a:rPr lang="fr-FR" altLang="fr-FR" sz="2000" b="1" dirty="0">
                <a:latin typeface="Calibri Light" panose="020F0302020204030204" pitchFamily="34" charset="0"/>
              </a:rPr>
              <a:t>Manifestation à </a:t>
            </a:r>
            <a:r>
              <a:rPr lang="fr-FR" altLang="fr-FR" sz="2000" b="1" dirty="0" smtClean="0">
                <a:latin typeface="Calibri Light" panose="020F0302020204030204" pitchFamily="34" charset="0"/>
              </a:rPr>
              <a:t>Berlin-Est </a:t>
            </a:r>
            <a:r>
              <a:rPr lang="fr-FR" altLang="fr-FR" sz="2000" b="1" dirty="0">
                <a:latin typeface="Calibri Light" panose="020F0302020204030204" pitchFamily="34" charset="0"/>
              </a:rPr>
              <a:t>en novembre 1989</a:t>
            </a:r>
          </a:p>
        </p:txBody>
      </p:sp>
    </p:spTree>
    <p:extLst>
      <p:ext uri="{BB962C8B-B14F-4D97-AF65-F5344CB8AC3E}">
        <p14:creationId xmlns:p14="http://schemas.microsoft.com/office/powerpoint/2010/main" val="37466786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3" y="0"/>
            <a:ext cx="12140514" cy="6858000"/>
          </a:xfrm>
          <a:prstGeom prst="rect">
            <a:avLst/>
          </a:prstGeom>
        </p:spPr>
      </p:pic>
    </p:spTree>
    <p:extLst>
      <p:ext uri="{BB962C8B-B14F-4D97-AF65-F5344CB8AC3E}">
        <p14:creationId xmlns:p14="http://schemas.microsoft.com/office/powerpoint/2010/main" val="2214741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094" y="39318"/>
            <a:ext cx="8075776" cy="6858000"/>
          </a:xfrm>
          <a:prstGeom prst="rect">
            <a:avLst/>
          </a:prstGeom>
        </p:spPr>
      </p:pic>
      <p:sp>
        <p:nvSpPr>
          <p:cNvPr id="3" name="ZoneTexte 2"/>
          <p:cNvSpPr txBox="1"/>
          <p:nvPr/>
        </p:nvSpPr>
        <p:spPr>
          <a:xfrm>
            <a:off x="341376" y="853440"/>
            <a:ext cx="4059936" cy="1200329"/>
          </a:xfrm>
          <a:prstGeom prst="rect">
            <a:avLst/>
          </a:prstGeom>
          <a:noFill/>
        </p:spPr>
        <p:txBody>
          <a:bodyPr wrap="square" rtlCol="0">
            <a:spAutoFit/>
          </a:bodyPr>
          <a:lstStyle/>
          <a:p>
            <a:r>
              <a:rPr lang="fr-FR" b="1" dirty="0"/>
              <a:t>Le SPD prend un tournant libéral avec l'arrivée au pouvoir de </a:t>
            </a:r>
            <a:r>
              <a:rPr lang="fr-FR" b="1" u="sng" dirty="0" err="1"/>
              <a:t>Gherard</a:t>
            </a:r>
            <a:r>
              <a:rPr lang="fr-FR" b="1" u="sng" dirty="0"/>
              <a:t> Schröder </a:t>
            </a:r>
            <a:r>
              <a:rPr lang="fr-FR" b="1" dirty="0"/>
              <a:t>(1998-2005</a:t>
            </a:r>
            <a:r>
              <a:rPr lang="fr-FR" b="1" dirty="0" smtClean="0"/>
              <a:t>), Le « Neue </a:t>
            </a:r>
            <a:r>
              <a:rPr lang="fr-FR" b="1" dirty="0" err="1"/>
              <a:t>Mitte</a:t>
            </a:r>
            <a:r>
              <a:rPr lang="fr-FR" b="1" dirty="0"/>
              <a:t> ». Coalition SPD-Verts (1998-2005</a:t>
            </a:r>
            <a:r>
              <a:rPr lang="fr-FR" dirty="0"/>
              <a:t>)</a:t>
            </a:r>
          </a:p>
        </p:txBody>
      </p:sp>
      <p:pic>
        <p:nvPicPr>
          <p:cNvPr id="4" name="Image 3"/>
          <p:cNvPicPr>
            <a:picLocks noChangeAspect="1"/>
          </p:cNvPicPr>
          <p:nvPr/>
        </p:nvPicPr>
        <p:blipFill>
          <a:blip r:embed="rId3"/>
          <a:stretch>
            <a:fillRect/>
          </a:stretch>
        </p:blipFill>
        <p:spPr>
          <a:xfrm>
            <a:off x="7446697" y="624673"/>
            <a:ext cx="4044346" cy="3157618"/>
          </a:xfrm>
          <a:prstGeom prst="rect">
            <a:avLst/>
          </a:prstGeom>
        </p:spPr>
      </p:pic>
    </p:spTree>
    <p:extLst>
      <p:ext uri="{BB962C8B-B14F-4D97-AF65-F5344CB8AC3E}">
        <p14:creationId xmlns:p14="http://schemas.microsoft.com/office/powerpoint/2010/main" val="1841387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6247" y="77712"/>
            <a:ext cx="7525753" cy="6858000"/>
          </a:xfrm>
          <a:prstGeom prst="rect">
            <a:avLst/>
          </a:prstGeom>
        </p:spPr>
      </p:pic>
      <p:sp>
        <p:nvSpPr>
          <p:cNvPr id="3" name="ZoneTexte 2"/>
          <p:cNvSpPr txBox="1"/>
          <p:nvPr/>
        </p:nvSpPr>
        <p:spPr>
          <a:xfrm>
            <a:off x="585216" y="829056"/>
            <a:ext cx="3767327" cy="1754326"/>
          </a:xfrm>
          <a:prstGeom prst="rect">
            <a:avLst/>
          </a:prstGeom>
          <a:noFill/>
        </p:spPr>
        <p:txBody>
          <a:bodyPr wrap="square" rtlCol="0">
            <a:spAutoFit/>
          </a:bodyPr>
          <a:lstStyle/>
          <a:p>
            <a:r>
              <a:rPr lang="fr-FR" b="1" dirty="0">
                <a:latin typeface="Calibri Light" panose="020F0302020204030204" pitchFamily="34" charset="0"/>
              </a:rPr>
              <a:t>2005–2009 :  </a:t>
            </a:r>
            <a:r>
              <a:rPr lang="fr-FR" b="1" u="sng" dirty="0">
                <a:latin typeface="Calibri Light" panose="020F0302020204030204" pitchFamily="34" charset="0"/>
              </a:rPr>
              <a:t>Angela Merkel</a:t>
            </a:r>
            <a:r>
              <a:rPr lang="fr-FR" b="1" dirty="0">
                <a:latin typeface="Calibri Light" panose="020F0302020204030204" pitchFamily="34" charset="0"/>
              </a:rPr>
              <a:t> (CDU) et </a:t>
            </a:r>
            <a:r>
              <a:rPr lang="fr-FR" b="1" u="sng" dirty="0">
                <a:latin typeface="Calibri Light" panose="020F0302020204030204" pitchFamily="34" charset="0"/>
              </a:rPr>
              <a:t>Franz </a:t>
            </a:r>
            <a:r>
              <a:rPr lang="fr-FR" b="1" u="sng" dirty="0" err="1">
                <a:latin typeface="Calibri Light" panose="020F0302020204030204" pitchFamily="34" charset="0"/>
              </a:rPr>
              <a:t>Müntefering</a:t>
            </a:r>
            <a:r>
              <a:rPr lang="fr-FR" b="1" u="sng" dirty="0">
                <a:latin typeface="Calibri Light" panose="020F0302020204030204" pitchFamily="34" charset="0"/>
              </a:rPr>
              <a:t>/Frank-Walter </a:t>
            </a:r>
            <a:r>
              <a:rPr lang="fr-FR" b="1" u="sng" dirty="0" err="1">
                <a:latin typeface="Calibri Light" panose="020F0302020204030204" pitchFamily="34" charset="0"/>
              </a:rPr>
              <a:t>Steinmeier</a:t>
            </a:r>
            <a:r>
              <a:rPr lang="fr-FR" b="1" u="sng" dirty="0">
                <a:latin typeface="Calibri Light" panose="020F0302020204030204" pitchFamily="34" charset="0"/>
              </a:rPr>
              <a:t> (SPD</a:t>
            </a:r>
            <a:r>
              <a:rPr lang="fr-FR" b="1" dirty="0">
                <a:latin typeface="Calibri Light" panose="020F0302020204030204" pitchFamily="34" charset="0"/>
              </a:rPr>
              <a:t>)</a:t>
            </a:r>
          </a:p>
          <a:p>
            <a:r>
              <a:rPr lang="fr-FR" b="1" dirty="0">
                <a:latin typeface="Calibri Light" panose="020F0302020204030204" pitchFamily="34" charset="0"/>
              </a:rPr>
              <a:t>à partir de 2013: Angela Merkel (CDU) et </a:t>
            </a:r>
            <a:r>
              <a:rPr lang="fr-FR" b="1" u="sng" dirty="0" err="1">
                <a:latin typeface="Calibri Light" panose="020F0302020204030204" pitchFamily="34" charset="0"/>
              </a:rPr>
              <a:t>Sigmar</a:t>
            </a:r>
            <a:r>
              <a:rPr lang="fr-FR" b="1" u="sng" dirty="0">
                <a:latin typeface="Calibri Light" panose="020F0302020204030204" pitchFamily="34" charset="0"/>
              </a:rPr>
              <a:t> Gabriel </a:t>
            </a:r>
            <a:r>
              <a:rPr lang="fr-FR" b="1" dirty="0">
                <a:latin typeface="Calibri Light" panose="020F0302020204030204" pitchFamily="34" charset="0"/>
              </a:rPr>
              <a:t>(SPD</a:t>
            </a:r>
          </a:p>
          <a:p>
            <a:endParaRPr lang="fr-FR" dirty="0"/>
          </a:p>
        </p:txBody>
      </p:sp>
    </p:spTree>
    <p:extLst>
      <p:ext uri="{BB962C8B-B14F-4D97-AF65-F5344CB8AC3E}">
        <p14:creationId xmlns:p14="http://schemas.microsoft.com/office/powerpoint/2010/main" val="3777746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160714" y="352426"/>
            <a:ext cx="5932487"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pPr>
            <a:endParaRPr lang="fr-FR">
              <a:solidFill>
                <a:srgbClr val="FFFFFF"/>
              </a:solidFill>
            </a:endParaRPr>
          </a:p>
        </p:txBody>
      </p:sp>
      <p:sp>
        <p:nvSpPr>
          <p:cNvPr id="10246" name="Text Box 6"/>
          <p:cNvSpPr txBox="1">
            <a:spLocks noChangeArrowheads="1"/>
          </p:cNvSpPr>
          <p:nvPr/>
        </p:nvSpPr>
        <p:spPr bwMode="auto">
          <a:xfrm>
            <a:off x="756982" y="319383"/>
            <a:ext cx="5974080"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ctr" defTabSz="449263" fontAlgn="base">
              <a:spcBef>
                <a:spcPct val="0"/>
              </a:spcBef>
              <a:spcAft>
                <a:spcPct val="0"/>
              </a:spcAft>
              <a:buSzPct val="100000"/>
            </a:pPr>
            <a:r>
              <a:rPr lang="fr-FR" altLang="fr-FR" b="1" dirty="0">
                <a:latin typeface="Calibri Light" panose="020F0302020204030204" pitchFamily="34" charset="0"/>
              </a:rPr>
              <a:t>Les deux pères du communisme, auteurs du </a:t>
            </a:r>
            <a:r>
              <a:rPr lang="fr-FR" altLang="fr-FR" b="1" i="1" dirty="0">
                <a:latin typeface="Calibri Light" panose="020F0302020204030204" pitchFamily="34" charset="0"/>
              </a:rPr>
              <a:t>Manifeste du parti communiste</a:t>
            </a:r>
            <a:r>
              <a:rPr lang="fr-FR" altLang="fr-FR" b="1" dirty="0">
                <a:latin typeface="Calibri Light" panose="020F0302020204030204" pitchFamily="34" charset="0"/>
              </a:rPr>
              <a:t> publié à Londres en 1848 </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11" y="1186450"/>
            <a:ext cx="6375651" cy="4082654"/>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521" y="1186450"/>
            <a:ext cx="5132479" cy="4082654"/>
          </a:xfrm>
          <a:prstGeom prst="rect">
            <a:avLst/>
          </a:prstGeom>
        </p:spPr>
      </p:pic>
    </p:spTree>
    <p:extLst>
      <p:ext uri="{BB962C8B-B14F-4D97-AF65-F5344CB8AC3E}">
        <p14:creationId xmlns:p14="http://schemas.microsoft.com/office/powerpoint/2010/main" val="14334445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68080" y="169939"/>
            <a:ext cx="9703120" cy="6469621"/>
          </a:xfrm>
          <a:prstGeom prst="rect">
            <a:avLst/>
          </a:prstGeom>
          <a:solidFill>
            <a:schemeClr val="bg1"/>
          </a:solidFill>
        </p:spPr>
      </p:pic>
    </p:spTree>
    <p:extLst>
      <p:ext uri="{BB962C8B-B14F-4D97-AF65-F5344CB8AC3E}">
        <p14:creationId xmlns:p14="http://schemas.microsoft.com/office/powerpoint/2010/main" val="4133790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r="-219"/>
          <a:stretch/>
        </p:blipFill>
        <p:spPr>
          <a:xfrm>
            <a:off x="1076960" y="239681"/>
            <a:ext cx="11139424" cy="6618319"/>
          </a:xfrm>
          <a:prstGeom prst="rect">
            <a:avLst/>
          </a:prstGeom>
        </p:spPr>
      </p:pic>
    </p:spTree>
    <p:extLst>
      <p:ext uri="{BB962C8B-B14F-4D97-AF65-F5344CB8AC3E}">
        <p14:creationId xmlns:p14="http://schemas.microsoft.com/office/powerpoint/2010/main" val="1813369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99" y="447040"/>
            <a:ext cx="11859433" cy="5974079"/>
          </a:xfrm>
          <a:prstGeom prst="rect">
            <a:avLst/>
          </a:prstGeom>
        </p:spPr>
      </p:pic>
    </p:spTree>
    <p:extLst>
      <p:ext uri="{BB962C8B-B14F-4D97-AF65-F5344CB8AC3E}">
        <p14:creationId xmlns:p14="http://schemas.microsoft.com/office/powerpoint/2010/main" val="1220269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900" y="170657"/>
            <a:ext cx="3057525" cy="4879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Text Box 2"/>
          <p:cNvSpPr txBox="1">
            <a:spLocks noChangeArrowheads="1"/>
          </p:cNvSpPr>
          <p:nvPr/>
        </p:nvSpPr>
        <p:spPr bwMode="auto">
          <a:xfrm>
            <a:off x="2008188" y="5368925"/>
            <a:ext cx="8088312"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b="1" dirty="0" smtClean="0">
                <a:latin typeface="Calibri Light" panose="020F0302020204030204" pitchFamily="34" charset="0"/>
              </a:rPr>
              <a:t>Au centre ,une </a:t>
            </a:r>
            <a:r>
              <a:rPr lang="fr-FR" altLang="fr-FR" b="1" dirty="0">
                <a:latin typeface="Calibri Light" panose="020F0302020204030204" pitchFamily="34" charset="0"/>
              </a:rPr>
              <a:t>carte postale du syndicat </a:t>
            </a:r>
            <a:r>
              <a:rPr lang="fr-FR" altLang="fr-FR" b="1" u="sng" dirty="0">
                <a:latin typeface="Calibri Light" panose="020F0302020204030204" pitchFamily="34" charset="0"/>
              </a:rPr>
              <a:t>Solidarité</a:t>
            </a:r>
            <a:r>
              <a:rPr lang="fr-FR" altLang="fr-FR" b="1" dirty="0">
                <a:latin typeface="Calibri Light" panose="020F0302020204030204" pitchFamily="34" charset="0"/>
              </a:rPr>
              <a:t> produite en 1905. Ce syndicat, lié au SPD milite pour l'internationale ouvrière et rassemble 100.000 ouvriers auxquels elle propose toutes sortes d'activités de </a:t>
            </a:r>
            <a:r>
              <a:rPr lang="fr-FR" altLang="fr-FR" b="1" dirty="0" smtClean="0">
                <a:latin typeface="Calibri Light" panose="020F0302020204030204" pitchFamily="34" charset="0"/>
              </a:rPr>
              <a:t>loisirs. </a:t>
            </a:r>
            <a:endParaRPr lang="fr-FR" altLang="fr-FR" b="1" dirty="0">
              <a:latin typeface="Calibri Light" panose="020F0302020204030204" pitchFamily="34" charset="0"/>
            </a:endParaRP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13" y="166689"/>
            <a:ext cx="4217988" cy="456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p:cNvPicPr>
            <a:picLocks noChangeAspect="1"/>
          </p:cNvPicPr>
          <p:nvPr/>
        </p:nvPicPr>
        <p:blipFill>
          <a:blip r:embed="rId5"/>
          <a:stretch>
            <a:fillRect/>
          </a:stretch>
        </p:blipFill>
        <p:spPr>
          <a:xfrm>
            <a:off x="8223539" y="216973"/>
            <a:ext cx="3268806" cy="4833660"/>
          </a:xfrm>
          <a:prstGeom prst="rect">
            <a:avLst/>
          </a:prstGeom>
        </p:spPr>
      </p:pic>
    </p:spTree>
    <p:extLst>
      <p:ext uri="{BB962C8B-B14F-4D97-AF65-F5344CB8AC3E}">
        <p14:creationId xmlns:p14="http://schemas.microsoft.com/office/powerpoint/2010/main" val="27220143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432" y="260349"/>
            <a:ext cx="7885176" cy="56529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2" name="Text Box 2"/>
          <p:cNvSpPr txBox="1">
            <a:spLocks noChangeArrowheads="1"/>
          </p:cNvSpPr>
          <p:nvPr/>
        </p:nvSpPr>
        <p:spPr bwMode="auto">
          <a:xfrm>
            <a:off x="4718431" y="5976027"/>
            <a:ext cx="5881688" cy="998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just" defTabSz="449263" fontAlgn="base">
              <a:spcBef>
                <a:spcPct val="0"/>
              </a:spcBef>
              <a:spcAft>
                <a:spcPct val="0"/>
              </a:spcAft>
              <a:buSzPct val="100000"/>
            </a:pPr>
            <a:r>
              <a:rPr lang="fr-FR" altLang="fr-FR" b="1" dirty="0">
                <a:latin typeface="Calibri Light" panose="020F0302020204030204" pitchFamily="34" charset="0"/>
              </a:rPr>
              <a:t>Rosa Luxembourg à Stuttgart en 1917 entre les photos de Ferdinand Lassalle et de Karl Marx</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116" y="222173"/>
            <a:ext cx="1885950" cy="2947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703" y="3535286"/>
            <a:ext cx="1882775" cy="2824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5" name="Text Box 5"/>
          <p:cNvSpPr txBox="1">
            <a:spLocks noChangeArrowheads="1"/>
          </p:cNvSpPr>
          <p:nvPr/>
        </p:nvSpPr>
        <p:spPr bwMode="auto">
          <a:xfrm>
            <a:off x="147827" y="6292734"/>
            <a:ext cx="3184526"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ctr" defTabSz="449263" fontAlgn="base">
              <a:spcBef>
                <a:spcPct val="0"/>
              </a:spcBef>
              <a:spcAft>
                <a:spcPct val="0"/>
              </a:spcAft>
              <a:buSzPct val="100000"/>
            </a:pPr>
            <a:r>
              <a:rPr lang="fr-FR" altLang="fr-FR" b="1" dirty="0">
                <a:latin typeface="Calibri Light" panose="020F0302020204030204" pitchFamily="34" charset="0"/>
              </a:rPr>
              <a:t>Karl Liebknecht</a:t>
            </a:r>
          </a:p>
        </p:txBody>
      </p:sp>
      <p:sp>
        <p:nvSpPr>
          <p:cNvPr id="5126" name="Text Box 6"/>
          <p:cNvSpPr txBox="1">
            <a:spLocks noChangeArrowheads="1"/>
          </p:cNvSpPr>
          <p:nvPr/>
        </p:nvSpPr>
        <p:spPr bwMode="auto">
          <a:xfrm>
            <a:off x="147827" y="3054312"/>
            <a:ext cx="3184526"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S Gothic" pitchFamily="49" charset="0"/>
                <a:cs typeface="MS Gothic" pitchFamily="49" charset="0"/>
              </a:defRPr>
            </a:lvl9pPr>
          </a:lstStyle>
          <a:p>
            <a:pPr algn="ctr" defTabSz="449263" fontAlgn="base">
              <a:spcBef>
                <a:spcPct val="0"/>
              </a:spcBef>
              <a:spcAft>
                <a:spcPct val="0"/>
              </a:spcAft>
              <a:buSzPct val="100000"/>
            </a:pPr>
            <a:r>
              <a:rPr lang="fr-FR" altLang="fr-FR" b="1" dirty="0">
                <a:latin typeface="Calibri Light" panose="020F0302020204030204" pitchFamily="34" charset="0"/>
              </a:rPr>
              <a:t>Rosa Luxembourg</a:t>
            </a:r>
          </a:p>
        </p:txBody>
      </p:sp>
    </p:spTree>
    <p:extLst>
      <p:ext uri="{BB962C8B-B14F-4D97-AF65-F5344CB8AC3E}">
        <p14:creationId xmlns:p14="http://schemas.microsoft.com/office/powerpoint/2010/main" val="6132798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6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7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8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9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0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392</Words>
  <Application>Microsoft Office PowerPoint</Application>
  <PresentationFormat>Grand écran</PresentationFormat>
  <Paragraphs>64</Paragraphs>
  <Slides>37</Slides>
  <Notes>19</Notes>
  <HiddenSlides>0</HiddenSlides>
  <MMClips>0</MMClips>
  <ScaleCrop>false</ScaleCrop>
  <HeadingPairs>
    <vt:vector size="6" baseType="variant">
      <vt:variant>
        <vt:lpstr>Polices utilisées</vt:lpstr>
      </vt:variant>
      <vt:variant>
        <vt:i4>8</vt:i4>
      </vt:variant>
      <vt:variant>
        <vt:lpstr>Thème</vt:lpstr>
      </vt:variant>
      <vt:variant>
        <vt:i4>21</vt:i4>
      </vt:variant>
      <vt:variant>
        <vt:lpstr>Titres des diapositives</vt:lpstr>
      </vt:variant>
      <vt:variant>
        <vt:i4>37</vt:i4>
      </vt:variant>
    </vt:vector>
  </HeadingPairs>
  <TitlesOfParts>
    <vt:vector size="66" baseType="lpstr">
      <vt:lpstr>MS Gothic</vt:lpstr>
      <vt:lpstr>Arial</vt:lpstr>
      <vt:lpstr>Calibri</vt:lpstr>
      <vt:lpstr>Calibri Light</vt:lpstr>
      <vt:lpstr>Century Gothic</vt:lpstr>
      <vt:lpstr>Constantia</vt:lpstr>
      <vt:lpstr>Times New Roman</vt:lpstr>
      <vt:lpstr>Wingdings 2</vt:lpstr>
      <vt:lpstr>Thème Office</vt:lpstr>
      <vt:lpstr>1_Thème Office</vt:lpstr>
      <vt:lpstr>2_Thème Office</vt:lpstr>
      <vt:lpstr>3_Thème Office</vt:lpstr>
      <vt:lpstr>4_Thème Office</vt:lpstr>
      <vt:lpstr>5_Thème Office</vt:lpstr>
      <vt:lpstr>7_Thème Office</vt:lpstr>
      <vt:lpstr>8_Thème Office</vt:lpstr>
      <vt:lpstr>9_Thème Office</vt:lpstr>
      <vt:lpstr>10_Thème Office</vt:lpstr>
      <vt:lpstr>11_Thème Office</vt:lpstr>
      <vt:lpstr>12_Thème Office</vt:lpstr>
      <vt:lpstr>13_Thème Office</vt:lpstr>
      <vt:lpstr>14_Thème Office</vt:lpstr>
      <vt:lpstr>16_Thème Office</vt:lpstr>
      <vt:lpstr>17_Thème Office</vt:lpstr>
      <vt:lpstr>18_Thème Office</vt:lpstr>
      <vt:lpstr>19_Thème Office</vt:lpstr>
      <vt:lpstr>20_Thème Office</vt:lpstr>
      <vt:lpstr>21_Thème Office</vt:lpstr>
      <vt:lpstr>Papier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FDGB : Freier Deutscher Gewerkschaftsbund (Confédération des Syndicats libres  d’Allemagne). C’est le syndicat des salariés de la RDA.  Affiches de propagande Fondé officiellement lors de son 1er congrès (février 1946), le FDGB revendiquait plusieurs millions de membres (1,8 million pour la seule métallurgie). Le syndicat était étroitement lié au SED.  Il s'est dissous en 1990 et ses structures intégrées au Deutscher Gewerkschaftsbund.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BOULLE laurent</dc:creator>
  <cp:lastModifiedBy>BOULLE laurent</cp:lastModifiedBy>
  <cp:revision>37</cp:revision>
  <dcterms:created xsi:type="dcterms:W3CDTF">2016-02-04T15:39:20Z</dcterms:created>
  <dcterms:modified xsi:type="dcterms:W3CDTF">2016-10-21T09:20:48Z</dcterms:modified>
</cp:coreProperties>
</file>