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46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7071-9DB5-4403-9C30-5E54D37EDD33}" type="datetimeFigureOut">
              <a:rPr lang="fr-FR" smtClean="0"/>
              <a:t>28/10/2014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B86E-D229-4FA2-BBEB-A4D21687B9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2416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7071-9DB5-4403-9C30-5E54D37EDD33}" type="datetimeFigureOut">
              <a:rPr lang="fr-FR" smtClean="0"/>
              <a:t>28/10/2014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B86E-D229-4FA2-BBEB-A4D21687B9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6803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7071-9DB5-4403-9C30-5E54D37EDD33}" type="datetimeFigureOut">
              <a:rPr lang="fr-FR" smtClean="0"/>
              <a:t>28/10/2014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B86E-D229-4FA2-BBEB-A4D21687B9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159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7071-9DB5-4403-9C30-5E54D37EDD33}" type="datetimeFigureOut">
              <a:rPr lang="fr-FR" smtClean="0"/>
              <a:t>28/10/2014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B86E-D229-4FA2-BBEB-A4D21687B9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6173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7071-9DB5-4403-9C30-5E54D37EDD33}" type="datetimeFigureOut">
              <a:rPr lang="fr-FR" smtClean="0"/>
              <a:t>28/10/2014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B86E-D229-4FA2-BBEB-A4D21687B9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0436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7071-9DB5-4403-9C30-5E54D37EDD33}" type="datetimeFigureOut">
              <a:rPr lang="fr-FR" smtClean="0"/>
              <a:t>28/10/2014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B86E-D229-4FA2-BBEB-A4D21687B9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805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7071-9DB5-4403-9C30-5E54D37EDD33}" type="datetimeFigureOut">
              <a:rPr lang="fr-FR" smtClean="0"/>
              <a:t>28/10/2014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B86E-D229-4FA2-BBEB-A4D21687B9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4996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7071-9DB5-4403-9C30-5E54D37EDD33}" type="datetimeFigureOut">
              <a:rPr lang="fr-FR" smtClean="0"/>
              <a:t>28/10/2014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B86E-D229-4FA2-BBEB-A4D21687B9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6681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7071-9DB5-4403-9C30-5E54D37EDD33}" type="datetimeFigureOut">
              <a:rPr lang="fr-FR" smtClean="0"/>
              <a:t>28/10/2014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B86E-D229-4FA2-BBEB-A4D21687B9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738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7071-9DB5-4403-9C30-5E54D37EDD33}" type="datetimeFigureOut">
              <a:rPr lang="fr-FR" smtClean="0"/>
              <a:t>28/10/2014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B86E-D229-4FA2-BBEB-A4D21687B9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6911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7071-9DB5-4403-9C30-5E54D37EDD33}" type="datetimeFigureOut">
              <a:rPr lang="fr-FR" smtClean="0"/>
              <a:t>28/10/2014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EB86E-D229-4FA2-BBEB-A4D21687B9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3954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47071-9DB5-4403-9C30-5E54D37EDD33}" type="datetimeFigureOut">
              <a:rPr lang="fr-FR" smtClean="0"/>
              <a:t>28/10/2014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EB86E-D229-4FA2-BBEB-A4D21687B9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491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366713"/>
            <a:ext cx="7943850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llipse 1"/>
          <p:cNvSpPr/>
          <p:nvPr/>
        </p:nvSpPr>
        <p:spPr>
          <a:xfrm>
            <a:off x="2771800" y="3537012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Flèche vers le bas 2"/>
          <p:cNvSpPr/>
          <p:nvPr/>
        </p:nvSpPr>
        <p:spPr>
          <a:xfrm rot="1893825">
            <a:off x="3238168" y="2729419"/>
            <a:ext cx="360040" cy="920710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Flèche vers le bas 4"/>
          <p:cNvSpPr/>
          <p:nvPr/>
        </p:nvSpPr>
        <p:spPr>
          <a:xfrm rot="12591002">
            <a:off x="2289442" y="3985684"/>
            <a:ext cx="526931" cy="1183499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" name="Flèche vers le bas 3"/>
          <p:cNvSpPr/>
          <p:nvPr/>
        </p:nvSpPr>
        <p:spPr>
          <a:xfrm rot="6670771">
            <a:off x="3620184" y="3699845"/>
            <a:ext cx="278128" cy="929054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5292080" y="4290164"/>
            <a:ext cx="504056" cy="5257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Flèche vers le bas 7"/>
          <p:cNvSpPr/>
          <p:nvPr/>
        </p:nvSpPr>
        <p:spPr>
          <a:xfrm rot="15036113">
            <a:off x="3879946" y="3852041"/>
            <a:ext cx="172194" cy="2592860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Flèche vers le bas 8"/>
          <p:cNvSpPr/>
          <p:nvPr/>
        </p:nvSpPr>
        <p:spPr>
          <a:xfrm rot="6650795">
            <a:off x="5896898" y="4546712"/>
            <a:ext cx="430117" cy="643749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Flèche vers le bas 9"/>
          <p:cNvSpPr/>
          <p:nvPr/>
        </p:nvSpPr>
        <p:spPr>
          <a:xfrm rot="2134856">
            <a:off x="5824107" y="3428718"/>
            <a:ext cx="189770" cy="929054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6823102" y="3678212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vers le bas 11"/>
          <p:cNvSpPr/>
          <p:nvPr/>
        </p:nvSpPr>
        <p:spPr>
          <a:xfrm rot="562344">
            <a:off x="6997810" y="3003737"/>
            <a:ext cx="430117" cy="643749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Flèche vers le bas 12"/>
          <p:cNvSpPr/>
          <p:nvPr/>
        </p:nvSpPr>
        <p:spPr>
          <a:xfrm rot="13023583">
            <a:off x="6640035" y="4197828"/>
            <a:ext cx="168383" cy="561850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6576349" y="1403797"/>
            <a:ext cx="389766" cy="36004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6570230" y="4753671"/>
            <a:ext cx="389766" cy="36004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1944709" y="5367317"/>
            <a:ext cx="389766" cy="36004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5406370" y="1601180"/>
            <a:ext cx="389766" cy="36004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6880247" y="2541760"/>
            <a:ext cx="389766" cy="36004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Forme libre 13"/>
          <p:cNvSpPr/>
          <p:nvPr/>
        </p:nvSpPr>
        <p:spPr>
          <a:xfrm>
            <a:off x="5396248" y="4224270"/>
            <a:ext cx="2614411" cy="1880316"/>
          </a:xfrm>
          <a:custGeom>
            <a:avLst/>
            <a:gdLst>
              <a:gd name="connsiteX0" fmla="*/ 0 w 2614411"/>
              <a:gd name="connsiteY0" fmla="*/ 785612 h 1880316"/>
              <a:gd name="connsiteX1" fmla="*/ 1146220 w 2614411"/>
              <a:gd name="connsiteY1" fmla="*/ 103031 h 1880316"/>
              <a:gd name="connsiteX2" fmla="*/ 1944710 w 2614411"/>
              <a:gd name="connsiteY2" fmla="*/ 0 h 1880316"/>
              <a:gd name="connsiteX3" fmla="*/ 2614411 w 2614411"/>
              <a:gd name="connsiteY3" fmla="*/ 1506829 h 1880316"/>
              <a:gd name="connsiteX4" fmla="*/ 2511380 w 2614411"/>
              <a:gd name="connsiteY4" fmla="*/ 1880316 h 1880316"/>
              <a:gd name="connsiteX5" fmla="*/ 1146220 w 2614411"/>
              <a:gd name="connsiteY5" fmla="*/ 1300767 h 1880316"/>
              <a:gd name="connsiteX6" fmla="*/ 669701 w 2614411"/>
              <a:gd name="connsiteY6" fmla="*/ 1661375 h 1880316"/>
              <a:gd name="connsiteX7" fmla="*/ 257577 w 2614411"/>
              <a:gd name="connsiteY7" fmla="*/ 1622738 h 1880316"/>
              <a:gd name="connsiteX8" fmla="*/ 0 w 2614411"/>
              <a:gd name="connsiteY8" fmla="*/ 1313645 h 1880316"/>
              <a:gd name="connsiteX9" fmla="*/ 0 w 2614411"/>
              <a:gd name="connsiteY9" fmla="*/ 785612 h 188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14411" h="1880316">
                <a:moveTo>
                  <a:pt x="0" y="785612"/>
                </a:moveTo>
                <a:lnTo>
                  <a:pt x="1146220" y="103031"/>
                </a:lnTo>
                <a:lnTo>
                  <a:pt x="1944710" y="0"/>
                </a:lnTo>
                <a:lnTo>
                  <a:pt x="2614411" y="1506829"/>
                </a:lnTo>
                <a:lnTo>
                  <a:pt x="2511380" y="1880316"/>
                </a:lnTo>
                <a:lnTo>
                  <a:pt x="1146220" y="1300767"/>
                </a:lnTo>
                <a:lnTo>
                  <a:pt x="669701" y="1661375"/>
                </a:lnTo>
                <a:lnTo>
                  <a:pt x="257577" y="1622738"/>
                </a:lnTo>
                <a:lnTo>
                  <a:pt x="0" y="1313645"/>
                </a:lnTo>
                <a:lnTo>
                  <a:pt x="0" y="785612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1" name="Forme libre 20"/>
          <p:cNvSpPr/>
          <p:nvPr/>
        </p:nvSpPr>
        <p:spPr>
          <a:xfrm>
            <a:off x="3850783" y="1403797"/>
            <a:ext cx="3490175" cy="3554569"/>
          </a:xfrm>
          <a:custGeom>
            <a:avLst/>
            <a:gdLst>
              <a:gd name="connsiteX0" fmla="*/ 0 w 3490175"/>
              <a:gd name="connsiteY0" fmla="*/ 1133341 h 3554569"/>
              <a:gd name="connsiteX1" fmla="*/ 1313645 w 3490175"/>
              <a:gd name="connsiteY1" fmla="*/ 231820 h 3554569"/>
              <a:gd name="connsiteX2" fmla="*/ 3052293 w 3490175"/>
              <a:gd name="connsiteY2" fmla="*/ 0 h 3554569"/>
              <a:gd name="connsiteX3" fmla="*/ 2884868 w 3490175"/>
              <a:gd name="connsiteY3" fmla="*/ 927279 h 3554569"/>
              <a:gd name="connsiteX4" fmla="*/ 3490175 w 3490175"/>
              <a:gd name="connsiteY4" fmla="*/ 1339403 h 3554569"/>
              <a:gd name="connsiteX5" fmla="*/ 2975020 w 3490175"/>
              <a:gd name="connsiteY5" fmla="*/ 1609859 h 3554569"/>
              <a:gd name="connsiteX6" fmla="*/ 3309871 w 3490175"/>
              <a:gd name="connsiteY6" fmla="*/ 2730321 h 3554569"/>
              <a:gd name="connsiteX7" fmla="*/ 2253803 w 3490175"/>
              <a:gd name="connsiteY7" fmla="*/ 2936383 h 3554569"/>
              <a:gd name="connsiteX8" fmla="*/ 1429555 w 3490175"/>
              <a:gd name="connsiteY8" fmla="*/ 3554569 h 3554569"/>
              <a:gd name="connsiteX9" fmla="*/ 1416676 w 3490175"/>
              <a:gd name="connsiteY9" fmla="*/ 2189409 h 3554569"/>
              <a:gd name="connsiteX10" fmla="*/ 940158 w 3490175"/>
              <a:gd name="connsiteY10" fmla="*/ 1493949 h 3554569"/>
              <a:gd name="connsiteX11" fmla="*/ 0 w 3490175"/>
              <a:gd name="connsiteY11" fmla="*/ 1133341 h 3554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90175" h="3554569">
                <a:moveTo>
                  <a:pt x="0" y="1133341"/>
                </a:moveTo>
                <a:lnTo>
                  <a:pt x="1313645" y="231820"/>
                </a:lnTo>
                <a:lnTo>
                  <a:pt x="3052293" y="0"/>
                </a:lnTo>
                <a:lnTo>
                  <a:pt x="2884868" y="927279"/>
                </a:lnTo>
                <a:lnTo>
                  <a:pt x="3490175" y="1339403"/>
                </a:lnTo>
                <a:lnTo>
                  <a:pt x="2975020" y="1609859"/>
                </a:lnTo>
                <a:lnTo>
                  <a:pt x="3309871" y="2730321"/>
                </a:lnTo>
                <a:lnTo>
                  <a:pt x="2253803" y="2936383"/>
                </a:lnTo>
                <a:lnTo>
                  <a:pt x="1429555" y="3554569"/>
                </a:lnTo>
                <a:lnTo>
                  <a:pt x="1416676" y="2189409"/>
                </a:lnTo>
                <a:lnTo>
                  <a:pt x="940158" y="1493949"/>
                </a:lnTo>
                <a:lnTo>
                  <a:pt x="0" y="1133341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2" name="Forme libre 21"/>
          <p:cNvSpPr/>
          <p:nvPr/>
        </p:nvSpPr>
        <p:spPr>
          <a:xfrm>
            <a:off x="2021983" y="2550017"/>
            <a:ext cx="1906073" cy="2060620"/>
          </a:xfrm>
          <a:custGeom>
            <a:avLst/>
            <a:gdLst>
              <a:gd name="connsiteX0" fmla="*/ 0 w 1906073"/>
              <a:gd name="connsiteY0" fmla="*/ 2060620 h 2060620"/>
              <a:gd name="connsiteX1" fmla="*/ 1493949 w 1906073"/>
              <a:gd name="connsiteY1" fmla="*/ 0 h 2060620"/>
              <a:gd name="connsiteX2" fmla="*/ 1906073 w 1906073"/>
              <a:gd name="connsiteY2" fmla="*/ 2034862 h 2060620"/>
              <a:gd name="connsiteX3" fmla="*/ 0 w 1906073"/>
              <a:gd name="connsiteY3" fmla="*/ 2060620 h 2060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6073" h="2060620">
                <a:moveTo>
                  <a:pt x="0" y="2060620"/>
                </a:moveTo>
                <a:lnTo>
                  <a:pt x="1493949" y="0"/>
                </a:lnTo>
                <a:lnTo>
                  <a:pt x="1906073" y="2034862"/>
                </a:lnTo>
                <a:lnTo>
                  <a:pt x="0" y="206062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3" name="Forme libre 22"/>
          <p:cNvSpPr/>
          <p:nvPr/>
        </p:nvSpPr>
        <p:spPr>
          <a:xfrm>
            <a:off x="1094704" y="4829577"/>
            <a:ext cx="1700011" cy="1661375"/>
          </a:xfrm>
          <a:custGeom>
            <a:avLst/>
            <a:gdLst>
              <a:gd name="connsiteX0" fmla="*/ 0 w 1700011"/>
              <a:gd name="connsiteY0" fmla="*/ 1584102 h 1661375"/>
              <a:gd name="connsiteX1" fmla="*/ 1184857 w 1700011"/>
              <a:gd name="connsiteY1" fmla="*/ 0 h 1661375"/>
              <a:gd name="connsiteX2" fmla="*/ 1700011 w 1700011"/>
              <a:gd name="connsiteY2" fmla="*/ 1661375 h 1661375"/>
              <a:gd name="connsiteX3" fmla="*/ 0 w 1700011"/>
              <a:gd name="connsiteY3" fmla="*/ 1584102 h 166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0011" h="1661375">
                <a:moveTo>
                  <a:pt x="0" y="1584102"/>
                </a:moveTo>
                <a:lnTo>
                  <a:pt x="1184857" y="0"/>
                </a:lnTo>
                <a:lnTo>
                  <a:pt x="1700011" y="1661375"/>
                </a:lnTo>
                <a:lnTo>
                  <a:pt x="0" y="1584102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4" name="Flèche en arc 23"/>
          <p:cNvSpPr/>
          <p:nvPr/>
        </p:nvSpPr>
        <p:spPr>
          <a:xfrm>
            <a:off x="5813240" y="5301208"/>
            <a:ext cx="453208" cy="50995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95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6" name="Flèche en arc 25"/>
          <p:cNvSpPr/>
          <p:nvPr/>
        </p:nvSpPr>
        <p:spPr>
          <a:xfrm>
            <a:off x="6823102" y="5037382"/>
            <a:ext cx="453208" cy="50995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95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7" name="Flèche en arc 26"/>
          <p:cNvSpPr/>
          <p:nvPr/>
        </p:nvSpPr>
        <p:spPr>
          <a:xfrm>
            <a:off x="5965640" y="3909394"/>
            <a:ext cx="453208" cy="50995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95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8" name="Flèche en arc 27"/>
          <p:cNvSpPr/>
          <p:nvPr/>
        </p:nvSpPr>
        <p:spPr>
          <a:xfrm>
            <a:off x="6427039" y="3181081"/>
            <a:ext cx="453208" cy="50995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95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9" name="Flèche en arc 28"/>
          <p:cNvSpPr/>
          <p:nvPr/>
        </p:nvSpPr>
        <p:spPr>
          <a:xfrm>
            <a:off x="5374649" y="1601180"/>
            <a:ext cx="453208" cy="50995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95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0" name="Flèche en arc 29"/>
          <p:cNvSpPr/>
          <p:nvPr/>
        </p:nvSpPr>
        <p:spPr>
          <a:xfrm>
            <a:off x="1843118" y="5849608"/>
            <a:ext cx="453208" cy="50995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95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1" name="Flèche en arc 30"/>
          <p:cNvSpPr/>
          <p:nvPr/>
        </p:nvSpPr>
        <p:spPr>
          <a:xfrm>
            <a:off x="6701508" y="1222067"/>
            <a:ext cx="453208" cy="50995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95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2" name="Flèche en arc 31"/>
          <p:cNvSpPr/>
          <p:nvPr/>
        </p:nvSpPr>
        <p:spPr>
          <a:xfrm>
            <a:off x="5290076" y="4290164"/>
            <a:ext cx="506060" cy="58695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95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3" name="Double flèche horizontale 32"/>
          <p:cNvSpPr/>
          <p:nvPr/>
        </p:nvSpPr>
        <p:spPr>
          <a:xfrm rot="1530076">
            <a:off x="5229650" y="2715429"/>
            <a:ext cx="628916" cy="347180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05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4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7" grpId="0" animBg="1"/>
      <p:bldP spid="15" grpId="0" animBg="1"/>
      <p:bldP spid="16" grpId="0" animBg="1"/>
      <p:bldP spid="17" grpId="0" animBg="1"/>
      <p:bldP spid="18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2771800" y="3537012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Flèche vers le bas 2"/>
          <p:cNvSpPr/>
          <p:nvPr/>
        </p:nvSpPr>
        <p:spPr>
          <a:xfrm rot="2481402">
            <a:off x="3628576" y="1970423"/>
            <a:ext cx="360040" cy="1767045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Flèche vers le bas 4"/>
          <p:cNvSpPr/>
          <p:nvPr/>
        </p:nvSpPr>
        <p:spPr>
          <a:xfrm rot="12591002">
            <a:off x="2289442" y="3985684"/>
            <a:ext cx="526931" cy="1183499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" name="Flèche vers le bas 3"/>
          <p:cNvSpPr/>
          <p:nvPr/>
        </p:nvSpPr>
        <p:spPr>
          <a:xfrm rot="6670771">
            <a:off x="3892409" y="3513376"/>
            <a:ext cx="235529" cy="1450756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5292080" y="4290164"/>
            <a:ext cx="504056" cy="5257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Flèche vers le bas 7"/>
          <p:cNvSpPr/>
          <p:nvPr/>
        </p:nvSpPr>
        <p:spPr>
          <a:xfrm rot="15036113">
            <a:off x="3879946" y="3852041"/>
            <a:ext cx="172194" cy="2592860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Flèche vers le bas 8"/>
          <p:cNvSpPr/>
          <p:nvPr/>
        </p:nvSpPr>
        <p:spPr>
          <a:xfrm rot="6650795">
            <a:off x="5896898" y="4546712"/>
            <a:ext cx="430117" cy="643749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Flèche vers le bas 9"/>
          <p:cNvSpPr/>
          <p:nvPr/>
        </p:nvSpPr>
        <p:spPr>
          <a:xfrm rot="2134856">
            <a:off x="5990249" y="2910946"/>
            <a:ext cx="167385" cy="1492955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6823102" y="3678212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vers le bas 11"/>
          <p:cNvSpPr/>
          <p:nvPr/>
        </p:nvSpPr>
        <p:spPr>
          <a:xfrm rot="562344">
            <a:off x="6997810" y="3003737"/>
            <a:ext cx="430117" cy="643749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Flèche vers le bas 12"/>
          <p:cNvSpPr/>
          <p:nvPr/>
        </p:nvSpPr>
        <p:spPr>
          <a:xfrm rot="13023583">
            <a:off x="6640035" y="4197828"/>
            <a:ext cx="168383" cy="561850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6576349" y="1403797"/>
            <a:ext cx="389766" cy="36004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6570230" y="4753671"/>
            <a:ext cx="389766" cy="36004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1944709" y="5367317"/>
            <a:ext cx="389766" cy="36004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5406370" y="1601180"/>
            <a:ext cx="389766" cy="36004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6880247" y="2541760"/>
            <a:ext cx="389766" cy="36004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Forme libre 13"/>
          <p:cNvSpPr/>
          <p:nvPr/>
        </p:nvSpPr>
        <p:spPr>
          <a:xfrm>
            <a:off x="5396248" y="4224270"/>
            <a:ext cx="2614411" cy="1880316"/>
          </a:xfrm>
          <a:custGeom>
            <a:avLst/>
            <a:gdLst>
              <a:gd name="connsiteX0" fmla="*/ 0 w 2614411"/>
              <a:gd name="connsiteY0" fmla="*/ 785612 h 1880316"/>
              <a:gd name="connsiteX1" fmla="*/ 1146220 w 2614411"/>
              <a:gd name="connsiteY1" fmla="*/ 103031 h 1880316"/>
              <a:gd name="connsiteX2" fmla="*/ 1944710 w 2614411"/>
              <a:gd name="connsiteY2" fmla="*/ 0 h 1880316"/>
              <a:gd name="connsiteX3" fmla="*/ 2614411 w 2614411"/>
              <a:gd name="connsiteY3" fmla="*/ 1506829 h 1880316"/>
              <a:gd name="connsiteX4" fmla="*/ 2511380 w 2614411"/>
              <a:gd name="connsiteY4" fmla="*/ 1880316 h 1880316"/>
              <a:gd name="connsiteX5" fmla="*/ 1146220 w 2614411"/>
              <a:gd name="connsiteY5" fmla="*/ 1300767 h 1880316"/>
              <a:gd name="connsiteX6" fmla="*/ 669701 w 2614411"/>
              <a:gd name="connsiteY6" fmla="*/ 1661375 h 1880316"/>
              <a:gd name="connsiteX7" fmla="*/ 257577 w 2614411"/>
              <a:gd name="connsiteY7" fmla="*/ 1622738 h 1880316"/>
              <a:gd name="connsiteX8" fmla="*/ 0 w 2614411"/>
              <a:gd name="connsiteY8" fmla="*/ 1313645 h 1880316"/>
              <a:gd name="connsiteX9" fmla="*/ 0 w 2614411"/>
              <a:gd name="connsiteY9" fmla="*/ 785612 h 188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14411" h="1880316">
                <a:moveTo>
                  <a:pt x="0" y="785612"/>
                </a:moveTo>
                <a:lnTo>
                  <a:pt x="1146220" y="103031"/>
                </a:lnTo>
                <a:lnTo>
                  <a:pt x="1944710" y="0"/>
                </a:lnTo>
                <a:lnTo>
                  <a:pt x="2614411" y="1506829"/>
                </a:lnTo>
                <a:lnTo>
                  <a:pt x="2511380" y="1880316"/>
                </a:lnTo>
                <a:lnTo>
                  <a:pt x="1146220" y="1300767"/>
                </a:lnTo>
                <a:lnTo>
                  <a:pt x="669701" y="1661375"/>
                </a:lnTo>
                <a:lnTo>
                  <a:pt x="257577" y="1622738"/>
                </a:lnTo>
                <a:lnTo>
                  <a:pt x="0" y="1313645"/>
                </a:lnTo>
                <a:lnTo>
                  <a:pt x="0" y="785612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1" name="Forme libre 20"/>
          <p:cNvSpPr/>
          <p:nvPr/>
        </p:nvSpPr>
        <p:spPr>
          <a:xfrm>
            <a:off x="3850783" y="1403797"/>
            <a:ext cx="3490175" cy="3554569"/>
          </a:xfrm>
          <a:custGeom>
            <a:avLst/>
            <a:gdLst>
              <a:gd name="connsiteX0" fmla="*/ 0 w 3490175"/>
              <a:gd name="connsiteY0" fmla="*/ 1133341 h 3554569"/>
              <a:gd name="connsiteX1" fmla="*/ 1313645 w 3490175"/>
              <a:gd name="connsiteY1" fmla="*/ 231820 h 3554569"/>
              <a:gd name="connsiteX2" fmla="*/ 3052293 w 3490175"/>
              <a:gd name="connsiteY2" fmla="*/ 0 h 3554569"/>
              <a:gd name="connsiteX3" fmla="*/ 2884868 w 3490175"/>
              <a:gd name="connsiteY3" fmla="*/ 927279 h 3554569"/>
              <a:gd name="connsiteX4" fmla="*/ 3490175 w 3490175"/>
              <a:gd name="connsiteY4" fmla="*/ 1339403 h 3554569"/>
              <a:gd name="connsiteX5" fmla="*/ 2975020 w 3490175"/>
              <a:gd name="connsiteY5" fmla="*/ 1609859 h 3554569"/>
              <a:gd name="connsiteX6" fmla="*/ 3309871 w 3490175"/>
              <a:gd name="connsiteY6" fmla="*/ 2730321 h 3554569"/>
              <a:gd name="connsiteX7" fmla="*/ 2253803 w 3490175"/>
              <a:gd name="connsiteY7" fmla="*/ 2936383 h 3554569"/>
              <a:gd name="connsiteX8" fmla="*/ 1429555 w 3490175"/>
              <a:gd name="connsiteY8" fmla="*/ 3554569 h 3554569"/>
              <a:gd name="connsiteX9" fmla="*/ 1416676 w 3490175"/>
              <a:gd name="connsiteY9" fmla="*/ 2189409 h 3554569"/>
              <a:gd name="connsiteX10" fmla="*/ 940158 w 3490175"/>
              <a:gd name="connsiteY10" fmla="*/ 1493949 h 3554569"/>
              <a:gd name="connsiteX11" fmla="*/ 0 w 3490175"/>
              <a:gd name="connsiteY11" fmla="*/ 1133341 h 3554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90175" h="3554569">
                <a:moveTo>
                  <a:pt x="0" y="1133341"/>
                </a:moveTo>
                <a:lnTo>
                  <a:pt x="1313645" y="231820"/>
                </a:lnTo>
                <a:lnTo>
                  <a:pt x="3052293" y="0"/>
                </a:lnTo>
                <a:lnTo>
                  <a:pt x="2884868" y="927279"/>
                </a:lnTo>
                <a:lnTo>
                  <a:pt x="3490175" y="1339403"/>
                </a:lnTo>
                <a:lnTo>
                  <a:pt x="2975020" y="1609859"/>
                </a:lnTo>
                <a:lnTo>
                  <a:pt x="3309871" y="2730321"/>
                </a:lnTo>
                <a:lnTo>
                  <a:pt x="2253803" y="2936383"/>
                </a:lnTo>
                <a:lnTo>
                  <a:pt x="1429555" y="3554569"/>
                </a:lnTo>
                <a:lnTo>
                  <a:pt x="1416676" y="2189409"/>
                </a:lnTo>
                <a:lnTo>
                  <a:pt x="940158" y="1493949"/>
                </a:lnTo>
                <a:lnTo>
                  <a:pt x="0" y="1133341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2" name="Forme libre 21"/>
          <p:cNvSpPr/>
          <p:nvPr/>
        </p:nvSpPr>
        <p:spPr>
          <a:xfrm>
            <a:off x="2021983" y="2550017"/>
            <a:ext cx="1906073" cy="2060620"/>
          </a:xfrm>
          <a:custGeom>
            <a:avLst/>
            <a:gdLst>
              <a:gd name="connsiteX0" fmla="*/ 0 w 1906073"/>
              <a:gd name="connsiteY0" fmla="*/ 2060620 h 2060620"/>
              <a:gd name="connsiteX1" fmla="*/ 1493949 w 1906073"/>
              <a:gd name="connsiteY1" fmla="*/ 0 h 2060620"/>
              <a:gd name="connsiteX2" fmla="*/ 1906073 w 1906073"/>
              <a:gd name="connsiteY2" fmla="*/ 2034862 h 2060620"/>
              <a:gd name="connsiteX3" fmla="*/ 0 w 1906073"/>
              <a:gd name="connsiteY3" fmla="*/ 2060620 h 2060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6073" h="2060620">
                <a:moveTo>
                  <a:pt x="0" y="2060620"/>
                </a:moveTo>
                <a:lnTo>
                  <a:pt x="1493949" y="0"/>
                </a:lnTo>
                <a:lnTo>
                  <a:pt x="1906073" y="2034862"/>
                </a:lnTo>
                <a:lnTo>
                  <a:pt x="0" y="206062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3" name="Forme libre 22"/>
          <p:cNvSpPr/>
          <p:nvPr/>
        </p:nvSpPr>
        <p:spPr>
          <a:xfrm>
            <a:off x="1094704" y="4829577"/>
            <a:ext cx="1700011" cy="1661375"/>
          </a:xfrm>
          <a:custGeom>
            <a:avLst/>
            <a:gdLst>
              <a:gd name="connsiteX0" fmla="*/ 0 w 1700011"/>
              <a:gd name="connsiteY0" fmla="*/ 1584102 h 1661375"/>
              <a:gd name="connsiteX1" fmla="*/ 1184857 w 1700011"/>
              <a:gd name="connsiteY1" fmla="*/ 0 h 1661375"/>
              <a:gd name="connsiteX2" fmla="*/ 1700011 w 1700011"/>
              <a:gd name="connsiteY2" fmla="*/ 1661375 h 1661375"/>
              <a:gd name="connsiteX3" fmla="*/ 0 w 1700011"/>
              <a:gd name="connsiteY3" fmla="*/ 1584102 h 166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0011" h="1661375">
                <a:moveTo>
                  <a:pt x="0" y="1584102"/>
                </a:moveTo>
                <a:lnTo>
                  <a:pt x="1184857" y="0"/>
                </a:lnTo>
                <a:lnTo>
                  <a:pt x="1700011" y="1661375"/>
                </a:lnTo>
                <a:lnTo>
                  <a:pt x="0" y="1584102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4" name="Flèche en arc 23"/>
          <p:cNvSpPr/>
          <p:nvPr/>
        </p:nvSpPr>
        <p:spPr>
          <a:xfrm>
            <a:off x="5813240" y="5301208"/>
            <a:ext cx="453208" cy="50995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95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6" name="Flèche en arc 25"/>
          <p:cNvSpPr/>
          <p:nvPr/>
        </p:nvSpPr>
        <p:spPr>
          <a:xfrm>
            <a:off x="6823102" y="5037382"/>
            <a:ext cx="453208" cy="50995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95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7" name="Flèche en arc 26"/>
          <p:cNvSpPr/>
          <p:nvPr/>
        </p:nvSpPr>
        <p:spPr>
          <a:xfrm>
            <a:off x="5965640" y="3909394"/>
            <a:ext cx="453208" cy="50995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95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8" name="Flèche en arc 27"/>
          <p:cNvSpPr/>
          <p:nvPr/>
        </p:nvSpPr>
        <p:spPr>
          <a:xfrm>
            <a:off x="6544628" y="2796238"/>
            <a:ext cx="453208" cy="50995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95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9" name="Flèche en arc 28"/>
          <p:cNvSpPr/>
          <p:nvPr/>
        </p:nvSpPr>
        <p:spPr>
          <a:xfrm>
            <a:off x="5374649" y="1601180"/>
            <a:ext cx="453208" cy="50995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95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0" name="Flèche en arc 29"/>
          <p:cNvSpPr/>
          <p:nvPr/>
        </p:nvSpPr>
        <p:spPr>
          <a:xfrm>
            <a:off x="1843118" y="5849608"/>
            <a:ext cx="453208" cy="50995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95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1" name="Flèche en arc 30"/>
          <p:cNvSpPr/>
          <p:nvPr/>
        </p:nvSpPr>
        <p:spPr>
          <a:xfrm>
            <a:off x="6701508" y="1222067"/>
            <a:ext cx="453208" cy="50995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95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2" name="Flèche en arc 31"/>
          <p:cNvSpPr/>
          <p:nvPr/>
        </p:nvSpPr>
        <p:spPr>
          <a:xfrm>
            <a:off x="5290076" y="4290164"/>
            <a:ext cx="506060" cy="58695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95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3" name="Double flèche horizontale 32"/>
          <p:cNvSpPr/>
          <p:nvPr/>
        </p:nvSpPr>
        <p:spPr>
          <a:xfrm rot="1530076">
            <a:off x="5229650" y="2715429"/>
            <a:ext cx="628916" cy="347180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4" name="ZoneTexte 33"/>
          <p:cNvSpPr txBox="1"/>
          <p:nvPr/>
        </p:nvSpPr>
        <p:spPr>
          <a:xfrm>
            <a:off x="2757595" y="3691963"/>
            <a:ext cx="7409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Am du N</a:t>
            </a:r>
            <a:endParaRPr lang="fr-FR" sz="1200" b="1" dirty="0"/>
          </a:p>
        </p:txBody>
      </p:sp>
      <p:sp>
        <p:nvSpPr>
          <p:cNvPr id="36" name="ZoneTexte 35"/>
          <p:cNvSpPr txBox="1"/>
          <p:nvPr/>
        </p:nvSpPr>
        <p:spPr>
          <a:xfrm>
            <a:off x="1765932" y="5667069"/>
            <a:ext cx="7473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Am du Sud</a:t>
            </a:r>
            <a:endParaRPr lang="fr-FR" sz="1000" dirty="0"/>
          </a:p>
        </p:txBody>
      </p:sp>
      <p:sp>
        <p:nvSpPr>
          <p:cNvPr id="37" name="ZoneTexte 36"/>
          <p:cNvSpPr txBox="1"/>
          <p:nvPr/>
        </p:nvSpPr>
        <p:spPr>
          <a:xfrm>
            <a:off x="4778798" y="2550017"/>
            <a:ext cx="51328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Russie</a:t>
            </a:r>
            <a:endParaRPr lang="fr-FR" sz="1000" dirty="0"/>
          </a:p>
        </p:txBody>
      </p:sp>
      <p:sp>
        <p:nvSpPr>
          <p:cNvPr id="38" name="ZoneTexte 37"/>
          <p:cNvSpPr txBox="1"/>
          <p:nvPr/>
        </p:nvSpPr>
        <p:spPr>
          <a:xfrm>
            <a:off x="5704844" y="2975905"/>
            <a:ext cx="7040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Asie </a:t>
            </a:r>
            <a:r>
              <a:rPr lang="fr-FR" sz="1000" dirty="0" err="1" smtClean="0"/>
              <a:t>centr</a:t>
            </a:r>
            <a:endParaRPr lang="fr-FR" sz="1000" dirty="0"/>
          </a:p>
        </p:txBody>
      </p:sp>
      <p:sp>
        <p:nvSpPr>
          <p:cNvPr id="39" name="ZoneTexte 38"/>
          <p:cNvSpPr txBox="1"/>
          <p:nvPr/>
        </p:nvSpPr>
        <p:spPr>
          <a:xfrm>
            <a:off x="5233213" y="1362750"/>
            <a:ext cx="8066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Asie de l’Est</a:t>
            </a:r>
            <a:endParaRPr lang="fr-FR" sz="1000" dirty="0"/>
          </a:p>
        </p:txBody>
      </p:sp>
      <p:sp>
        <p:nvSpPr>
          <p:cNvPr id="40" name="ZoneTexte 39"/>
          <p:cNvSpPr txBox="1"/>
          <p:nvPr/>
        </p:nvSpPr>
        <p:spPr>
          <a:xfrm>
            <a:off x="6969528" y="1091375"/>
            <a:ext cx="7152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Asie du SE</a:t>
            </a:r>
            <a:endParaRPr lang="fr-FR" sz="1000" dirty="0"/>
          </a:p>
        </p:txBody>
      </p:sp>
      <p:sp>
        <p:nvSpPr>
          <p:cNvPr id="41" name="ZoneTexte 40"/>
          <p:cNvSpPr txBox="1"/>
          <p:nvPr/>
        </p:nvSpPr>
        <p:spPr>
          <a:xfrm>
            <a:off x="6720363" y="2611386"/>
            <a:ext cx="97334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Inde et </a:t>
            </a:r>
            <a:r>
              <a:rPr lang="fr-FR" sz="1000" dirty="0" err="1" smtClean="0"/>
              <a:t>ss</a:t>
            </a:r>
            <a:r>
              <a:rPr lang="fr-FR" sz="1000" dirty="0" smtClean="0"/>
              <a:t> </a:t>
            </a:r>
            <a:r>
              <a:rPr lang="fr-FR" sz="1000" dirty="0" err="1" smtClean="0"/>
              <a:t>cont</a:t>
            </a:r>
            <a:r>
              <a:rPr lang="fr-FR" sz="1000" dirty="0" smtClean="0"/>
              <a:t>,</a:t>
            </a:r>
            <a:endParaRPr lang="fr-FR" sz="1000" dirty="0"/>
          </a:p>
        </p:txBody>
      </p:sp>
      <p:sp>
        <p:nvSpPr>
          <p:cNvPr id="42" name="ZoneTexte 41"/>
          <p:cNvSpPr txBox="1"/>
          <p:nvPr/>
        </p:nvSpPr>
        <p:spPr>
          <a:xfrm>
            <a:off x="5496676" y="5556459"/>
            <a:ext cx="66236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/>
              <a:t>Afr</a:t>
            </a:r>
            <a:r>
              <a:rPr lang="fr-FR" sz="1000" dirty="0" smtClean="0"/>
              <a:t> ouest</a:t>
            </a:r>
            <a:endParaRPr lang="fr-FR" sz="1000" dirty="0"/>
          </a:p>
        </p:txBody>
      </p:sp>
      <p:sp>
        <p:nvSpPr>
          <p:cNvPr id="43" name="ZoneTexte 42"/>
          <p:cNvSpPr txBox="1"/>
          <p:nvPr/>
        </p:nvSpPr>
        <p:spPr>
          <a:xfrm>
            <a:off x="6960711" y="4835255"/>
            <a:ext cx="10294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/>
              <a:t>Afr</a:t>
            </a:r>
            <a:r>
              <a:rPr lang="fr-FR" sz="1000" dirty="0" smtClean="0"/>
              <a:t> Est et centre</a:t>
            </a:r>
            <a:endParaRPr lang="fr-FR" sz="1000" dirty="0"/>
          </a:p>
        </p:txBody>
      </p:sp>
      <p:sp>
        <p:nvSpPr>
          <p:cNvPr id="44" name="ZoneTexte 43"/>
          <p:cNvSpPr txBox="1"/>
          <p:nvPr/>
        </p:nvSpPr>
        <p:spPr>
          <a:xfrm>
            <a:off x="5077683" y="4498177"/>
            <a:ext cx="9877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Esp </a:t>
            </a:r>
            <a:r>
              <a:rPr lang="fr-FR" sz="1200" b="1" dirty="0" err="1" smtClean="0"/>
              <a:t>Shengen</a:t>
            </a:r>
            <a:endParaRPr lang="fr-FR" sz="1200" b="1" dirty="0"/>
          </a:p>
        </p:txBody>
      </p:sp>
      <p:sp>
        <p:nvSpPr>
          <p:cNvPr id="45" name="ZoneTexte 44"/>
          <p:cNvSpPr txBox="1"/>
          <p:nvPr/>
        </p:nvSpPr>
        <p:spPr>
          <a:xfrm>
            <a:off x="6642008" y="3754745"/>
            <a:ext cx="11178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Golfe persique</a:t>
            </a:r>
            <a:endParaRPr lang="fr-FR" sz="1200" b="1" dirty="0"/>
          </a:p>
        </p:txBody>
      </p:sp>
      <p:sp>
        <p:nvSpPr>
          <p:cNvPr id="46" name="Ellipse 45"/>
          <p:cNvSpPr/>
          <p:nvPr/>
        </p:nvSpPr>
        <p:spPr>
          <a:xfrm>
            <a:off x="84923" y="294709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742928" y="392848"/>
            <a:ext cx="2503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Les grands foyers d’immigration</a:t>
            </a:r>
          </a:p>
        </p:txBody>
      </p:sp>
      <p:sp>
        <p:nvSpPr>
          <p:cNvPr id="47" name="Flèche vers le bas 46"/>
          <p:cNvSpPr/>
          <p:nvPr/>
        </p:nvSpPr>
        <p:spPr>
          <a:xfrm rot="6650795">
            <a:off x="124964" y="946621"/>
            <a:ext cx="339052" cy="561722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8" name="ZoneTexte 47"/>
          <p:cNvSpPr txBox="1"/>
          <p:nvPr/>
        </p:nvSpPr>
        <p:spPr>
          <a:xfrm>
            <a:off x="742928" y="1096020"/>
            <a:ext cx="24558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Les flux majeurs vers ces foyers</a:t>
            </a:r>
          </a:p>
        </p:txBody>
      </p:sp>
      <p:sp>
        <p:nvSpPr>
          <p:cNvPr id="50" name="Ellipse 49"/>
          <p:cNvSpPr/>
          <p:nvPr/>
        </p:nvSpPr>
        <p:spPr>
          <a:xfrm>
            <a:off x="56637" y="1711776"/>
            <a:ext cx="389766" cy="36004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1" name="ZoneTexte 50"/>
          <p:cNvSpPr txBox="1"/>
          <p:nvPr/>
        </p:nvSpPr>
        <p:spPr>
          <a:xfrm>
            <a:off x="717797" y="1737907"/>
            <a:ext cx="23955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Les grands foyers d’émigration</a:t>
            </a:r>
          </a:p>
        </p:txBody>
      </p:sp>
      <p:sp>
        <p:nvSpPr>
          <p:cNvPr id="52" name="Flèche en arc 51"/>
          <p:cNvSpPr/>
          <p:nvPr/>
        </p:nvSpPr>
        <p:spPr>
          <a:xfrm>
            <a:off x="24916" y="2391845"/>
            <a:ext cx="453208" cy="50995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95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722132" y="2443067"/>
            <a:ext cx="24893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Les flux à l’intérieur des régions</a:t>
            </a:r>
          </a:p>
        </p:txBody>
      </p:sp>
      <p:sp>
        <p:nvSpPr>
          <p:cNvPr id="54" name="Double flèche horizontale 53"/>
          <p:cNvSpPr/>
          <p:nvPr/>
        </p:nvSpPr>
        <p:spPr>
          <a:xfrm rot="1530076">
            <a:off x="37392" y="3019086"/>
            <a:ext cx="514196" cy="290053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5" name="ZoneTexte 54"/>
          <p:cNvSpPr txBox="1"/>
          <p:nvPr/>
        </p:nvSpPr>
        <p:spPr>
          <a:xfrm>
            <a:off x="649881" y="2960516"/>
            <a:ext cx="21402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Un ex de flux symétriques</a:t>
            </a:r>
          </a:p>
          <a:p>
            <a:r>
              <a:rPr lang="fr-FR" sz="1400" dirty="0" smtClean="0"/>
              <a:t>entre deux zones voisines </a:t>
            </a:r>
          </a:p>
        </p:txBody>
      </p:sp>
      <p:sp>
        <p:nvSpPr>
          <p:cNvPr id="25" name="Forme libre 24"/>
          <p:cNvSpPr/>
          <p:nvPr/>
        </p:nvSpPr>
        <p:spPr>
          <a:xfrm>
            <a:off x="23148" y="185195"/>
            <a:ext cx="3206187" cy="3414532"/>
          </a:xfrm>
          <a:custGeom>
            <a:avLst/>
            <a:gdLst>
              <a:gd name="connsiteX0" fmla="*/ 0 w 3217762"/>
              <a:gd name="connsiteY0" fmla="*/ 0 h 3402957"/>
              <a:gd name="connsiteX1" fmla="*/ 0 w 3217762"/>
              <a:gd name="connsiteY1" fmla="*/ 3402957 h 3402957"/>
              <a:gd name="connsiteX2" fmla="*/ 2500132 w 3217762"/>
              <a:gd name="connsiteY2" fmla="*/ 3402957 h 3402957"/>
              <a:gd name="connsiteX3" fmla="*/ 3171464 w 3217762"/>
              <a:gd name="connsiteY3" fmla="*/ 2419108 h 3402957"/>
              <a:gd name="connsiteX4" fmla="*/ 3217762 w 3217762"/>
              <a:gd name="connsiteY4" fmla="*/ 34724 h 3402957"/>
              <a:gd name="connsiteX5" fmla="*/ 0 w 3217762"/>
              <a:gd name="connsiteY5" fmla="*/ 0 h 3402957"/>
              <a:gd name="connsiteX0" fmla="*/ 0 w 3206187"/>
              <a:gd name="connsiteY0" fmla="*/ 11575 h 3414532"/>
              <a:gd name="connsiteX1" fmla="*/ 0 w 3206187"/>
              <a:gd name="connsiteY1" fmla="*/ 3414532 h 3414532"/>
              <a:gd name="connsiteX2" fmla="*/ 2500132 w 3206187"/>
              <a:gd name="connsiteY2" fmla="*/ 3414532 h 3414532"/>
              <a:gd name="connsiteX3" fmla="*/ 3171464 w 3206187"/>
              <a:gd name="connsiteY3" fmla="*/ 2430683 h 3414532"/>
              <a:gd name="connsiteX4" fmla="*/ 3206187 w 3206187"/>
              <a:gd name="connsiteY4" fmla="*/ 0 h 3414532"/>
              <a:gd name="connsiteX5" fmla="*/ 0 w 3206187"/>
              <a:gd name="connsiteY5" fmla="*/ 11575 h 341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6187" h="3414532">
                <a:moveTo>
                  <a:pt x="0" y="11575"/>
                </a:moveTo>
                <a:lnTo>
                  <a:pt x="0" y="3414532"/>
                </a:lnTo>
                <a:lnTo>
                  <a:pt x="2500132" y="3414532"/>
                </a:lnTo>
                <a:lnTo>
                  <a:pt x="3171464" y="2430683"/>
                </a:lnTo>
                <a:lnTo>
                  <a:pt x="3206187" y="0"/>
                </a:lnTo>
                <a:lnTo>
                  <a:pt x="0" y="11575"/>
                </a:lnTo>
                <a:close/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5817918" y="3807129"/>
            <a:ext cx="6575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Pr Orient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132597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4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7" grpId="0" animBg="1"/>
      <p:bldP spid="15" grpId="0" animBg="1"/>
      <p:bldP spid="16" grpId="0" animBg="1"/>
      <p:bldP spid="17" grpId="0" animBg="1"/>
      <p:bldP spid="18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 animBg="1"/>
      <p:bldP spid="19" grpId="0"/>
      <p:bldP spid="47" grpId="0" animBg="1"/>
      <p:bldP spid="48" grpId="0"/>
      <p:bldP spid="50" grpId="0" animBg="1"/>
      <p:bldP spid="51" grpId="0"/>
      <p:bldP spid="52" grpId="0" animBg="1"/>
      <p:bldP spid="53" grpId="0"/>
      <p:bldP spid="54" grpId="0" animBg="1"/>
      <p:bldP spid="55" grpId="0"/>
      <p:bldP spid="6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2771800" y="3537012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Flèche vers le bas 2"/>
          <p:cNvSpPr/>
          <p:nvPr/>
        </p:nvSpPr>
        <p:spPr>
          <a:xfrm rot="2481402">
            <a:off x="3628576" y="1970423"/>
            <a:ext cx="360040" cy="1767045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Flèche vers le bas 4"/>
          <p:cNvSpPr/>
          <p:nvPr/>
        </p:nvSpPr>
        <p:spPr>
          <a:xfrm rot="12591002">
            <a:off x="2289442" y="3985684"/>
            <a:ext cx="526931" cy="1183499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" name="Flèche vers le bas 3"/>
          <p:cNvSpPr/>
          <p:nvPr/>
        </p:nvSpPr>
        <p:spPr>
          <a:xfrm rot="6670771">
            <a:off x="3892409" y="3513376"/>
            <a:ext cx="235529" cy="1450756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5292080" y="4290164"/>
            <a:ext cx="504056" cy="52579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Flèche vers le bas 7"/>
          <p:cNvSpPr/>
          <p:nvPr/>
        </p:nvSpPr>
        <p:spPr>
          <a:xfrm rot="15036113">
            <a:off x="3879946" y="3852041"/>
            <a:ext cx="172194" cy="2592860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Flèche vers le bas 8"/>
          <p:cNvSpPr/>
          <p:nvPr/>
        </p:nvSpPr>
        <p:spPr>
          <a:xfrm rot="6650795">
            <a:off x="5896898" y="4546712"/>
            <a:ext cx="430117" cy="643749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Flèche vers le bas 9"/>
          <p:cNvSpPr/>
          <p:nvPr/>
        </p:nvSpPr>
        <p:spPr>
          <a:xfrm rot="2134856">
            <a:off x="5990249" y="2910946"/>
            <a:ext cx="167385" cy="1492955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6823102" y="3678212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vers le bas 11"/>
          <p:cNvSpPr/>
          <p:nvPr/>
        </p:nvSpPr>
        <p:spPr>
          <a:xfrm rot="562344">
            <a:off x="6997810" y="3003737"/>
            <a:ext cx="430117" cy="643749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Flèche vers le bas 12"/>
          <p:cNvSpPr/>
          <p:nvPr/>
        </p:nvSpPr>
        <p:spPr>
          <a:xfrm rot="13023583">
            <a:off x="6640035" y="4197828"/>
            <a:ext cx="168383" cy="561850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6576349" y="1403797"/>
            <a:ext cx="389766" cy="36004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6570230" y="4753671"/>
            <a:ext cx="389766" cy="36004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1944709" y="5367317"/>
            <a:ext cx="389766" cy="36004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5406370" y="1601180"/>
            <a:ext cx="389766" cy="36004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6880247" y="2541760"/>
            <a:ext cx="389766" cy="36004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Forme libre 13"/>
          <p:cNvSpPr/>
          <p:nvPr/>
        </p:nvSpPr>
        <p:spPr>
          <a:xfrm>
            <a:off x="5396248" y="4224270"/>
            <a:ext cx="2614411" cy="1880316"/>
          </a:xfrm>
          <a:custGeom>
            <a:avLst/>
            <a:gdLst>
              <a:gd name="connsiteX0" fmla="*/ 0 w 2614411"/>
              <a:gd name="connsiteY0" fmla="*/ 785612 h 1880316"/>
              <a:gd name="connsiteX1" fmla="*/ 1146220 w 2614411"/>
              <a:gd name="connsiteY1" fmla="*/ 103031 h 1880316"/>
              <a:gd name="connsiteX2" fmla="*/ 1944710 w 2614411"/>
              <a:gd name="connsiteY2" fmla="*/ 0 h 1880316"/>
              <a:gd name="connsiteX3" fmla="*/ 2614411 w 2614411"/>
              <a:gd name="connsiteY3" fmla="*/ 1506829 h 1880316"/>
              <a:gd name="connsiteX4" fmla="*/ 2511380 w 2614411"/>
              <a:gd name="connsiteY4" fmla="*/ 1880316 h 1880316"/>
              <a:gd name="connsiteX5" fmla="*/ 1146220 w 2614411"/>
              <a:gd name="connsiteY5" fmla="*/ 1300767 h 1880316"/>
              <a:gd name="connsiteX6" fmla="*/ 669701 w 2614411"/>
              <a:gd name="connsiteY6" fmla="*/ 1661375 h 1880316"/>
              <a:gd name="connsiteX7" fmla="*/ 257577 w 2614411"/>
              <a:gd name="connsiteY7" fmla="*/ 1622738 h 1880316"/>
              <a:gd name="connsiteX8" fmla="*/ 0 w 2614411"/>
              <a:gd name="connsiteY8" fmla="*/ 1313645 h 1880316"/>
              <a:gd name="connsiteX9" fmla="*/ 0 w 2614411"/>
              <a:gd name="connsiteY9" fmla="*/ 785612 h 188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14411" h="1880316">
                <a:moveTo>
                  <a:pt x="0" y="785612"/>
                </a:moveTo>
                <a:lnTo>
                  <a:pt x="1146220" y="103031"/>
                </a:lnTo>
                <a:lnTo>
                  <a:pt x="1944710" y="0"/>
                </a:lnTo>
                <a:lnTo>
                  <a:pt x="2614411" y="1506829"/>
                </a:lnTo>
                <a:lnTo>
                  <a:pt x="2511380" y="1880316"/>
                </a:lnTo>
                <a:lnTo>
                  <a:pt x="1146220" y="1300767"/>
                </a:lnTo>
                <a:lnTo>
                  <a:pt x="669701" y="1661375"/>
                </a:lnTo>
                <a:lnTo>
                  <a:pt x="257577" y="1622738"/>
                </a:lnTo>
                <a:lnTo>
                  <a:pt x="0" y="1313645"/>
                </a:lnTo>
                <a:lnTo>
                  <a:pt x="0" y="785612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1" name="Forme libre 20"/>
          <p:cNvSpPr/>
          <p:nvPr/>
        </p:nvSpPr>
        <p:spPr>
          <a:xfrm>
            <a:off x="3850783" y="1403797"/>
            <a:ext cx="3490175" cy="3554569"/>
          </a:xfrm>
          <a:custGeom>
            <a:avLst/>
            <a:gdLst>
              <a:gd name="connsiteX0" fmla="*/ 0 w 3490175"/>
              <a:gd name="connsiteY0" fmla="*/ 1133341 h 3554569"/>
              <a:gd name="connsiteX1" fmla="*/ 1313645 w 3490175"/>
              <a:gd name="connsiteY1" fmla="*/ 231820 h 3554569"/>
              <a:gd name="connsiteX2" fmla="*/ 3052293 w 3490175"/>
              <a:gd name="connsiteY2" fmla="*/ 0 h 3554569"/>
              <a:gd name="connsiteX3" fmla="*/ 2884868 w 3490175"/>
              <a:gd name="connsiteY3" fmla="*/ 927279 h 3554569"/>
              <a:gd name="connsiteX4" fmla="*/ 3490175 w 3490175"/>
              <a:gd name="connsiteY4" fmla="*/ 1339403 h 3554569"/>
              <a:gd name="connsiteX5" fmla="*/ 2975020 w 3490175"/>
              <a:gd name="connsiteY5" fmla="*/ 1609859 h 3554569"/>
              <a:gd name="connsiteX6" fmla="*/ 3309871 w 3490175"/>
              <a:gd name="connsiteY6" fmla="*/ 2730321 h 3554569"/>
              <a:gd name="connsiteX7" fmla="*/ 2253803 w 3490175"/>
              <a:gd name="connsiteY7" fmla="*/ 2936383 h 3554569"/>
              <a:gd name="connsiteX8" fmla="*/ 1429555 w 3490175"/>
              <a:gd name="connsiteY8" fmla="*/ 3554569 h 3554569"/>
              <a:gd name="connsiteX9" fmla="*/ 1416676 w 3490175"/>
              <a:gd name="connsiteY9" fmla="*/ 2189409 h 3554569"/>
              <a:gd name="connsiteX10" fmla="*/ 940158 w 3490175"/>
              <a:gd name="connsiteY10" fmla="*/ 1493949 h 3554569"/>
              <a:gd name="connsiteX11" fmla="*/ 0 w 3490175"/>
              <a:gd name="connsiteY11" fmla="*/ 1133341 h 3554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90175" h="3554569">
                <a:moveTo>
                  <a:pt x="0" y="1133341"/>
                </a:moveTo>
                <a:lnTo>
                  <a:pt x="1313645" y="231820"/>
                </a:lnTo>
                <a:lnTo>
                  <a:pt x="3052293" y="0"/>
                </a:lnTo>
                <a:lnTo>
                  <a:pt x="2884868" y="927279"/>
                </a:lnTo>
                <a:lnTo>
                  <a:pt x="3490175" y="1339403"/>
                </a:lnTo>
                <a:lnTo>
                  <a:pt x="2975020" y="1609859"/>
                </a:lnTo>
                <a:lnTo>
                  <a:pt x="3309871" y="2730321"/>
                </a:lnTo>
                <a:lnTo>
                  <a:pt x="2253803" y="2936383"/>
                </a:lnTo>
                <a:lnTo>
                  <a:pt x="1429555" y="3554569"/>
                </a:lnTo>
                <a:lnTo>
                  <a:pt x="1416676" y="2189409"/>
                </a:lnTo>
                <a:lnTo>
                  <a:pt x="940158" y="1493949"/>
                </a:lnTo>
                <a:lnTo>
                  <a:pt x="0" y="1133341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2" name="Forme libre 21"/>
          <p:cNvSpPr/>
          <p:nvPr/>
        </p:nvSpPr>
        <p:spPr>
          <a:xfrm>
            <a:off x="2021983" y="2550017"/>
            <a:ext cx="1906073" cy="2060620"/>
          </a:xfrm>
          <a:custGeom>
            <a:avLst/>
            <a:gdLst>
              <a:gd name="connsiteX0" fmla="*/ 0 w 1906073"/>
              <a:gd name="connsiteY0" fmla="*/ 2060620 h 2060620"/>
              <a:gd name="connsiteX1" fmla="*/ 1493949 w 1906073"/>
              <a:gd name="connsiteY1" fmla="*/ 0 h 2060620"/>
              <a:gd name="connsiteX2" fmla="*/ 1906073 w 1906073"/>
              <a:gd name="connsiteY2" fmla="*/ 2034862 h 2060620"/>
              <a:gd name="connsiteX3" fmla="*/ 0 w 1906073"/>
              <a:gd name="connsiteY3" fmla="*/ 2060620 h 2060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6073" h="2060620">
                <a:moveTo>
                  <a:pt x="0" y="2060620"/>
                </a:moveTo>
                <a:lnTo>
                  <a:pt x="1493949" y="0"/>
                </a:lnTo>
                <a:lnTo>
                  <a:pt x="1906073" y="2034862"/>
                </a:lnTo>
                <a:lnTo>
                  <a:pt x="0" y="206062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3" name="Forme libre 22"/>
          <p:cNvSpPr/>
          <p:nvPr/>
        </p:nvSpPr>
        <p:spPr>
          <a:xfrm>
            <a:off x="1094704" y="4829577"/>
            <a:ext cx="1700011" cy="1661375"/>
          </a:xfrm>
          <a:custGeom>
            <a:avLst/>
            <a:gdLst>
              <a:gd name="connsiteX0" fmla="*/ 0 w 1700011"/>
              <a:gd name="connsiteY0" fmla="*/ 1584102 h 1661375"/>
              <a:gd name="connsiteX1" fmla="*/ 1184857 w 1700011"/>
              <a:gd name="connsiteY1" fmla="*/ 0 h 1661375"/>
              <a:gd name="connsiteX2" fmla="*/ 1700011 w 1700011"/>
              <a:gd name="connsiteY2" fmla="*/ 1661375 h 1661375"/>
              <a:gd name="connsiteX3" fmla="*/ 0 w 1700011"/>
              <a:gd name="connsiteY3" fmla="*/ 1584102 h 166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0011" h="1661375">
                <a:moveTo>
                  <a:pt x="0" y="1584102"/>
                </a:moveTo>
                <a:lnTo>
                  <a:pt x="1184857" y="0"/>
                </a:lnTo>
                <a:lnTo>
                  <a:pt x="1700011" y="1661375"/>
                </a:lnTo>
                <a:lnTo>
                  <a:pt x="0" y="1584102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4" name="Flèche en arc 23"/>
          <p:cNvSpPr/>
          <p:nvPr/>
        </p:nvSpPr>
        <p:spPr>
          <a:xfrm>
            <a:off x="5813240" y="5301208"/>
            <a:ext cx="453208" cy="50995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95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6" name="Flèche en arc 25"/>
          <p:cNvSpPr/>
          <p:nvPr/>
        </p:nvSpPr>
        <p:spPr>
          <a:xfrm>
            <a:off x="6823102" y="5037382"/>
            <a:ext cx="453208" cy="50995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95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7" name="Flèche en arc 26"/>
          <p:cNvSpPr/>
          <p:nvPr/>
        </p:nvSpPr>
        <p:spPr>
          <a:xfrm>
            <a:off x="5965640" y="3909394"/>
            <a:ext cx="453208" cy="50995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95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8" name="Flèche en arc 27"/>
          <p:cNvSpPr/>
          <p:nvPr/>
        </p:nvSpPr>
        <p:spPr>
          <a:xfrm>
            <a:off x="6544628" y="2796238"/>
            <a:ext cx="453208" cy="50995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95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9" name="Flèche en arc 28"/>
          <p:cNvSpPr/>
          <p:nvPr/>
        </p:nvSpPr>
        <p:spPr>
          <a:xfrm>
            <a:off x="5374649" y="1601180"/>
            <a:ext cx="453208" cy="50995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95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0" name="Flèche en arc 29"/>
          <p:cNvSpPr/>
          <p:nvPr/>
        </p:nvSpPr>
        <p:spPr>
          <a:xfrm>
            <a:off x="1843118" y="5849608"/>
            <a:ext cx="453208" cy="50995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95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1" name="Flèche en arc 30"/>
          <p:cNvSpPr/>
          <p:nvPr/>
        </p:nvSpPr>
        <p:spPr>
          <a:xfrm>
            <a:off x="6701508" y="1222067"/>
            <a:ext cx="453208" cy="50995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95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2" name="Flèche en arc 31"/>
          <p:cNvSpPr/>
          <p:nvPr/>
        </p:nvSpPr>
        <p:spPr>
          <a:xfrm>
            <a:off x="5290076" y="4290164"/>
            <a:ext cx="506060" cy="58695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95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3" name="Double flèche horizontale 32"/>
          <p:cNvSpPr/>
          <p:nvPr/>
        </p:nvSpPr>
        <p:spPr>
          <a:xfrm rot="1530076">
            <a:off x="5229650" y="2715429"/>
            <a:ext cx="628916" cy="347180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84923" y="294709"/>
            <a:ext cx="50405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Flèche vers le bas 46"/>
          <p:cNvSpPr/>
          <p:nvPr/>
        </p:nvSpPr>
        <p:spPr>
          <a:xfrm rot="6650795">
            <a:off x="124964" y="946621"/>
            <a:ext cx="339052" cy="561722"/>
          </a:xfrm>
          <a:prstGeom prst="down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56637" y="1711776"/>
            <a:ext cx="389766" cy="360040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2" name="Flèche en arc 51"/>
          <p:cNvSpPr/>
          <p:nvPr/>
        </p:nvSpPr>
        <p:spPr>
          <a:xfrm>
            <a:off x="24916" y="2391845"/>
            <a:ext cx="453208" cy="50995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195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4" name="Double flèche horizontale 53"/>
          <p:cNvSpPr/>
          <p:nvPr/>
        </p:nvSpPr>
        <p:spPr>
          <a:xfrm rot="1530076">
            <a:off x="37392" y="3019086"/>
            <a:ext cx="514196" cy="290053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5" name="Forme libre 24"/>
          <p:cNvSpPr/>
          <p:nvPr/>
        </p:nvSpPr>
        <p:spPr>
          <a:xfrm>
            <a:off x="23148" y="185195"/>
            <a:ext cx="3206187" cy="3414532"/>
          </a:xfrm>
          <a:custGeom>
            <a:avLst/>
            <a:gdLst>
              <a:gd name="connsiteX0" fmla="*/ 0 w 3217762"/>
              <a:gd name="connsiteY0" fmla="*/ 0 h 3402957"/>
              <a:gd name="connsiteX1" fmla="*/ 0 w 3217762"/>
              <a:gd name="connsiteY1" fmla="*/ 3402957 h 3402957"/>
              <a:gd name="connsiteX2" fmla="*/ 2500132 w 3217762"/>
              <a:gd name="connsiteY2" fmla="*/ 3402957 h 3402957"/>
              <a:gd name="connsiteX3" fmla="*/ 3171464 w 3217762"/>
              <a:gd name="connsiteY3" fmla="*/ 2419108 h 3402957"/>
              <a:gd name="connsiteX4" fmla="*/ 3217762 w 3217762"/>
              <a:gd name="connsiteY4" fmla="*/ 34724 h 3402957"/>
              <a:gd name="connsiteX5" fmla="*/ 0 w 3217762"/>
              <a:gd name="connsiteY5" fmla="*/ 0 h 3402957"/>
              <a:gd name="connsiteX0" fmla="*/ 0 w 3206187"/>
              <a:gd name="connsiteY0" fmla="*/ 11575 h 3414532"/>
              <a:gd name="connsiteX1" fmla="*/ 0 w 3206187"/>
              <a:gd name="connsiteY1" fmla="*/ 3414532 h 3414532"/>
              <a:gd name="connsiteX2" fmla="*/ 2500132 w 3206187"/>
              <a:gd name="connsiteY2" fmla="*/ 3414532 h 3414532"/>
              <a:gd name="connsiteX3" fmla="*/ 3171464 w 3206187"/>
              <a:gd name="connsiteY3" fmla="*/ 2430683 h 3414532"/>
              <a:gd name="connsiteX4" fmla="*/ 3206187 w 3206187"/>
              <a:gd name="connsiteY4" fmla="*/ 0 h 3414532"/>
              <a:gd name="connsiteX5" fmla="*/ 0 w 3206187"/>
              <a:gd name="connsiteY5" fmla="*/ 11575 h 341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6187" h="3414532">
                <a:moveTo>
                  <a:pt x="0" y="11575"/>
                </a:moveTo>
                <a:lnTo>
                  <a:pt x="0" y="3414532"/>
                </a:lnTo>
                <a:lnTo>
                  <a:pt x="2500132" y="3414532"/>
                </a:lnTo>
                <a:lnTo>
                  <a:pt x="3171464" y="2430683"/>
                </a:lnTo>
                <a:lnTo>
                  <a:pt x="3206187" y="0"/>
                </a:lnTo>
                <a:lnTo>
                  <a:pt x="0" y="11575"/>
                </a:lnTo>
                <a:close/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3627761" y="294709"/>
            <a:ext cx="4309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 smtClean="0"/>
              <a:t>Les migrations dans le monde en 2013. </a:t>
            </a:r>
          </a:p>
          <a:p>
            <a:pPr algn="ctr"/>
            <a:r>
              <a:rPr lang="fr-FR" sz="1400" dirty="0" smtClean="0"/>
              <a:t>Schématisation tirée de la carte extraite du site de </a:t>
            </a:r>
            <a:r>
              <a:rPr lang="fr-FR" sz="1400" dirty="0" err="1" smtClean="0"/>
              <a:t>Sc</a:t>
            </a:r>
            <a:r>
              <a:rPr lang="fr-FR" sz="1400" dirty="0" smtClean="0"/>
              <a:t> Po</a:t>
            </a:r>
          </a:p>
        </p:txBody>
      </p:sp>
    </p:spTree>
    <p:extLst>
      <p:ext uri="{BB962C8B-B14F-4D97-AF65-F5344CB8AC3E}">
        <p14:creationId xmlns:p14="http://schemas.microsoft.com/office/powerpoint/2010/main" val="683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10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80</Words>
  <Application>Microsoft Office PowerPoint</Application>
  <PresentationFormat>Affichage à l'écran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</dc:creator>
  <cp:lastModifiedBy>Alain</cp:lastModifiedBy>
  <cp:revision>10</cp:revision>
  <dcterms:created xsi:type="dcterms:W3CDTF">2014-10-28T14:38:28Z</dcterms:created>
  <dcterms:modified xsi:type="dcterms:W3CDTF">2014-10-28T15:53:41Z</dcterms:modified>
</cp:coreProperties>
</file>