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0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76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23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36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25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19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37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98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51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0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52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40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ACFF-35D5-49C8-91AF-FCB1662769A6}" type="datetimeFigureOut">
              <a:rPr lang="fr-FR" smtClean="0"/>
              <a:t>12/03/2015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DFC2-5698-4068-8DD9-8A9D4F399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31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923928" y="1080120"/>
            <a:ext cx="2664296" cy="2592288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23928" y="360040"/>
            <a:ext cx="1020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Entreprises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627784" y="237626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Centres de formation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220072" y="237626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Organismes de recherche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716016" y="1368152"/>
            <a:ext cx="1046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Incubateurs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75856" y="1152128"/>
            <a:ext cx="936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Gestion des compétences</a:t>
            </a:r>
            <a:endParaRPr lang="fr-FR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95936" y="2664296"/>
            <a:ext cx="1017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Universités</a:t>
            </a:r>
            <a:endParaRPr lang="fr-FR" sz="1400" b="1" dirty="0">
              <a:solidFill>
                <a:srgbClr val="92D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23928" y="1728192"/>
            <a:ext cx="1152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Produits et services innovants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411760" y="1080120"/>
            <a:ext cx="2664296" cy="2592288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131840" y="0"/>
            <a:ext cx="2664296" cy="2592288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4499992" y="3429000"/>
            <a:ext cx="0" cy="27363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483768" y="4077072"/>
            <a:ext cx="19200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Fournisseurs spécialisés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572000" y="4077072"/>
            <a:ext cx="25009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Clients : « adopteurs précoces »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267744" y="4509120"/>
            <a:ext cx="489654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TERRITOIRES </a:t>
            </a:r>
          </a:p>
          <a:p>
            <a:pPr algn="ctr"/>
            <a:r>
              <a:rPr lang="fr-FR" sz="1400" dirty="0" smtClean="0"/>
              <a:t>(campus, plateformes collaboratives)</a:t>
            </a:r>
          </a:p>
        </p:txBody>
      </p:sp>
      <p:grpSp>
        <p:nvGrpSpPr>
          <p:cNvPr id="34" name="Groupe 33"/>
          <p:cNvGrpSpPr/>
          <p:nvPr/>
        </p:nvGrpSpPr>
        <p:grpSpPr>
          <a:xfrm>
            <a:off x="3275856" y="5589240"/>
            <a:ext cx="720080" cy="648072"/>
            <a:chOff x="2051720" y="5301208"/>
            <a:chExt cx="720080" cy="648072"/>
          </a:xfrm>
        </p:grpSpPr>
        <p:sp>
          <p:nvSpPr>
            <p:cNvPr id="26" name="ZoneTexte 25"/>
            <p:cNvSpPr txBox="1"/>
            <p:nvPr/>
          </p:nvSpPr>
          <p:spPr>
            <a:xfrm>
              <a:off x="2051720" y="5445224"/>
              <a:ext cx="7011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Talents</a:t>
              </a:r>
            </a:p>
          </p:txBody>
        </p:sp>
        <p:sp>
          <p:nvSpPr>
            <p:cNvPr id="28" name="Organigramme : Bande perforée 27"/>
            <p:cNvSpPr/>
            <p:nvPr/>
          </p:nvSpPr>
          <p:spPr>
            <a:xfrm>
              <a:off x="2051720" y="5301208"/>
              <a:ext cx="720080" cy="648072"/>
            </a:xfrm>
            <a:prstGeom prst="flowChartPunchedTap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411760" y="5157192"/>
            <a:ext cx="720080" cy="648072"/>
            <a:chOff x="3203848" y="5229200"/>
            <a:chExt cx="720080" cy="648072"/>
          </a:xfrm>
        </p:grpSpPr>
        <p:sp>
          <p:nvSpPr>
            <p:cNvPr id="30" name="Organigramme : Bande perforée 29"/>
            <p:cNvSpPr/>
            <p:nvPr/>
          </p:nvSpPr>
          <p:spPr>
            <a:xfrm>
              <a:off x="3203848" y="5229200"/>
              <a:ext cx="720080" cy="648072"/>
            </a:xfrm>
            <a:prstGeom prst="flowChartPunchedTap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203848" y="5373216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Idées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5004048" y="5157192"/>
            <a:ext cx="1368152" cy="720080"/>
            <a:chOff x="5004048" y="5157192"/>
            <a:chExt cx="1368152" cy="720080"/>
          </a:xfrm>
        </p:grpSpPr>
        <p:sp>
          <p:nvSpPr>
            <p:cNvPr id="32" name="Organigramme : Bande perforée 31"/>
            <p:cNvSpPr/>
            <p:nvPr/>
          </p:nvSpPr>
          <p:spPr>
            <a:xfrm>
              <a:off x="5004048" y="5157192"/>
              <a:ext cx="1368152" cy="720080"/>
            </a:xfrm>
            <a:prstGeom prst="flowChartPunchedTap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5148064" y="5373216"/>
              <a:ext cx="1135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Financement</a:t>
              </a: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6444208" y="52292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Investissements privés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724128" y="5949280"/>
            <a:ext cx="1819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Soutiens public s</a:t>
            </a:r>
          </a:p>
          <a:p>
            <a:r>
              <a:rPr lang="fr-FR" sz="1400" dirty="0" smtClean="0"/>
              <a:t>(Etat, collectivités, UE)</a:t>
            </a:r>
          </a:p>
        </p:txBody>
      </p:sp>
      <p:cxnSp>
        <p:nvCxnSpPr>
          <p:cNvPr id="40" name="Connecteur droit 39"/>
          <p:cNvCxnSpPr/>
          <p:nvPr/>
        </p:nvCxnSpPr>
        <p:spPr>
          <a:xfrm flipV="1">
            <a:off x="4067944" y="5445224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0" idx="3"/>
          </p:cNvCxnSpPr>
          <p:nvPr/>
        </p:nvCxnSpPr>
        <p:spPr>
          <a:xfrm flipV="1">
            <a:off x="3131840" y="5229200"/>
            <a:ext cx="136815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32" idx="1"/>
          </p:cNvCxnSpPr>
          <p:nvPr/>
        </p:nvCxnSpPr>
        <p:spPr>
          <a:xfrm flipH="1" flipV="1">
            <a:off x="4499992" y="5373216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0" y="6597352"/>
            <a:ext cx="9144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Qu’est-ce qu’un pôle  de  compétitivité?</a:t>
            </a:r>
          </a:p>
        </p:txBody>
      </p:sp>
    </p:spTree>
    <p:extLst>
      <p:ext uri="{BB962C8B-B14F-4D97-AF65-F5344CB8AC3E}">
        <p14:creationId xmlns:p14="http://schemas.microsoft.com/office/powerpoint/2010/main" val="408690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/>
      <p:bldP spid="8" grpId="0"/>
      <p:bldP spid="6" grpId="0"/>
      <p:bldP spid="10" grpId="0"/>
      <p:bldP spid="11" grpId="0"/>
      <p:bldP spid="12" grpId="0"/>
      <p:bldP spid="13" grpId="0" animBg="1"/>
      <p:bldP spid="14" grpId="0" animBg="1"/>
      <p:bldP spid="21" grpId="0" animBg="1"/>
      <p:bldP spid="24" grpId="0" animBg="1"/>
      <p:bldP spid="23" grpId="0" animBg="1"/>
      <p:bldP spid="29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923928" y="1080120"/>
            <a:ext cx="2664296" cy="2592288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411760" y="1080120"/>
            <a:ext cx="2664296" cy="2592288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131840" y="0"/>
            <a:ext cx="2664296" cy="2592288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4499992" y="3429000"/>
            <a:ext cx="0" cy="27363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483768" y="4077072"/>
            <a:ext cx="162736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                                   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267744" y="4509120"/>
            <a:ext cx="48965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dirty="0" smtClean="0"/>
          </a:p>
        </p:txBody>
      </p:sp>
      <p:grpSp>
        <p:nvGrpSpPr>
          <p:cNvPr id="34" name="Groupe 33"/>
          <p:cNvGrpSpPr/>
          <p:nvPr/>
        </p:nvGrpSpPr>
        <p:grpSpPr>
          <a:xfrm>
            <a:off x="3275856" y="5589240"/>
            <a:ext cx="720080" cy="648072"/>
            <a:chOff x="2051720" y="5301208"/>
            <a:chExt cx="720080" cy="648072"/>
          </a:xfrm>
        </p:grpSpPr>
        <p:sp>
          <p:nvSpPr>
            <p:cNvPr id="26" name="ZoneTexte 25"/>
            <p:cNvSpPr txBox="1"/>
            <p:nvPr/>
          </p:nvSpPr>
          <p:spPr>
            <a:xfrm>
              <a:off x="2051720" y="5445224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 sz="1400" dirty="0" smtClean="0"/>
            </a:p>
          </p:txBody>
        </p:sp>
        <p:sp>
          <p:nvSpPr>
            <p:cNvPr id="28" name="Organigramme : Bande perforée 27"/>
            <p:cNvSpPr/>
            <p:nvPr/>
          </p:nvSpPr>
          <p:spPr>
            <a:xfrm>
              <a:off x="2051720" y="5301208"/>
              <a:ext cx="720080" cy="648072"/>
            </a:xfrm>
            <a:prstGeom prst="flowChartPunchedTap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411760" y="5157192"/>
            <a:ext cx="720080" cy="648072"/>
            <a:chOff x="3203848" y="5229200"/>
            <a:chExt cx="720080" cy="648072"/>
          </a:xfrm>
        </p:grpSpPr>
        <p:sp>
          <p:nvSpPr>
            <p:cNvPr id="30" name="Organigramme : Bande perforée 29"/>
            <p:cNvSpPr/>
            <p:nvPr/>
          </p:nvSpPr>
          <p:spPr>
            <a:xfrm>
              <a:off x="3203848" y="5229200"/>
              <a:ext cx="720080" cy="648072"/>
            </a:xfrm>
            <a:prstGeom prst="flowChartPunchedTap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203848" y="5373216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 sz="1400" dirty="0" smtClean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5004048" y="5157192"/>
            <a:ext cx="1368152" cy="720080"/>
            <a:chOff x="5004048" y="5157192"/>
            <a:chExt cx="1368152" cy="720080"/>
          </a:xfrm>
        </p:grpSpPr>
        <p:sp>
          <p:nvSpPr>
            <p:cNvPr id="32" name="Organigramme : Bande perforée 31"/>
            <p:cNvSpPr/>
            <p:nvPr/>
          </p:nvSpPr>
          <p:spPr>
            <a:xfrm>
              <a:off x="5004048" y="5157192"/>
              <a:ext cx="1368152" cy="720080"/>
            </a:xfrm>
            <a:prstGeom prst="flowChartPunchedTap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5148064" y="5373216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 sz="1400" dirty="0" smtClean="0"/>
            </a:p>
          </p:txBody>
        </p:sp>
      </p:grpSp>
      <p:cxnSp>
        <p:nvCxnSpPr>
          <p:cNvPr id="40" name="Connecteur droit 39"/>
          <p:cNvCxnSpPr/>
          <p:nvPr/>
        </p:nvCxnSpPr>
        <p:spPr>
          <a:xfrm flipV="1">
            <a:off x="4067944" y="5445224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0" idx="3"/>
          </p:cNvCxnSpPr>
          <p:nvPr/>
        </p:nvCxnSpPr>
        <p:spPr>
          <a:xfrm flipV="1">
            <a:off x="3131840" y="5229200"/>
            <a:ext cx="136815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32" idx="1"/>
          </p:cNvCxnSpPr>
          <p:nvPr/>
        </p:nvCxnSpPr>
        <p:spPr>
          <a:xfrm flipH="1" flipV="1">
            <a:off x="4499992" y="5373216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004048" y="4077072"/>
            <a:ext cx="162736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                                   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0" y="6597352"/>
            <a:ext cx="9144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Qu’est-ce qu’un pôle  de  compétitivité?</a:t>
            </a:r>
          </a:p>
        </p:txBody>
      </p:sp>
    </p:spTree>
    <p:extLst>
      <p:ext uri="{BB962C8B-B14F-4D97-AF65-F5344CB8AC3E}">
        <p14:creationId xmlns:p14="http://schemas.microsoft.com/office/powerpoint/2010/main" val="1737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</Words>
  <Application>Microsoft Office PowerPoint</Application>
  <PresentationFormat>Affichage à l'écran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4</cp:revision>
  <dcterms:created xsi:type="dcterms:W3CDTF">2015-03-12T05:36:58Z</dcterms:created>
  <dcterms:modified xsi:type="dcterms:W3CDTF">2015-03-12T06:12:19Z</dcterms:modified>
</cp:coreProperties>
</file>