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93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27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12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55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79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4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44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0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90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9832-D98F-488C-8FD9-967DE73CA105}" type="datetimeFigureOut">
              <a:rPr lang="fr-FR" smtClean="0"/>
              <a:t>11/05/2015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D6B26-7518-4D55-9F9A-20BC47F801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2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Mumbai</a:t>
            </a:r>
            <a:r>
              <a:rPr lang="fr-FR" dirty="0" smtClean="0"/>
              <a:t> et TATA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métropole indienne vue à travers le déploiement d’une FTN indienne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1604301" y="5733256"/>
            <a:ext cx="6114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Croquis réalisé à partir de Google </a:t>
            </a:r>
            <a:r>
              <a:rPr lang="fr-FR" sz="1400" dirty="0" err="1" smtClean="0"/>
              <a:t>maps</a:t>
            </a:r>
            <a:r>
              <a:rPr lang="fr-FR" sz="1400" dirty="0" smtClean="0"/>
              <a:t> </a:t>
            </a:r>
          </a:p>
          <a:p>
            <a:pPr algn="ctr"/>
            <a:r>
              <a:rPr lang="fr-FR" sz="1400" dirty="0" smtClean="0"/>
              <a:t>(voir http://lewebpedagogique.com/histgeolfh/2015/05/04/mumbai-en-devenir/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8098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794479" y="4077325"/>
            <a:ext cx="1439056" cy="1334123"/>
          </a:xfrm>
          <a:prstGeom prst="ellipse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reeform 1"/>
          <p:cNvSpPr/>
          <p:nvPr/>
        </p:nvSpPr>
        <p:spPr>
          <a:xfrm>
            <a:off x="704538" y="659567"/>
            <a:ext cx="3414760" cy="4751882"/>
          </a:xfrm>
          <a:custGeom>
            <a:avLst/>
            <a:gdLst>
              <a:gd name="connsiteX0" fmla="*/ 0 w 3414760"/>
              <a:gd name="connsiteY0" fmla="*/ 0 h 4751882"/>
              <a:gd name="connsiteX1" fmla="*/ 629587 w 3414760"/>
              <a:gd name="connsiteY1" fmla="*/ 2413417 h 4751882"/>
              <a:gd name="connsiteX2" fmla="*/ 254832 w 3414760"/>
              <a:gd name="connsiteY2" fmla="*/ 4077325 h 4751882"/>
              <a:gd name="connsiteX3" fmla="*/ 329783 w 3414760"/>
              <a:gd name="connsiteY3" fmla="*/ 4182256 h 4751882"/>
              <a:gd name="connsiteX4" fmla="*/ 479685 w 3414760"/>
              <a:gd name="connsiteY4" fmla="*/ 4017364 h 4751882"/>
              <a:gd name="connsiteX5" fmla="*/ 644577 w 3414760"/>
              <a:gd name="connsiteY5" fmla="*/ 4212236 h 4751882"/>
              <a:gd name="connsiteX6" fmla="*/ 374754 w 3414760"/>
              <a:gd name="connsiteY6" fmla="*/ 4497049 h 4751882"/>
              <a:gd name="connsiteX7" fmla="*/ 539646 w 3414760"/>
              <a:gd name="connsiteY7" fmla="*/ 4721902 h 4751882"/>
              <a:gd name="connsiteX8" fmla="*/ 929390 w 3414760"/>
              <a:gd name="connsiteY8" fmla="*/ 4392118 h 4751882"/>
              <a:gd name="connsiteX9" fmla="*/ 1049311 w 3414760"/>
              <a:gd name="connsiteY9" fmla="*/ 3432748 h 4751882"/>
              <a:gd name="connsiteX10" fmla="*/ 1693888 w 3414760"/>
              <a:gd name="connsiteY10" fmla="*/ 3492708 h 4751882"/>
              <a:gd name="connsiteX11" fmla="*/ 2053652 w 3414760"/>
              <a:gd name="connsiteY11" fmla="*/ 3072984 h 4751882"/>
              <a:gd name="connsiteX12" fmla="*/ 2053652 w 3414760"/>
              <a:gd name="connsiteY12" fmla="*/ 2308485 h 4751882"/>
              <a:gd name="connsiteX13" fmla="*/ 2443396 w 3414760"/>
              <a:gd name="connsiteY13" fmla="*/ 1469036 h 4751882"/>
              <a:gd name="connsiteX14" fmla="*/ 2353455 w 3414760"/>
              <a:gd name="connsiteY14" fmla="*/ 2653259 h 4751882"/>
              <a:gd name="connsiteX15" fmla="*/ 2623278 w 3414760"/>
              <a:gd name="connsiteY15" fmla="*/ 3387777 h 4751882"/>
              <a:gd name="connsiteX16" fmla="*/ 3387777 w 3414760"/>
              <a:gd name="connsiteY16" fmla="*/ 3147935 h 4751882"/>
              <a:gd name="connsiteX17" fmla="*/ 1543987 w 3414760"/>
              <a:gd name="connsiteY17" fmla="*/ 4751882 h 4751882"/>
              <a:gd name="connsiteX0" fmla="*/ 0 w 3414760"/>
              <a:gd name="connsiteY0" fmla="*/ 0 h 4751882"/>
              <a:gd name="connsiteX1" fmla="*/ 629587 w 3414760"/>
              <a:gd name="connsiteY1" fmla="*/ 2413417 h 4751882"/>
              <a:gd name="connsiteX2" fmla="*/ 254832 w 3414760"/>
              <a:gd name="connsiteY2" fmla="*/ 4077325 h 4751882"/>
              <a:gd name="connsiteX3" fmla="*/ 329783 w 3414760"/>
              <a:gd name="connsiteY3" fmla="*/ 4182256 h 4751882"/>
              <a:gd name="connsiteX4" fmla="*/ 479685 w 3414760"/>
              <a:gd name="connsiteY4" fmla="*/ 4017364 h 4751882"/>
              <a:gd name="connsiteX5" fmla="*/ 644577 w 3414760"/>
              <a:gd name="connsiteY5" fmla="*/ 4212236 h 4751882"/>
              <a:gd name="connsiteX6" fmla="*/ 374754 w 3414760"/>
              <a:gd name="connsiteY6" fmla="*/ 4497049 h 4751882"/>
              <a:gd name="connsiteX7" fmla="*/ 539646 w 3414760"/>
              <a:gd name="connsiteY7" fmla="*/ 4721902 h 4751882"/>
              <a:gd name="connsiteX8" fmla="*/ 824459 w 3414760"/>
              <a:gd name="connsiteY8" fmla="*/ 4287187 h 4751882"/>
              <a:gd name="connsiteX9" fmla="*/ 1049311 w 3414760"/>
              <a:gd name="connsiteY9" fmla="*/ 3432748 h 4751882"/>
              <a:gd name="connsiteX10" fmla="*/ 1693888 w 3414760"/>
              <a:gd name="connsiteY10" fmla="*/ 3492708 h 4751882"/>
              <a:gd name="connsiteX11" fmla="*/ 2053652 w 3414760"/>
              <a:gd name="connsiteY11" fmla="*/ 3072984 h 4751882"/>
              <a:gd name="connsiteX12" fmla="*/ 2053652 w 3414760"/>
              <a:gd name="connsiteY12" fmla="*/ 2308485 h 4751882"/>
              <a:gd name="connsiteX13" fmla="*/ 2443396 w 3414760"/>
              <a:gd name="connsiteY13" fmla="*/ 1469036 h 4751882"/>
              <a:gd name="connsiteX14" fmla="*/ 2353455 w 3414760"/>
              <a:gd name="connsiteY14" fmla="*/ 2653259 h 4751882"/>
              <a:gd name="connsiteX15" fmla="*/ 2623278 w 3414760"/>
              <a:gd name="connsiteY15" fmla="*/ 3387777 h 4751882"/>
              <a:gd name="connsiteX16" fmla="*/ 3387777 w 3414760"/>
              <a:gd name="connsiteY16" fmla="*/ 3147935 h 4751882"/>
              <a:gd name="connsiteX17" fmla="*/ 1543987 w 3414760"/>
              <a:gd name="connsiteY17" fmla="*/ 4751882 h 475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14760" h="4751882">
                <a:moveTo>
                  <a:pt x="0" y="0"/>
                </a:moveTo>
                <a:cubicBezTo>
                  <a:pt x="293557" y="866931"/>
                  <a:pt x="587115" y="1733863"/>
                  <a:pt x="629587" y="2413417"/>
                </a:cubicBezTo>
                <a:cubicBezTo>
                  <a:pt x="672059" y="3092971"/>
                  <a:pt x="304799" y="3782519"/>
                  <a:pt x="254832" y="4077325"/>
                </a:cubicBezTo>
                <a:cubicBezTo>
                  <a:pt x="204865" y="4372131"/>
                  <a:pt x="292308" y="4192249"/>
                  <a:pt x="329783" y="4182256"/>
                </a:cubicBezTo>
                <a:cubicBezTo>
                  <a:pt x="367258" y="4172263"/>
                  <a:pt x="427219" y="4012367"/>
                  <a:pt x="479685" y="4017364"/>
                </a:cubicBezTo>
                <a:cubicBezTo>
                  <a:pt x="532151" y="4022361"/>
                  <a:pt x="662065" y="4132289"/>
                  <a:pt x="644577" y="4212236"/>
                </a:cubicBezTo>
                <a:cubicBezTo>
                  <a:pt x="627089" y="4292183"/>
                  <a:pt x="392242" y="4412105"/>
                  <a:pt x="374754" y="4497049"/>
                </a:cubicBezTo>
                <a:cubicBezTo>
                  <a:pt x="357266" y="4581993"/>
                  <a:pt x="464695" y="4756879"/>
                  <a:pt x="539646" y="4721902"/>
                </a:cubicBezTo>
                <a:cubicBezTo>
                  <a:pt x="614597" y="4686925"/>
                  <a:pt x="739515" y="4502046"/>
                  <a:pt x="824459" y="4287187"/>
                </a:cubicBezTo>
                <a:cubicBezTo>
                  <a:pt x="909403" y="4072328"/>
                  <a:pt x="904406" y="3565161"/>
                  <a:pt x="1049311" y="3432748"/>
                </a:cubicBezTo>
                <a:cubicBezTo>
                  <a:pt x="1194216" y="3300335"/>
                  <a:pt x="1526498" y="3552669"/>
                  <a:pt x="1693888" y="3492708"/>
                </a:cubicBezTo>
                <a:cubicBezTo>
                  <a:pt x="1861278" y="3432747"/>
                  <a:pt x="1993691" y="3270354"/>
                  <a:pt x="2053652" y="3072984"/>
                </a:cubicBezTo>
                <a:cubicBezTo>
                  <a:pt x="2113613" y="2875614"/>
                  <a:pt x="1988695" y="2575810"/>
                  <a:pt x="2053652" y="2308485"/>
                </a:cubicBezTo>
                <a:cubicBezTo>
                  <a:pt x="2118609" y="2041160"/>
                  <a:pt x="2393429" y="1411574"/>
                  <a:pt x="2443396" y="1469036"/>
                </a:cubicBezTo>
                <a:cubicBezTo>
                  <a:pt x="2493363" y="1526498"/>
                  <a:pt x="2323475" y="2333469"/>
                  <a:pt x="2353455" y="2653259"/>
                </a:cubicBezTo>
                <a:cubicBezTo>
                  <a:pt x="2383435" y="2973049"/>
                  <a:pt x="2450891" y="3305331"/>
                  <a:pt x="2623278" y="3387777"/>
                </a:cubicBezTo>
                <a:cubicBezTo>
                  <a:pt x="2795665" y="3470223"/>
                  <a:pt x="3567659" y="2920584"/>
                  <a:pt x="3387777" y="3147935"/>
                </a:cubicBezTo>
                <a:cubicBezTo>
                  <a:pt x="3207895" y="3375286"/>
                  <a:pt x="2375941" y="4063584"/>
                  <a:pt x="1543987" y="47518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reeform 2"/>
          <p:cNvSpPr/>
          <p:nvPr/>
        </p:nvSpPr>
        <p:spPr>
          <a:xfrm>
            <a:off x="674557" y="112205"/>
            <a:ext cx="4886794" cy="1611664"/>
          </a:xfrm>
          <a:custGeom>
            <a:avLst/>
            <a:gdLst>
              <a:gd name="connsiteX0" fmla="*/ 4886794 w 4886794"/>
              <a:gd name="connsiteY0" fmla="*/ 427441 h 1611664"/>
              <a:gd name="connsiteX1" fmla="*/ 3013023 w 4886794"/>
              <a:gd name="connsiteY1" fmla="*/ 1611664 h 1611664"/>
              <a:gd name="connsiteX2" fmla="*/ 2443397 w 4886794"/>
              <a:gd name="connsiteY2" fmla="*/ 427441 h 1611664"/>
              <a:gd name="connsiteX3" fmla="*/ 1753850 w 4886794"/>
              <a:gd name="connsiteY3" fmla="*/ 472411 h 1611664"/>
              <a:gd name="connsiteX4" fmla="*/ 959371 w 4886794"/>
              <a:gd name="connsiteY4" fmla="*/ 37697 h 1611664"/>
              <a:gd name="connsiteX5" fmla="*/ 0 w 4886794"/>
              <a:gd name="connsiteY5" fmla="*/ 22706 h 16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6794" h="1611664">
                <a:moveTo>
                  <a:pt x="4886794" y="427441"/>
                </a:moveTo>
                <a:cubicBezTo>
                  <a:pt x="4153525" y="1019552"/>
                  <a:pt x="3420256" y="1611664"/>
                  <a:pt x="3013023" y="1611664"/>
                </a:cubicBezTo>
                <a:cubicBezTo>
                  <a:pt x="2605790" y="1611664"/>
                  <a:pt x="2653259" y="617317"/>
                  <a:pt x="2443397" y="427441"/>
                </a:cubicBezTo>
                <a:cubicBezTo>
                  <a:pt x="2233535" y="237565"/>
                  <a:pt x="2001188" y="537368"/>
                  <a:pt x="1753850" y="472411"/>
                </a:cubicBezTo>
                <a:cubicBezTo>
                  <a:pt x="1506512" y="407454"/>
                  <a:pt x="1251679" y="112648"/>
                  <a:pt x="959371" y="37697"/>
                </a:cubicBezTo>
                <a:cubicBezTo>
                  <a:pt x="667063" y="-37254"/>
                  <a:pt x="0" y="22706"/>
                  <a:pt x="0" y="22706"/>
                </a:cubicBezTo>
              </a:path>
            </a:pathLst>
          </a:cu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1004340" y="5066675"/>
            <a:ext cx="254833" cy="2398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1426563" y="3959901"/>
            <a:ext cx="254833" cy="2398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2206051" y="3480215"/>
            <a:ext cx="254833" cy="2398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/>
          <p:cNvSpPr/>
          <p:nvPr/>
        </p:nvSpPr>
        <p:spPr>
          <a:xfrm>
            <a:off x="4844320" y="1141750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/>
          <p:cNvSpPr/>
          <p:nvPr/>
        </p:nvSpPr>
        <p:spPr>
          <a:xfrm>
            <a:off x="4559507" y="3240374"/>
            <a:ext cx="254833" cy="23984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/>
          <p:cNvSpPr/>
          <p:nvPr/>
        </p:nvSpPr>
        <p:spPr>
          <a:xfrm>
            <a:off x="4619468" y="4319665"/>
            <a:ext cx="254833" cy="23984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val 11"/>
          <p:cNvSpPr/>
          <p:nvPr/>
        </p:nvSpPr>
        <p:spPr>
          <a:xfrm>
            <a:off x="1306642" y="4784360"/>
            <a:ext cx="254833" cy="23984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2"/>
          <p:cNvSpPr/>
          <p:nvPr/>
        </p:nvSpPr>
        <p:spPr>
          <a:xfrm>
            <a:off x="1261671" y="3345304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val 13"/>
          <p:cNvSpPr/>
          <p:nvPr/>
        </p:nvSpPr>
        <p:spPr>
          <a:xfrm>
            <a:off x="1666405" y="1201711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val 14"/>
          <p:cNvSpPr/>
          <p:nvPr/>
        </p:nvSpPr>
        <p:spPr>
          <a:xfrm>
            <a:off x="2913087" y="1174228"/>
            <a:ext cx="254833" cy="23984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 15"/>
          <p:cNvSpPr/>
          <p:nvPr/>
        </p:nvSpPr>
        <p:spPr>
          <a:xfrm>
            <a:off x="1848785" y="1878766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1279159" y="4322163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val 17"/>
          <p:cNvSpPr/>
          <p:nvPr/>
        </p:nvSpPr>
        <p:spPr>
          <a:xfrm>
            <a:off x="1743855" y="2658254"/>
            <a:ext cx="254833" cy="239842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val 18"/>
          <p:cNvSpPr/>
          <p:nvPr/>
        </p:nvSpPr>
        <p:spPr>
          <a:xfrm>
            <a:off x="3887448" y="3482713"/>
            <a:ext cx="254833" cy="239842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648918" y="3867462"/>
            <a:ext cx="1343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Memorial</a:t>
            </a:r>
            <a:r>
              <a:rPr lang="fr-FR" sz="1200" dirty="0" smtClean="0"/>
              <a:t> </a:t>
            </a:r>
            <a:r>
              <a:rPr lang="fr-FR" sz="1200" dirty="0" err="1"/>
              <a:t>H</a:t>
            </a:r>
            <a:r>
              <a:rPr lang="fr-FR" sz="1200" dirty="0" err="1" smtClean="0"/>
              <a:t>ospital</a:t>
            </a:r>
            <a:endParaRPr lang="fr-FR" sz="12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321634" y="5084162"/>
            <a:ext cx="2605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 fondamental de recherche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66741" y="949376"/>
            <a:ext cx="1019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Phone center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5744" y="876924"/>
            <a:ext cx="640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Motors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6845" y="4267200"/>
            <a:ext cx="640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Motors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94353" y="3175416"/>
            <a:ext cx="721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steelium</a:t>
            </a:r>
            <a:endParaRPr lang="fr-FR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08682" y="1813810"/>
            <a:ext cx="790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Insurance</a:t>
            </a:r>
            <a:endParaRPr lang="fr-FR" sz="1200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1786328" y="1051809"/>
            <a:ext cx="843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Consulting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11180" y="2895599"/>
            <a:ext cx="851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Institute of social 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37481" y="3252866"/>
            <a:ext cx="675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TV (</a:t>
            </a:r>
            <a:r>
              <a:rPr lang="fr-FR" sz="1200" dirty="0" err="1" smtClean="0"/>
              <a:t>sky</a:t>
            </a:r>
            <a:r>
              <a:rPr lang="fr-FR" sz="1200" dirty="0" smtClean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54046" y="2308484"/>
            <a:ext cx="688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Indicom</a:t>
            </a:r>
            <a:endParaRPr lang="fr-FR" sz="1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516505" y="4274695"/>
            <a:ext cx="6912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Housing</a:t>
            </a:r>
            <a:endParaRPr lang="fr-FR" sz="1200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533994" y="4771868"/>
            <a:ext cx="81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Chemicals</a:t>
            </a:r>
            <a:endParaRPr lang="fr-FR" sz="1200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060492" y="3255363"/>
            <a:ext cx="89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NAVI MUMBAI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6702" y="3075481"/>
            <a:ext cx="69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Financal</a:t>
            </a:r>
            <a:endParaRPr lang="fr-FR" sz="1200" dirty="0" smtClean="0"/>
          </a:p>
        </p:txBody>
      </p:sp>
      <p:sp>
        <p:nvSpPr>
          <p:cNvPr id="37" name="Oval 36"/>
          <p:cNvSpPr/>
          <p:nvPr/>
        </p:nvSpPr>
        <p:spPr>
          <a:xfrm>
            <a:off x="6310858" y="674558"/>
            <a:ext cx="422222" cy="407230"/>
          </a:xfrm>
          <a:prstGeom prst="ellipse">
            <a:avLst/>
          </a:prstGeom>
          <a:solidFill>
            <a:srgbClr val="FF000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extBox 32"/>
          <p:cNvSpPr txBox="1"/>
          <p:nvPr/>
        </p:nvSpPr>
        <p:spPr>
          <a:xfrm>
            <a:off x="6850505" y="629588"/>
            <a:ext cx="2113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Concentration de sièges sociaux</a:t>
            </a:r>
          </a:p>
        </p:txBody>
      </p:sp>
      <p:sp>
        <p:nvSpPr>
          <p:cNvPr id="39" name="Oval 38"/>
          <p:cNvSpPr/>
          <p:nvPr/>
        </p:nvSpPr>
        <p:spPr>
          <a:xfrm>
            <a:off x="6420786" y="1279160"/>
            <a:ext cx="254833" cy="239842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extBox 39"/>
          <p:cNvSpPr txBox="1"/>
          <p:nvPr/>
        </p:nvSpPr>
        <p:spPr>
          <a:xfrm>
            <a:off x="6865495" y="1276663"/>
            <a:ext cx="974361" cy="31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Industrie</a:t>
            </a:r>
          </a:p>
        </p:txBody>
      </p:sp>
      <p:sp>
        <p:nvSpPr>
          <p:cNvPr id="41" name="Oval 40"/>
          <p:cNvSpPr/>
          <p:nvPr/>
        </p:nvSpPr>
        <p:spPr>
          <a:xfrm>
            <a:off x="6423284" y="1896255"/>
            <a:ext cx="254833" cy="239842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Box 41"/>
          <p:cNvSpPr txBox="1"/>
          <p:nvPr/>
        </p:nvSpPr>
        <p:spPr>
          <a:xfrm>
            <a:off x="6882983" y="1863778"/>
            <a:ext cx="1856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Diffusion, télécommunication (tv, téléphonie mobile, internet)</a:t>
            </a:r>
          </a:p>
        </p:txBody>
      </p:sp>
      <p:sp>
        <p:nvSpPr>
          <p:cNvPr id="43" name="Oval 42"/>
          <p:cNvSpPr/>
          <p:nvPr/>
        </p:nvSpPr>
        <p:spPr>
          <a:xfrm>
            <a:off x="6468254" y="2840634"/>
            <a:ext cx="254833" cy="23984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extBox 43"/>
          <p:cNvSpPr txBox="1"/>
          <p:nvPr/>
        </p:nvSpPr>
        <p:spPr>
          <a:xfrm>
            <a:off x="6885481" y="2810656"/>
            <a:ext cx="1856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Services</a:t>
            </a:r>
          </a:p>
        </p:txBody>
      </p:sp>
      <p:sp>
        <p:nvSpPr>
          <p:cNvPr id="45" name="Oval 44"/>
          <p:cNvSpPr/>
          <p:nvPr/>
        </p:nvSpPr>
        <p:spPr>
          <a:xfrm>
            <a:off x="6450766" y="3467723"/>
            <a:ext cx="254833" cy="23984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TextBox 45"/>
          <p:cNvSpPr txBox="1"/>
          <p:nvPr/>
        </p:nvSpPr>
        <p:spPr>
          <a:xfrm>
            <a:off x="6917960" y="3382780"/>
            <a:ext cx="1856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Recherche et enseignement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49705" y="1"/>
            <a:ext cx="5501390" cy="5441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val 47"/>
          <p:cNvSpPr/>
          <p:nvPr/>
        </p:nvSpPr>
        <p:spPr>
          <a:xfrm>
            <a:off x="803390" y="4085386"/>
            <a:ext cx="1439056" cy="13341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1678898" y="2428407"/>
            <a:ext cx="584617" cy="18587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858780" y="3687581"/>
            <a:ext cx="1663909" cy="103432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2668249" y="224852"/>
            <a:ext cx="3028013" cy="4826833"/>
          </a:xfrm>
          <a:custGeom>
            <a:avLst/>
            <a:gdLst>
              <a:gd name="connsiteX0" fmla="*/ 209862 w 3028013"/>
              <a:gd name="connsiteY0" fmla="*/ 359764 h 4826833"/>
              <a:gd name="connsiteX1" fmla="*/ 0 w 3028013"/>
              <a:gd name="connsiteY1" fmla="*/ 944381 h 4826833"/>
              <a:gd name="connsiteX2" fmla="*/ 1364105 w 3028013"/>
              <a:gd name="connsiteY2" fmla="*/ 2743200 h 4826833"/>
              <a:gd name="connsiteX3" fmla="*/ 1783830 w 3028013"/>
              <a:gd name="connsiteY3" fmla="*/ 3372787 h 4826833"/>
              <a:gd name="connsiteX4" fmla="*/ 1828800 w 3028013"/>
              <a:gd name="connsiteY4" fmla="*/ 4826833 h 4826833"/>
              <a:gd name="connsiteX5" fmla="*/ 3028013 w 3028013"/>
              <a:gd name="connsiteY5" fmla="*/ 4706912 h 4826833"/>
              <a:gd name="connsiteX6" fmla="*/ 2788171 w 3028013"/>
              <a:gd name="connsiteY6" fmla="*/ 629587 h 4826833"/>
              <a:gd name="connsiteX7" fmla="*/ 344774 w 3028013"/>
              <a:gd name="connsiteY7" fmla="*/ 0 h 4826833"/>
              <a:gd name="connsiteX8" fmla="*/ 209862 w 3028013"/>
              <a:gd name="connsiteY8" fmla="*/ 359764 h 482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8013" h="4826833">
                <a:moveTo>
                  <a:pt x="209862" y="359764"/>
                </a:moveTo>
                <a:lnTo>
                  <a:pt x="0" y="944381"/>
                </a:lnTo>
                <a:lnTo>
                  <a:pt x="1364105" y="2743200"/>
                </a:lnTo>
                <a:lnTo>
                  <a:pt x="1783830" y="3372787"/>
                </a:lnTo>
                <a:lnTo>
                  <a:pt x="1828800" y="4826833"/>
                </a:lnTo>
                <a:lnTo>
                  <a:pt x="3028013" y="4706912"/>
                </a:lnTo>
                <a:lnTo>
                  <a:pt x="2788171" y="629587"/>
                </a:lnTo>
                <a:lnTo>
                  <a:pt x="344774" y="0"/>
                </a:lnTo>
                <a:lnTo>
                  <a:pt x="209862" y="359764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extBox 53"/>
          <p:cNvSpPr txBox="1"/>
          <p:nvPr/>
        </p:nvSpPr>
        <p:spPr>
          <a:xfrm>
            <a:off x="6071016" y="0"/>
            <a:ext cx="293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empire économique aux activités diversifiées….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98564" y="4094813"/>
            <a:ext cx="2938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…qui révèle  une organisation et une dynamique de l’espace urbain</a:t>
            </a:r>
          </a:p>
        </p:txBody>
      </p:sp>
      <p:sp>
        <p:nvSpPr>
          <p:cNvPr id="58" name="Oval 57"/>
          <p:cNvSpPr/>
          <p:nvPr/>
        </p:nvSpPr>
        <p:spPr>
          <a:xfrm>
            <a:off x="6505729" y="4736893"/>
            <a:ext cx="359766" cy="344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TextBox 58"/>
          <p:cNvSpPr txBox="1"/>
          <p:nvPr/>
        </p:nvSpPr>
        <p:spPr>
          <a:xfrm>
            <a:off x="6905468" y="4674432"/>
            <a:ext cx="1856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Hyper centre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09076" y="3477718"/>
            <a:ext cx="852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MUMBAI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6400801" y="5219077"/>
            <a:ext cx="467194" cy="2373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22956" y="5066675"/>
            <a:ext cx="1856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Développement de nouveaux centres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430780" y="5666282"/>
            <a:ext cx="494676" cy="3297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TextBox 63"/>
          <p:cNvSpPr txBox="1"/>
          <p:nvPr/>
        </p:nvSpPr>
        <p:spPr>
          <a:xfrm>
            <a:off x="7000405" y="5668779"/>
            <a:ext cx="1856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Périphérie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43594" y="6400799"/>
            <a:ext cx="5061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MUMBAI vue à travers le déploiement d’une FTN indienne  (TATA)</a:t>
            </a:r>
          </a:p>
        </p:txBody>
      </p:sp>
    </p:spTree>
    <p:extLst>
      <p:ext uri="{BB962C8B-B14F-4D97-AF65-F5344CB8AC3E}">
        <p14:creationId xmlns:p14="http://schemas.microsoft.com/office/powerpoint/2010/main" val="34836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5" grpId="0"/>
      <p:bldP spid="21" grpId="0"/>
      <p:bldP spid="22" grpId="0"/>
      <p:bldP spid="23" grpId="0"/>
      <p:bldP spid="24" grpId="0"/>
      <p:bldP spid="25" grpId="0"/>
      <p:bldP spid="6" grpId="0"/>
      <p:bldP spid="27" grpId="0"/>
      <p:bldP spid="28" grpId="0"/>
      <p:bldP spid="29" grpId="0"/>
      <p:bldP spid="20" grpId="0"/>
      <p:bldP spid="31" grpId="0"/>
      <p:bldP spid="32" grpId="0"/>
      <p:bldP spid="35" grpId="0"/>
      <p:bldP spid="37" grpId="0" animBg="1"/>
      <p:bldP spid="33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  <p:bldP spid="46" grpId="0"/>
      <p:bldP spid="48" grpId="0" animBg="1"/>
      <p:bldP spid="53" grpId="0" animBg="1"/>
      <p:bldP spid="54" grpId="0"/>
      <p:bldP spid="57" grpId="0"/>
      <p:bldP spid="58" grpId="0" animBg="1"/>
      <p:bldP spid="59" grpId="0"/>
      <p:bldP spid="62" grpId="0"/>
      <p:bldP spid="56" grpId="0" animBg="1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04538" y="659567"/>
            <a:ext cx="3414760" cy="4751882"/>
          </a:xfrm>
          <a:custGeom>
            <a:avLst/>
            <a:gdLst>
              <a:gd name="connsiteX0" fmla="*/ 0 w 3414760"/>
              <a:gd name="connsiteY0" fmla="*/ 0 h 4751882"/>
              <a:gd name="connsiteX1" fmla="*/ 629587 w 3414760"/>
              <a:gd name="connsiteY1" fmla="*/ 2413417 h 4751882"/>
              <a:gd name="connsiteX2" fmla="*/ 254832 w 3414760"/>
              <a:gd name="connsiteY2" fmla="*/ 4077325 h 4751882"/>
              <a:gd name="connsiteX3" fmla="*/ 329783 w 3414760"/>
              <a:gd name="connsiteY3" fmla="*/ 4182256 h 4751882"/>
              <a:gd name="connsiteX4" fmla="*/ 479685 w 3414760"/>
              <a:gd name="connsiteY4" fmla="*/ 4017364 h 4751882"/>
              <a:gd name="connsiteX5" fmla="*/ 644577 w 3414760"/>
              <a:gd name="connsiteY5" fmla="*/ 4212236 h 4751882"/>
              <a:gd name="connsiteX6" fmla="*/ 374754 w 3414760"/>
              <a:gd name="connsiteY6" fmla="*/ 4497049 h 4751882"/>
              <a:gd name="connsiteX7" fmla="*/ 539646 w 3414760"/>
              <a:gd name="connsiteY7" fmla="*/ 4721902 h 4751882"/>
              <a:gd name="connsiteX8" fmla="*/ 929390 w 3414760"/>
              <a:gd name="connsiteY8" fmla="*/ 4392118 h 4751882"/>
              <a:gd name="connsiteX9" fmla="*/ 1049311 w 3414760"/>
              <a:gd name="connsiteY9" fmla="*/ 3432748 h 4751882"/>
              <a:gd name="connsiteX10" fmla="*/ 1693888 w 3414760"/>
              <a:gd name="connsiteY10" fmla="*/ 3492708 h 4751882"/>
              <a:gd name="connsiteX11" fmla="*/ 2053652 w 3414760"/>
              <a:gd name="connsiteY11" fmla="*/ 3072984 h 4751882"/>
              <a:gd name="connsiteX12" fmla="*/ 2053652 w 3414760"/>
              <a:gd name="connsiteY12" fmla="*/ 2308485 h 4751882"/>
              <a:gd name="connsiteX13" fmla="*/ 2443396 w 3414760"/>
              <a:gd name="connsiteY13" fmla="*/ 1469036 h 4751882"/>
              <a:gd name="connsiteX14" fmla="*/ 2353455 w 3414760"/>
              <a:gd name="connsiteY14" fmla="*/ 2653259 h 4751882"/>
              <a:gd name="connsiteX15" fmla="*/ 2623278 w 3414760"/>
              <a:gd name="connsiteY15" fmla="*/ 3387777 h 4751882"/>
              <a:gd name="connsiteX16" fmla="*/ 3387777 w 3414760"/>
              <a:gd name="connsiteY16" fmla="*/ 3147935 h 4751882"/>
              <a:gd name="connsiteX17" fmla="*/ 1543987 w 3414760"/>
              <a:gd name="connsiteY17" fmla="*/ 4751882 h 4751882"/>
              <a:gd name="connsiteX0" fmla="*/ 0 w 3414760"/>
              <a:gd name="connsiteY0" fmla="*/ 0 h 4751882"/>
              <a:gd name="connsiteX1" fmla="*/ 629587 w 3414760"/>
              <a:gd name="connsiteY1" fmla="*/ 2413417 h 4751882"/>
              <a:gd name="connsiteX2" fmla="*/ 254832 w 3414760"/>
              <a:gd name="connsiteY2" fmla="*/ 4077325 h 4751882"/>
              <a:gd name="connsiteX3" fmla="*/ 329783 w 3414760"/>
              <a:gd name="connsiteY3" fmla="*/ 4182256 h 4751882"/>
              <a:gd name="connsiteX4" fmla="*/ 479685 w 3414760"/>
              <a:gd name="connsiteY4" fmla="*/ 4017364 h 4751882"/>
              <a:gd name="connsiteX5" fmla="*/ 644577 w 3414760"/>
              <a:gd name="connsiteY5" fmla="*/ 4212236 h 4751882"/>
              <a:gd name="connsiteX6" fmla="*/ 374754 w 3414760"/>
              <a:gd name="connsiteY6" fmla="*/ 4497049 h 4751882"/>
              <a:gd name="connsiteX7" fmla="*/ 539646 w 3414760"/>
              <a:gd name="connsiteY7" fmla="*/ 4721902 h 4751882"/>
              <a:gd name="connsiteX8" fmla="*/ 824459 w 3414760"/>
              <a:gd name="connsiteY8" fmla="*/ 4287187 h 4751882"/>
              <a:gd name="connsiteX9" fmla="*/ 1049311 w 3414760"/>
              <a:gd name="connsiteY9" fmla="*/ 3432748 h 4751882"/>
              <a:gd name="connsiteX10" fmla="*/ 1693888 w 3414760"/>
              <a:gd name="connsiteY10" fmla="*/ 3492708 h 4751882"/>
              <a:gd name="connsiteX11" fmla="*/ 2053652 w 3414760"/>
              <a:gd name="connsiteY11" fmla="*/ 3072984 h 4751882"/>
              <a:gd name="connsiteX12" fmla="*/ 2053652 w 3414760"/>
              <a:gd name="connsiteY12" fmla="*/ 2308485 h 4751882"/>
              <a:gd name="connsiteX13" fmla="*/ 2443396 w 3414760"/>
              <a:gd name="connsiteY13" fmla="*/ 1469036 h 4751882"/>
              <a:gd name="connsiteX14" fmla="*/ 2353455 w 3414760"/>
              <a:gd name="connsiteY14" fmla="*/ 2653259 h 4751882"/>
              <a:gd name="connsiteX15" fmla="*/ 2623278 w 3414760"/>
              <a:gd name="connsiteY15" fmla="*/ 3387777 h 4751882"/>
              <a:gd name="connsiteX16" fmla="*/ 3387777 w 3414760"/>
              <a:gd name="connsiteY16" fmla="*/ 3147935 h 4751882"/>
              <a:gd name="connsiteX17" fmla="*/ 1543987 w 3414760"/>
              <a:gd name="connsiteY17" fmla="*/ 4751882 h 475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14760" h="4751882">
                <a:moveTo>
                  <a:pt x="0" y="0"/>
                </a:moveTo>
                <a:cubicBezTo>
                  <a:pt x="293557" y="866931"/>
                  <a:pt x="587115" y="1733863"/>
                  <a:pt x="629587" y="2413417"/>
                </a:cubicBezTo>
                <a:cubicBezTo>
                  <a:pt x="672059" y="3092971"/>
                  <a:pt x="304799" y="3782519"/>
                  <a:pt x="254832" y="4077325"/>
                </a:cubicBezTo>
                <a:cubicBezTo>
                  <a:pt x="204865" y="4372131"/>
                  <a:pt x="292308" y="4192249"/>
                  <a:pt x="329783" y="4182256"/>
                </a:cubicBezTo>
                <a:cubicBezTo>
                  <a:pt x="367258" y="4172263"/>
                  <a:pt x="427219" y="4012367"/>
                  <a:pt x="479685" y="4017364"/>
                </a:cubicBezTo>
                <a:cubicBezTo>
                  <a:pt x="532151" y="4022361"/>
                  <a:pt x="662065" y="4132289"/>
                  <a:pt x="644577" y="4212236"/>
                </a:cubicBezTo>
                <a:cubicBezTo>
                  <a:pt x="627089" y="4292183"/>
                  <a:pt x="392242" y="4412105"/>
                  <a:pt x="374754" y="4497049"/>
                </a:cubicBezTo>
                <a:cubicBezTo>
                  <a:pt x="357266" y="4581993"/>
                  <a:pt x="464695" y="4756879"/>
                  <a:pt x="539646" y="4721902"/>
                </a:cubicBezTo>
                <a:cubicBezTo>
                  <a:pt x="614597" y="4686925"/>
                  <a:pt x="739515" y="4502046"/>
                  <a:pt x="824459" y="4287187"/>
                </a:cubicBezTo>
                <a:cubicBezTo>
                  <a:pt x="909403" y="4072328"/>
                  <a:pt x="904406" y="3565161"/>
                  <a:pt x="1049311" y="3432748"/>
                </a:cubicBezTo>
                <a:cubicBezTo>
                  <a:pt x="1194216" y="3300335"/>
                  <a:pt x="1526498" y="3552669"/>
                  <a:pt x="1693888" y="3492708"/>
                </a:cubicBezTo>
                <a:cubicBezTo>
                  <a:pt x="1861278" y="3432747"/>
                  <a:pt x="1993691" y="3270354"/>
                  <a:pt x="2053652" y="3072984"/>
                </a:cubicBezTo>
                <a:cubicBezTo>
                  <a:pt x="2113613" y="2875614"/>
                  <a:pt x="1988695" y="2575810"/>
                  <a:pt x="2053652" y="2308485"/>
                </a:cubicBezTo>
                <a:cubicBezTo>
                  <a:pt x="2118609" y="2041160"/>
                  <a:pt x="2393429" y="1411574"/>
                  <a:pt x="2443396" y="1469036"/>
                </a:cubicBezTo>
                <a:cubicBezTo>
                  <a:pt x="2493363" y="1526498"/>
                  <a:pt x="2323475" y="2333469"/>
                  <a:pt x="2353455" y="2653259"/>
                </a:cubicBezTo>
                <a:cubicBezTo>
                  <a:pt x="2383435" y="2973049"/>
                  <a:pt x="2450891" y="3305331"/>
                  <a:pt x="2623278" y="3387777"/>
                </a:cubicBezTo>
                <a:cubicBezTo>
                  <a:pt x="2795665" y="3470223"/>
                  <a:pt x="3567659" y="2920584"/>
                  <a:pt x="3387777" y="3147935"/>
                </a:cubicBezTo>
                <a:cubicBezTo>
                  <a:pt x="3207895" y="3375286"/>
                  <a:pt x="2375941" y="4063584"/>
                  <a:pt x="1543987" y="475188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reeform 2"/>
          <p:cNvSpPr/>
          <p:nvPr/>
        </p:nvSpPr>
        <p:spPr>
          <a:xfrm>
            <a:off x="674557" y="112205"/>
            <a:ext cx="4886794" cy="1611664"/>
          </a:xfrm>
          <a:custGeom>
            <a:avLst/>
            <a:gdLst>
              <a:gd name="connsiteX0" fmla="*/ 4886794 w 4886794"/>
              <a:gd name="connsiteY0" fmla="*/ 427441 h 1611664"/>
              <a:gd name="connsiteX1" fmla="*/ 3013023 w 4886794"/>
              <a:gd name="connsiteY1" fmla="*/ 1611664 h 1611664"/>
              <a:gd name="connsiteX2" fmla="*/ 2443397 w 4886794"/>
              <a:gd name="connsiteY2" fmla="*/ 427441 h 1611664"/>
              <a:gd name="connsiteX3" fmla="*/ 1753850 w 4886794"/>
              <a:gd name="connsiteY3" fmla="*/ 472411 h 1611664"/>
              <a:gd name="connsiteX4" fmla="*/ 959371 w 4886794"/>
              <a:gd name="connsiteY4" fmla="*/ 37697 h 1611664"/>
              <a:gd name="connsiteX5" fmla="*/ 0 w 4886794"/>
              <a:gd name="connsiteY5" fmla="*/ 22706 h 161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6794" h="1611664">
                <a:moveTo>
                  <a:pt x="4886794" y="427441"/>
                </a:moveTo>
                <a:cubicBezTo>
                  <a:pt x="4153525" y="1019552"/>
                  <a:pt x="3420256" y="1611664"/>
                  <a:pt x="3013023" y="1611664"/>
                </a:cubicBezTo>
                <a:cubicBezTo>
                  <a:pt x="2605790" y="1611664"/>
                  <a:pt x="2653259" y="617317"/>
                  <a:pt x="2443397" y="427441"/>
                </a:cubicBezTo>
                <a:cubicBezTo>
                  <a:pt x="2233535" y="237565"/>
                  <a:pt x="2001188" y="537368"/>
                  <a:pt x="1753850" y="472411"/>
                </a:cubicBezTo>
                <a:cubicBezTo>
                  <a:pt x="1506512" y="407454"/>
                  <a:pt x="1251679" y="112648"/>
                  <a:pt x="959371" y="37697"/>
                </a:cubicBezTo>
                <a:cubicBezTo>
                  <a:pt x="667063" y="-37254"/>
                  <a:pt x="0" y="22706"/>
                  <a:pt x="0" y="22706"/>
                </a:cubicBezTo>
              </a:path>
            </a:pathLst>
          </a:cu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1004340" y="5066675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1426563" y="3959901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2206051" y="3480215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/>
          <p:cNvSpPr/>
          <p:nvPr/>
        </p:nvSpPr>
        <p:spPr>
          <a:xfrm>
            <a:off x="4844320" y="1141750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/>
          <p:cNvSpPr/>
          <p:nvPr/>
        </p:nvSpPr>
        <p:spPr>
          <a:xfrm>
            <a:off x="4559507" y="3240374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/>
          <p:cNvSpPr/>
          <p:nvPr/>
        </p:nvSpPr>
        <p:spPr>
          <a:xfrm>
            <a:off x="4619468" y="4319665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val 11"/>
          <p:cNvSpPr/>
          <p:nvPr/>
        </p:nvSpPr>
        <p:spPr>
          <a:xfrm>
            <a:off x="1306642" y="4784360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val 12"/>
          <p:cNvSpPr/>
          <p:nvPr/>
        </p:nvSpPr>
        <p:spPr>
          <a:xfrm>
            <a:off x="1261671" y="3345304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val 13"/>
          <p:cNvSpPr/>
          <p:nvPr/>
        </p:nvSpPr>
        <p:spPr>
          <a:xfrm>
            <a:off x="1666405" y="1201711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val 14"/>
          <p:cNvSpPr/>
          <p:nvPr/>
        </p:nvSpPr>
        <p:spPr>
          <a:xfrm>
            <a:off x="2913087" y="1174228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Oval 15"/>
          <p:cNvSpPr/>
          <p:nvPr/>
        </p:nvSpPr>
        <p:spPr>
          <a:xfrm>
            <a:off x="1848785" y="1878766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Oval 16"/>
          <p:cNvSpPr/>
          <p:nvPr/>
        </p:nvSpPr>
        <p:spPr>
          <a:xfrm>
            <a:off x="1279159" y="4322163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Oval 17"/>
          <p:cNvSpPr/>
          <p:nvPr/>
        </p:nvSpPr>
        <p:spPr>
          <a:xfrm>
            <a:off x="1743855" y="2658254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val 18"/>
          <p:cNvSpPr/>
          <p:nvPr/>
        </p:nvSpPr>
        <p:spPr>
          <a:xfrm>
            <a:off x="3887448" y="3482713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3060492" y="3255363"/>
            <a:ext cx="89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NAVI MUMBAI</a:t>
            </a:r>
          </a:p>
        </p:txBody>
      </p:sp>
      <p:sp>
        <p:nvSpPr>
          <p:cNvPr id="39" name="Oval 38"/>
          <p:cNvSpPr/>
          <p:nvPr/>
        </p:nvSpPr>
        <p:spPr>
          <a:xfrm>
            <a:off x="6420786" y="1279160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val 40"/>
          <p:cNvSpPr/>
          <p:nvPr/>
        </p:nvSpPr>
        <p:spPr>
          <a:xfrm>
            <a:off x="6423284" y="1896255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Oval 42"/>
          <p:cNvSpPr/>
          <p:nvPr/>
        </p:nvSpPr>
        <p:spPr>
          <a:xfrm>
            <a:off x="6468254" y="2840634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val 44"/>
          <p:cNvSpPr/>
          <p:nvPr/>
        </p:nvSpPr>
        <p:spPr>
          <a:xfrm>
            <a:off x="6450766" y="3467723"/>
            <a:ext cx="254833" cy="2398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449705" y="1"/>
            <a:ext cx="5501390" cy="54414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Oval 47"/>
          <p:cNvSpPr/>
          <p:nvPr/>
        </p:nvSpPr>
        <p:spPr>
          <a:xfrm>
            <a:off x="607448" y="4003743"/>
            <a:ext cx="1439056" cy="13341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1678898" y="2428407"/>
            <a:ext cx="584617" cy="18587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858780" y="3687581"/>
            <a:ext cx="1663909" cy="103432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2668249" y="224852"/>
            <a:ext cx="3028013" cy="4826833"/>
          </a:xfrm>
          <a:custGeom>
            <a:avLst/>
            <a:gdLst>
              <a:gd name="connsiteX0" fmla="*/ 209862 w 3028013"/>
              <a:gd name="connsiteY0" fmla="*/ 359764 h 4826833"/>
              <a:gd name="connsiteX1" fmla="*/ 0 w 3028013"/>
              <a:gd name="connsiteY1" fmla="*/ 944381 h 4826833"/>
              <a:gd name="connsiteX2" fmla="*/ 1364105 w 3028013"/>
              <a:gd name="connsiteY2" fmla="*/ 2743200 h 4826833"/>
              <a:gd name="connsiteX3" fmla="*/ 1783830 w 3028013"/>
              <a:gd name="connsiteY3" fmla="*/ 3372787 h 4826833"/>
              <a:gd name="connsiteX4" fmla="*/ 1828800 w 3028013"/>
              <a:gd name="connsiteY4" fmla="*/ 4826833 h 4826833"/>
              <a:gd name="connsiteX5" fmla="*/ 3028013 w 3028013"/>
              <a:gd name="connsiteY5" fmla="*/ 4706912 h 4826833"/>
              <a:gd name="connsiteX6" fmla="*/ 2788171 w 3028013"/>
              <a:gd name="connsiteY6" fmla="*/ 629587 h 4826833"/>
              <a:gd name="connsiteX7" fmla="*/ 344774 w 3028013"/>
              <a:gd name="connsiteY7" fmla="*/ 0 h 4826833"/>
              <a:gd name="connsiteX8" fmla="*/ 209862 w 3028013"/>
              <a:gd name="connsiteY8" fmla="*/ 359764 h 482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8013" h="4826833">
                <a:moveTo>
                  <a:pt x="209862" y="359764"/>
                </a:moveTo>
                <a:lnTo>
                  <a:pt x="0" y="944381"/>
                </a:lnTo>
                <a:lnTo>
                  <a:pt x="1364105" y="2743200"/>
                </a:lnTo>
                <a:lnTo>
                  <a:pt x="1783830" y="3372787"/>
                </a:lnTo>
                <a:lnTo>
                  <a:pt x="1828800" y="4826833"/>
                </a:lnTo>
                <a:lnTo>
                  <a:pt x="3028013" y="4706912"/>
                </a:lnTo>
                <a:lnTo>
                  <a:pt x="2788171" y="629587"/>
                </a:lnTo>
                <a:lnTo>
                  <a:pt x="344774" y="0"/>
                </a:lnTo>
                <a:lnTo>
                  <a:pt x="209862" y="359764"/>
                </a:ln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Oval 57"/>
          <p:cNvSpPr/>
          <p:nvPr/>
        </p:nvSpPr>
        <p:spPr>
          <a:xfrm>
            <a:off x="6505729" y="4736893"/>
            <a:ext cx="359766" cy="344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Box 25"/>
          <p:cNvSpPr txBox="1"/>
          <p:nvPr/>
        </p:nvSpPr>
        <p:spPr>
          <a:xfrm>
            <a:off x="1409076" y="3477718"/>
            <a:ext cx="852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MUMBAI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6400801" y="5219077"/>
            <a:ext cx="467194" cy="2373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6430780" y="5666282"/>
            <a:ext cx="494676" cy="32978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extBox 60"/>
          <p:cNvSpPr txBox="1"/>
          <p:nvPr/>
        </p:nvSpPr>
        <p:spPr>
          <a:xfrm>
            <a:off x="2143594" y="6400799"/>
            <a:ext cx="5061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MUMBAI vue à travers le déploiement d’une FTN indienne  (TATA)</a:t>
            </a:r>
          </a:p>
        </p:txBody>
      </p:sp>
    </p:spTree>
    <p:extLst>
      <p:ext uri="{BB962C8B-B14F-4D97-AF65-F5344CB8AC3E}">
        <p14:creationId xmlns:p14="http://schemas.microsoft.com/office/powerpoint/2010/main" val="18021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9" grpId="0" animBg="1"/>
      <p:bldP spid="41" grpId="0" animBg="1"/>
      <p:bldP spid="43" grpId="0" animBg="1"/>
      <p:bldP spid="45" grpId="0" animBg="1"/>
      <p:bldP spid="48" grpId="0" animBg="1"/>
      <p:bldP spid="53" grpId="0" animBg="1"/>
      <p:bldP spid="58" grpId="0" animBg="1"/>
      <p:bldP spid="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127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Mumbai et TATA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Mumbai et TATA</dc:title>
  <dc:creator>Alain</dc:creator>
  <cp:lastModifiedBy>Alain</cp:lastModifiedBy>
  <cp:revision>1</cp:revision>
  <dcterms:created xsi:type="dcterms:W3CDTF">2015-05-11T05:47:14Z</dcterms:created>
  <dcterms:modified xsi:type="dcterms:W3CDTF">2015-05-11T05:49:38Z</dcterms:modified>
</cp:coreProperties>
</file>