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7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6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2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66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10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68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9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12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3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2F9A-BFE8-4884-9DA8-16BE1F5A00A5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07995-1F2F-4CE3-95F9-F82781459A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7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Schéma : le G20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8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8514" y="1814286"/>
            <a:ext cx="1320800" cy="119017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82058" y="928914"/>
            <a:ext cx="1190171" cy="66765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88457" y="3222171"/>
            <a:ext cx="682172" cy="6096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416629" y="3998684"/>
            <a:ext cx="907142" cy="83457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04571" y="5152571"/>
            <a:ext cx="660400" cy="77651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310743" y="1146628"/>
            <a:ext cx="1944914" cy="17707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42971" y="1190171"/>
            <a:ext cx="319315" cy="6096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R U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876800" y="1872343"/>
            <a:ext cx="508000" cy="55154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93657" y="1255486"/>
            <a:ext cx="508000" cy="55154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67828" y="2198914"/>
            <a:ext cx="319315" cy="6096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It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021943" y="5370286"/>
            <a:ext cx="740228" cy="68217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545943" y="2728686"/>
            <a:ext cx="566057" cy="4644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582229" y="3505200"/>
            <a:ext cx="566057" cy="4644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763658" y="740228"/>
            <a:ext cx="3018971" cy="123371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766629" y="2104571"/>
            <a:ext cx="1030514" cy="94342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707086" y="2423886"/>
            <a:ext cx="972457" cy="9579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93829" y="2075544"/>
            <a:ext cx="290286" cy="66765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043886" y="2394857"/>
            <a:ext cx="261257" cy="2467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606971" y="4818743"/>
            <a:ext cx="1088572" cy="4354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0130972" y="5239657"/>
            <a:ext cx="798286" cy="7692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770743" y="1088571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Canada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966685" y="2256971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EU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104571" y="3410857"/>
            <a:ext cx="549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Mex</a:t>
            </a:r>
            <a:r>
              <a:rPr lang="fr-FR" sz="1400" dirty="0"/>
              <a:t>.</a:t>
            </a:r>
            <a:endParaRPr lang="fr-FR" sz="14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2605314" y="4245428"/>
            <a:ext cx="586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Bresil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148114" y="5413828"/>
            <a:ext cx="478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Arg.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252685" y="537029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UE</a:t>
            </a:r>
          </a:p>
        </p:txBody>
      </p:sp>
      <p:cxnSp>
        <p:nvCxnSpPr>
          <p:cNvPr id="30" name="Connecteur droit 29"/>
          <p:cNvCxnSpPr>
            <a:stCxn id="28" idx="3"/>
          </p:cNvCxnSpPr>
          <p:nvPr/>
        </p:nvCxnSpPr>
        <p:spPr>
          <a:xfrm>
            <a:off x="4640933" y="690918"/>
            <a:ext cx="264896" cy="44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484914" y="1378858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 U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942114" y="2010229"/>
            <a:ext cx="355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Fr.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544457" y="1349829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All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689601" y="2380342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It.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152571" y="5573486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Afr</a:t>
            </a:r>
            <a:r>
              <a:rPr lang="fr-FR" sz="1400" dirty="0" smtClean="0"/>
              <a:t> S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451600" y="2881085"/>
            <a:ext cx="736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Turquie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538685" y="36068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Ar S</a:t>
            </a:r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9027885" y="2409372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Chine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7953829" y="2627086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01428" y="113937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Russie</a:t>
            </a:r>
            <a:endParaRPr lang="fr-FR" sz="1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9942285" y="2656114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 S</a:t>
            </a:r>
            <a:endParaRPr lang="fr-FR" sz="1400" dirty="0"/>
          </a:p>
        </p:txBody>
      </p:sp>
      <p:sp>
        <p:nvSpPr>
          <p:cNvPr id="42" name="ZoneTexte 41"/>
          <p:cNvSpPr txBox="1"/>
          <p:nvPr/>
        </p:nvSpPr>
        <p:spPr>
          <a:xfrm flipH="1">
            <a:off x="10755085" y="2075543"/>
            <a:ext cx="667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Japon</a:t>
            </a:r>
          </a:p>
        </p:txBody>
      </p:sp>
      <p:sp>
        <p:nvSpPr>
          <p:cNvPr id="43" name="ZoneTexte 42"/>
          <p:cNvSpPr txBox="1"/>
          <p:nvPr/>
        </p:nvSpPr>
        <p:spPr>
          <a:xfrm flipH="1">
            <a:off x="8730341" y="4884057"/>
            <a:ext cx="1037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Indonésie</a:t>
            </a:r>
          </a:p>
        </p:txBody>
      </p:sp>
      <p:sp>
        <p:nvSpPr>
          <p:cNvPr id="44" name="ZoneTexte 43"/>
          <p:cNvSpPr txBox="1"/>
          <p:nvPr/>
        </p:nvSpPr>
        <p:spPr>
          <a:xfrm flipH="1">
            <a:off x="10072913" y="5428344"/>
            <a:ext cx="1037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Australie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9600" y="6444343"/>
            <a:ext cx="290286" cy="26125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972457" y="640080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596571" y="6458857"/>
            <a:ext cx="297543" cy="22497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901371" y="6415315"/>
            <a:ext cx="2594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Membre intégré au G7 puis exclu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22800" y="6422571"/>
            <a:ext cx="290286" cy="26125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985656" y="6422572"/>
            <a:ext cx="312058" cy="26851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363028" y="6437085"/>
            <a:ext cx="261257" cy="2467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542971" y="6357257"/>
            <a:ext cx="1161143" cy="3773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5725886" y="6379028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G20</a:t>
            </a:r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290286" y="6183086"/>
            <a:ext cx="11567885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9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3" grpId="0"/>
      <p:bldP spid="46" grpId="0" animBg="1"/>
      <p:bldP spid="29" grpId="0"/>
      <p:bldP spid="47" grpId="0" animBg="1"/>
      <p:bldP spid="48" grpId="0" animBg="1"/>
      <p:bldP spid="49" grpId="0" animBg="1"/>
      <p:bldP spid="50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8514" y="1814286"/>
            <a:ext cx="1320800" cy="1190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82058" y="928914"/>
            <a:ext cx="1190171" cy="667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88457" y="3222171"/>
            <a:ext cx="682172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416629" y="3998684"/>
            <a:ext cx="907142" cy="834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04571" y="5152571"/>
            <a:ext cx="660400" cy="776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310743" y="1146628"/>
            <a:ext cx="1944914" cy="1770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42971" y="1190171"/>
            <a:ext cx="319315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R U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876800" y="1872343"/>
            <a:ext cx="508000" cy="551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93657" y="1255486"/>
            <a:ext cx="508000" cy="551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67828" y="2198914"/>
            <a:ext cx="319315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It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021943" y="5370286"/>
            <a:ext cx="740228" cy="682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545943" y="2728686"/>
            <a:ext cx="566057" cy="464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763658" y="740228"/>
            <a:ext cx="3018971" cy="1233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766629" y="2104571"/>
            <a:ext cx="1030514" cy="943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707086" y="2423886"/>
            <a:ext cx="972457" cy="957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93829" y="2075544"/>
            <a:ext cx="290286" cy="667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043886" y="2394857"/>
            <a:ext cx="261257" cy="246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606971" y="4818743"/>
            <a:ext cx="1088572" cy="435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0130972" y="5239657"/>
            <a:ext cx="798286" cy="769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582229" y="3505200"/>
            <a:ext cx="566057" cy="464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7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Schéma : le G20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: le G20</dc:title>
  <dc:creator>Alain</dc:creator>
  <cp:lastModifiedBy>Alain</cp:lastModifiedBy>
  <cp:revision>1</cp:revision>
  <dcterms:created xsi:type="dcterms:W3CDTF">2015-05-28T04:31:09Z</dcterms:created>
  <dcterms:modified xsi:type="dcterms:W3CDTF">2015-05-28T04:31:28Z</dcterms:modified>
</cp:coreProperties>
</file>