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56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01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90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6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3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46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40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22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15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4022-75D9-4A99-9512-37D155AB40E7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FB321-13DD-48AE-BBB9-0E6DBD50F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24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860611" y="2299447"/>
            <a:ext cx="10394576" cy="26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891987" y="3272117"/>
            <a:ext cx="10394576" cy="26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81635" y="3267635"/>
            <a:ext cx="0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966882" y="3281082"/>
            <a:ext cx="0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7019365" y="3307976"/>
            <a:ext cx="0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0210801" y="3285566"/>
            <a:ext cx="0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968188" y="180190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1981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1223682" y="2171237"/>
            <a:ext cx="3642" cy="15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793378" y="1371601"/>
            <a:ext cx="12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Mitterrand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2666999" y="3258671"/>
            <a:ext cx="0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371166" y="346037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1986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61884" y="3944471"/>
            <a:ext cx="12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</a:rPr>
              <a:t>Chirac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32012" y="34290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1980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594848" y="347382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1990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705601" y="350520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2000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9883590" y="349623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2010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097305" y="181983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1988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32" name="Connecteur droit 31"/>
          <p:cNvCxnSpPr/>
          <p:nvPr/>
        </p:nvCxnSpPr>
        <p:spPr>
          <a:xfrm flipH="1">
            <a:off x="3366247" y="2148825"/>
            <a:ext cx="3642" cy="15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734236" y="1376084"/>
            <a:ext cx="12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Mitterrand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75964" y="2326341"/>
            <a:ext cx="658906" cy="941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>
            <a:off x="4890247" y="3249705"/>
            <a:ext cx="0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4634754" y="347830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1993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352366" y="3922059"/>
            <a:ext cx="12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</a:rPr>
              <a:t>Balladur</a:t>
            </a:r>
            <a:endParaRPr lang="fr-FR" dirty="0">
              <a:solidFill>
                <a:schemeClr val="accent5"/>
              </a:solidFill>
            </a:endParaRPr>
          </a:p>
        </p:txBody>
      </p:sp>
      <p:cxnSp>
        <p:nvCxnSpPr>
          <p:cNvPr id="38" name="Connecteur droit 37"/>
          <p:cNvCxnSpPr/>
          <p:nvPr/>
        </p:nvCxnSpPr>
        <p:spPr>
          <a:xfrm flipH="1">
            <a:off x="5535705" y="2180201"/>
            <a:ext cx="3642" cy="15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150224" y="185569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1995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827496" y="1411943"/>
            <a:ext cx="12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</a:rPr>
              <a:t>Chirac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99211" y="2344270"/>
            <a:ext cx="658906" cy="941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>
            <a:off x="6078071" y="3281082"/>
            <a:ext cx="0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5759823" y="348726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1997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683625" y="3935507"/>
            <a:ext cx="770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Jospin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45" name="Connecteur droit 44"/>
          <p:cNvCxnSpPr/>
          <p:nvPr/>
        </p:nvCxnSpPr>
        <p:spPr>
          <a:xfrm flipH="1">
            <a:off x="7516905" y="2184684"/>
            <a:ext cx="3642" cy="15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7198660" y="186017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2002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822144" y="1402978"/>
            <a:ext cx="12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</a:rPr>
              <a:t>Chirac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78070" y="2321859"/>
            <a:ext cx="1438835" cy="941294"/>
          </a:xfrm>
          <a:prstGeom prst="rect">
            <a:avLst/>
          </a:prstGeom>
          <a:solidFill>
            <a:srgbClr val="FF0000">
              <a:alpha val="5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/>
          <p:cNvCxnSpPr/>
          <p:nvPr/>
        </p:nvCxnSpPr>
        <p:spPr>
          <a:xfrm flipH="1">
            <a:off x="9188822" y="2162273"/>
            <a:ext cx="3642" cy="15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8816790" y="18377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2007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8494061" y="1434354"/>
            <a:ext cx="12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</a:rPr>
              <a:t>Sarkozy</a:t>
            </a:r>
            <a:endParaRPr lang="fr-FR" dirty="0">
              <a:solidFill>
                <a:schemeClr val="accent5"/>
              </a:solidFill>
            </a:endParaRPr>
          </a:p>
        </p:txBody>
      </p:sp>
      <p:cxnSp>
        <p:nvCxnSpPr>
          <p:cNvPr id="52" name="Connecteur droit 51"/>
          <p:cNvCxnSpPr/>
          <p:nvPr/>
        </p:nvCxnSpPr>
        <p:spPr>
          <a:xfrm flipH="1">
            <a:off x="10753163" y="2180203"/>
            <a:ext cx="3642" cy="15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10363199" y="182431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2012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0273555" y="1438837"/>
            <a:ext cx="108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Hollande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Flèche vers le haut 54"/>
          <p:cNvSpPr/>
          <p:nvPr/>
        </p:nvSpPr>
        <p:spPr>
          <a:xfrm>
            <a:off x="7288306" y="3321423"/>
            <a:ext cx="470647" cy="1680882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369029" y="5082988"/>
            <a:ext cx="26080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Fin du septennat, </a:t>
            </a:r>
          </a:p>
          <a:p>
            <a:pPr algn="ctr"/>
            <a:r>
              <a:rPr lang="fr-FR" sz="1400" dirty="0" smtClean="0"/>
              <a:t>début du quinquennat.</a:t>
            </a:r>
          </a:p>
          <a:p>
            <a:pPr algn="ctr"/>
            <a:r>
              <a:rPr lang="fr-FR" sz="1400" dirty="0" smtClean="0"/>
              <a:t>En finir avec les « cohabitations »</a:t>
            </a:r>
            <a:endParaRPr lang="fr-FR" sz="1400" dirty="0"/>
          </a:p>
        </p:txBody>
      </p:sp>
      <p:sp>
        <p:nvSpPr>
          <p:cNvPr id="57" name="ZoneTexte 56"/>
          <p:cNvSpPr txBox="1"/>
          <p:nvPr/>
        </p:nvSpPr>
        <p:spPr>
          <a:xfrm rot="16200000">
            <a:off x="-660501" y="1048871"/>
            <a:ext cx="1844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85000"/>
                  </a:schemeClr>
                </a:solidFill>
              </a:rPr>
              <a:t>Gouvernance par </a:t>
            </a:r>
          </a:p>
          <a:p>
            <a:r>
              <a:rPr lang="fr-FR" sz="1400" dirty="0" smtClean="0">
                <a:solidFill>
                  <a:schemeClr val="bg1">
                    <a:lumMod val="85000"/>
                  </a:schemeClr>
                </a:solidFill>
              </a:rPr>
              <a:t>majorité présidentielle</a:t>
            </a:r>
            <a:endParaRPr lang="fr-FR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 rot="16200000">
            <a:off x="-524567" y="4119284"/>
            <a:ext cx="1572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85000"/>
                  </a:schemeClr>
                </a:solidFill>
              </a:rPr>
              <a:t>Gouvernance par </a:t>
            </a:r>
          </a:p>
          <a:p>
            <a:r>
              <a:rPr lang="fr-FR" sz="1400" dirty="0" smtClean="0">
                <a:solidFill>
                  <a:schemeClr val="bg1">
                    <a:lumMod val="85000"/>
                  </a:schemeClr>
                </a:solidFill>
              </a:rPr>
              <a:t>majorité législative</a:t>
            </a:r>
            <a:endParaRPr lang="fr-FR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918883" y="5074023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Gauche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936813" y="5428129"/>
            <a:ext cx="76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Droite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900953" y="6051176"/>
            <a:ext cx="1393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Cohabitation</a:t>
            </a:r>
            <a:endParaRPr lang="fr-FR" dirty="0"/>
          </a:p>
        </p:txBody>
      </p:sp>
      <p:sp>
        <p:nvSpPr>
          <p:cNvPr id="63" name="Rectangle 62"/>
          <p:cNvSpPr/>
          <p:nvPr/>
        </p:nvSpPr>
        <p:spPr>
          <a:xfrm>
            <a:off x="2608729" y="5930153"/>
            <a:ext cx="282389" cy="255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2613212" y="6257365"/>
            <a:ext cx="282389" cy="2554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2958353" y="5930153"/>
            <a:ext cx="1766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Gouvernance à droite</a:t>
            </a:r>
            <a:endParaRPr lang="fr-FR" sz="1400" dirty="0"/>
          </a:p>
        </p:txBody>
      </p:sp>
      <p:sp>
        <p:nvSpPr>
          <p:cNvPr id="66" name="ZoneTexte 65"/>
          <p:cNvSpPr txBox="1"/>
          <p:nvPr/>
        </p:nvSpPr>
        <p:spPr>
          <a:xfrm>
            <a:off x="2976283" y="6217023"/>
            <a:ext cx="184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Gouvernance à gauche</a:t>
            </a:r>
            <a:endParaRPr lang="fr-FR" sz="1400" dirty="0"/>
          </a:p>
        </p:txBody>
      </p:sp>
      <p:cxnSp>
        <p:nvCxnSpPr>
          <p:cNvPr id="68" name="Connecteur droit 67"/>
          <p:cNvCxnSpPr/>
          <p:nvPr/>
        </p:nvCxnSpPr>
        <p:spPr>
          <a:xfrm>
            <a:off x="2420471" y="5889812"/>
            <a:ext cx="0" cy="605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54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3" grpId="0"/>
      <p:bldP spid="24" grpId="0"/>
      <p:bldP spid="31" grpId="0"/>
      <p:bldP spid="33" grpId="0"/>
      <p:bldP spid="34" grpId="0" animBg="1"/>
      <p:bldP spid="36" grpId="0"/>
      <p:bldP spid="37" grpId="0"/>
      <p:bldP spid="39" grpId="0"/>
      <p:bldP spid="40" grpId="0"/>
      <p:bldP spid="41" grpId="0" animBg="1"/>
      <p:bldP spid="43" grpId="0"/>
      <p:bldP spid="44" grpId="0"/>
      <p:bldP spid="46" grpId="0"/>
      <p:bldP spid="47" grpId="0"/>
      <p:bldP spid="48" grpId="0" animBg="1"/>
      <p:bldP spid="50" grpId="0"/>
      <p:bldP spid="51" grpId="0"/>
      <p:bldP spid="53" grpId="0"/>
      <p:bldP spid="54" grpId="0"/>
      <p:bldP spid="55" grpId="0" animBg="1"/>
      <p:bldP spid="56" grpId="0"/>
      <p:bldP spid="62" grpId="0"/>
      <p:bldP spid="63" grpId="0" animBg="1"/>
      <p:bldP spid="64" grpId="0" animBg="1"/>
      <p:bldP spid="65" grpId="0"/>
      <p:bldP spid="6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52</Words>
  <Application>Microsoft Office PowerPoint</Application>
  <PresentationFormat>Grand écran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4</cp:revision>
  <dcterms:created xsi:type="dcterms:W3CDTF">2015-05-29T06:14:49Z</dcterms:created>
  <dcterms:modified xsi:type="dcterms:W3CDTF">2015-05-29T06:47:31Z</dcterms:modified>
</cp:coreProperties>
</file>