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7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2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60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4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15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01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88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8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19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21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7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601F-9170-43C6-BEF0-99F80BAA71F1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23A2-A605-49B8-BB3F-349250060C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60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Royaume Uni, puissance dominante, au cœur </a:t>
            </a:r>
            <a:r>
              <a:rPr lang="fr-FR" smtClean="0"/>
              <a:t>d’une économie-monde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Fin XIXème S- début XXème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91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/>
          <p:nvPr/>
        </p:nvSpPr>
        <p:spPr>
          <a:xfrm>
            <a:off x="4511824" y="980728"/>
            <a:ext cx="432048" cy="57606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" dirty="0"/>
              <a:t>Londres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112224" y="4046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631504" y="620688"/>
            <a:ext cx="2188286" cy="2175588"/>
          </a:xfrm>
          <a:custGeom>
            <a:avLst/>
            <a:gdLst>
              <a:gd name="connsiteX0" fmla="*/ 0 w 1567543"/>
              <a:gd name="connsiteY0" fmla="*/ 0 h 1480457"/>
              <a:gd name="connsiteX1" fmla="*/ 1567543 w 1567543"/>
              <a:gd name="connsiteY1" fmla="*/ 14514 h 1480457"/>
              <a:gd name="connsiteX2" fmla="*/ 725714 w 1567543"/>
              <a:gd name="connsiteY2" fmla="*/ 1480457 h 1480457"/>
              <a:gd name="connsiteX3" fmla="*/ 0 w 1567543"/>
              <a:gd name="connsiteY3" fmla="*/ 0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480457">
                <a:moveTo>
                  <a:pt x="0" y="0"/>
                </a:moveTo>
                <a:lnTo>
                  <a:pt x="1567543" y="14514"/>
                </a:lnTo>
                <a:lnTo>
                  <a:pt x="725714" y="148045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2636734" y="2842878"/>
            <a:ext cx="1276500" cy="2026283"/>
          </a:xfrm>
          <a:custGeom>
            <a:avLst/>
            <a:gdLst>
              <a:gd name="connsiteX0" fmla="*/ 101600 w 914400"/>
              <a:gd name="connsiteY0" fmla="*/ 43543 h 1378857"/>
              <a:gd name="connsiteX1" fmla="*/ 914400 w 914400"/>
              <a:gd name="connsiteY1" fmla="*/ 246743 h 1378857"/>
              <a:gd name="connsiteX2" fmla="*/ 508000 w 914400"/>
              <a:gd name="connsiteY2" fmla="*/ 1378857 h 1378857"/>
              <a:gd name="connsiteX3" fmla="*/ 0 w 914400"/>
              <a:gd name="connsiteY3" fmla="*/ 0 h 1378857"/>
              <a:gd name="connsiteX4" fmla="*/ 101600 w 914400"/>
              <a:gd name="connsiteY4" fmla="*/ 43543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1378857">
                <a:moveTo>
                  <a:pt x="101600" y="43543"/>
                </a:moveTo>
                <a:lnTo>
                  <a:pt x="914400" y="246743"/>
                </a:lnTo>
                <a:lnTo>
                  <a:pt x="508000" y="1378857"/>
                </a:lnTo>
                <a:lnTo>
                  <a:pt x="0" y="0"/>
                </a:lnTo>
                <a:lnTo>
                  <a:pt x="101600" y="435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096001" y="2011299"/>
            <a:ext cx="1783048" cy="2004954"/>
          </a:xfrm>
          <a:custGeom>
            <a:avLst/>
            <a:gdLst>
              <a:gd name="connsiteX0" fmla="*/ 188686 w 1277257"/>
              <a:gd name="connsiteY0" fmla="*/ 0 h 1364343"/>
              <a:gd name="connsiteX1" fmla="*/ 885372 w 1277257"/>
              <a:gd name="connsiteY1" fmla="*/ 43543 h 1364343"/>
              <a:gd name="connsiteX2" fmla="*/ 1277257 w 1277257"/>
              <a:gd name="connsiteY2" fmla="*/ 522515 h 1364343"/>
              <a:gd name="connsiteX3" fmla="*/ 914400 w 1277257"/>
              <a:gd name="connsiteY3" fmla="*/ 1320800 h 1364343"/>
              <a:gd name="connsiteX4" fmla="*/ 667657 w 1277257"/>
              <a:gd name="connsiteY4" fmla="*/ 1364343 h 1364343"/>
              <a:gd name="connsiteX5" fmla="*/ 508000 w 1277257"/>
              <a:gd name="connsiteY5" fmla="*/ 595086 h 1364343"/>
              <a:gd name="connsiteX6" fmla="*/ 188686 w 1277257"/>
              <a:gd name="connsiteY6" fmla="*/ 595086 h 1364343"/>
              <a:gd name="connsiteX7" fmla="*/ 0 w 1277257"/>
              <a:gd name="connsiteY7" fmla="*/ 333829 h 1364343"/>
              <a:gd name="connsiteX8" fmla="*/ 188686 w 1277257"/>
              <a:gd name="connsiteY8" fmla="*/ 0 h 13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257" h="1364343">
                <a:moveTo>
                  <a:pt x="188686" y="0"/>
                </a:moveTo>
                <a:lnTo>
                  <a:pt x="885372" y="43543"/>
                </a:lnTo>
                <a:lnTo>
                  <a:pt x="1277257" y="522515"/>
                </a:lnTo>
                <a:lnTo>
                  <a:pt x="914400" y="1320800"/>
                </a:lnTo>
                <a:lnTo>
                  <a:pt x="667657" y="1364343"/>
                </a:lnTo>
                <a:lnTo>
                  <a:pt x="508000" y="595086"/>
                </a:lnTo>
                <a:lnTo>
                  <a:pt x="188686" y="595086"/>
                </a:lnTo>
                <a:lnTo>
                  <a:pt x="0" y="333829"/>
                </a:lnTo>
                <a:lnTo>
                  <a:pt x="1886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5048312" y="774201"/>
            <a:ext cx="2775881" cy="1898307"/>
          </a:xfrm>
          <a:custGeom>
            <a:avLst/>
            <a:gdLst>
              <a:gd name="connsiteX0" fmla="*/ 0 w 1988457"/>
              <a:gd name="connsiteY0" fmla="*/ 261257 h 1291771"/>
              <a:gd name="connsiteX1" fmla="*/ 1988457 w 1988457"/>
              <a:gd name="connsiteY1" fmla="*/ 0 h 1291771"/>
              <a:gd name="connsiteX2" fmla="*/ 1596571 w 1988457"/>
              <a:gd name="connsiteY2" fmla="*/ 1291771 h 1291771"/>
              <a:gd name="connsiteX3" fmla="*/ 653143 w 1988457"/>
              <a:gd name="connsiteY3" fmla="*/ 1204686 h 1291771"/>
              <a:gd name="connsiteX4" fmla="*/ 14514 w 1988457"/>
              <a:gd name="connsiteY4" fmla="*/ 711200 h 1291771"/>
              <a:gd name="connsiteX5" fmla="*/ 0 w 1988457"/>
              <a:gd name="connsiteY5" fmla="*/ 261257 h 12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457" h="1291771">
                <a:moveTo>
                  <a:pt x="0" y="261257"/>
                </a:moveTo>
                <a:lnTo>
                  <a:pt x="1988457" y="0"/>
                </a:lnTo>
                <a:lnTo>
                  <a:pt x="1596571" y="1291771"/>
                </a:lnTo>
                <a:lnTo>
                  <a:pt x="653143" y="1204686"/>
                </a:lnTo>
                <a:lnTo>
                  <a:pt x="14514" y="711200"/>
                </a:lnTo>
                <a:lnTo>
                  <a:pt x="0" y="2612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7968208" y="116632"/>
            <a:ext cx="0" cy="6624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328248" y="332657"/>
            <a:ext cx="2170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/>
              <a:t>Centre financier du monde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375386" y="908721"/>
            <a:ext cx="1708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/>
              <a:t>La maîtrise des mers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400256" y="1340768"/>
            <a:ext cx="2267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Lieux stratégiques sous contrôle britannique (total ou partiel)</a:t>
            </a:r>
          </a:p>
        </p:txBody>
      </p:sp>
      <p:sp>
        <p:nvSpPr>
          <p:cNvPr id="15" name="Ellipse 14"/>
          <p:cNvSpPr/>
          <p:nvPr/>
        </p:nvSpPr>
        <p:spPr>
          <a:xfrm>
            <a:off x="4367808" y="1916832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75720" y="4509120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320136" y="2348880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960096" y="314096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51984" y="2564904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879976" y="278092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087888" y="1916832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375920" y="206084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8400257" y="2204864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/>
              <a:t>Le 1</a:t>
            </a:r>
            <a:r>
              <a:rPr lang="fr-FR" sz="1400" b="1" u="sng" baseline="30000" dirty="0"/>
              <a:t>er</a:t>
            </a:r>
            <a:r>
              <a:rPr lang="fr-FR" sz="1400" b="1" u="sng" dirty="0"/>
              <a:t> empire colonial du monde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8400256" y="2780929"/>
            <a:ext cx="2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Colonies de peuplement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400256" y="3429001"/>
            <a:ext cx="2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Colonies d’exploitation </a:t>
            </a:r>
          </a:p>
        </p:txBody>
      </p:sp>
      <p:sp>
        <p:nvSpPr>
          <p:cNvPr id="31" name="Forme libre 30"/>
          <p:cNvSpPr/>
          <p:nvPr/>
        </p:nvSpPr>
        <p:spPr>
          <a:xfrm>
            <a:off x="6200931" y="2293496"/>
            <a:ext cx="749508" cy="824459"/>
          </a:xfrm>
          <a:custGeom>
            <a:avLst/>
            <a:gdLst>
              <a:gd name="connsiteX0" fmla="*/ 0 w 749508"/>
              <a:gd name="connsiteY0" fmla="*/ 0 h 824459"/>
              <a:gd name="connsiteX1" fmla="*/ 749508 w 749508"/>
              <a:gd name="connsiteY1" fmla="*/ 0 h 824459"/>
              <a:gd name="connsiteX2" fmla="*/ 299803 w 749508"/>
              <a:gd name="connsiteY2" fmla="*/ 824459 h 824459"/>
              <a:gd name="connsiteX3" fmla="*/ 0 w 749508"/>
              <a:gd name="connsiteY3" fmla="*/ 0 h 8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508" h="824459">
                <a:moveTo>
                  <a:pt x="0" y="0"/>
                </a:moveTo>
                <a:lnTo>
                  <a:pt x="749508" y="0"/>
                </a:lnTo>
                <a:lnTo>
                  <a:pt x="299803" y="824459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087888" y="2132856"/>
            <a:ext cx="288032" cy="165618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511824" y="2636912"/>
            <a:ext cx="216024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367808" y="2636912"/>
            <a:ext cx="72008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223792" y="2636912"/>
            <a:ext cx="72008" cy="72008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071664" y="2996952"/>
            <a:ext cx="144016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744072" y="2924944"/>
            <a:ext cx="216024" cy="144016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991544" y="692696"/>
            <a:ext cx="144016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015880" y="3789040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888088" y="3573016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7608168" y="4293096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655840" y="134076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647729" y="1844825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Gibraltar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511824" y="1844825"/>
            <a:ext cx="614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Chypre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375920" y="1916833"/>
            <a:ext cx="465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Suez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663953" y="2348881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Aden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447928" y="2780929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Somalie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104112" y="2060849"/>
            <a:ext cx="864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Hong Kong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672065" y="3140969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Singapour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503713" y="4581129"/>
            <a:ext cx="708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/>
              <a:t>Falkland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320111" y="839094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Canada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4898331" y="3822185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FF0000"/>
                </a:solidFill>
              </a:rPr>
              <a:t>Afr</a:t>
            </a:r>
            <a:r>
              <a:rPr lang="fr-FR" sz="1400" dirty="0">
                <a:solidFill>
                  <a:srgbClr val="FF0000"/>
                </a:solidFill>
              </a:rPr>
              <a:t> Sud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6987273" y="3746837"/>
            <a:ext cx="602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FF0000"/>
                </a:solidFill>
              </a:rPr>
              <a:t>Austr</a:t>
            </a:r>
            <a:r>
              <a:rPr lang="fr-FR" sz="1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541879" y="432290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NZ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112224" y="2780928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2855641" y="2708921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rgbClr val="FF3300"/>
                </a:solidFill>
              </a:rPr>
              <a:t>Guyane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3935760" y="2852936"/>
            <a:ext cx="826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rgbClr val="FF3300"/>
                </a:solidFill>
              </a:rPr>
              <a:t>Golfe de </a:t>
            </a:r>
          </a:p>
          <a:p>
            <a:r>
              <a:rPr lang="fr-FR" sz="1400" i="1" dirty="0">
                <a:solidFill>
                  <a:srgbClr val="FF3300"/>
                </a:solidFill>
              </a:rPr>
              <a:t>Guinée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879976" y="1916833"/>
            <a:ext cx="1409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rgbClr val="FF3300"/>
                </a:solidFill>
              </a:rPr>
              <a:t>Empire des Indes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888089" y="2780929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rgbClr val="FF3300"/>
                </a:solidFill>
              </a:rPr>
              <a:t>Malaisie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112224" y="3429000"/>
            <a:ext cx="216024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8184232" y="1484784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791744" y="1124745"/>
            <a:ext cx="764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Londres</a:t>
            </a:r>
          </a:p>
        </p:txBody>
      </p:sp>
      <p:cxnSp>
        <p:nvCxnSpPr>
          <p:cNvPr id="66" name="Connecteur droit avec flèche 65"/>
          <p:cNvCxnSpPr/>
          <p:nvPr/>
        </p:nvCxnSpPr>
        <p:spPr>
          <a:xfrm flipH="1">
            <a:off x="2927648" y="1556792"/>
            <a:ext cx="1296144" cy="7200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5015880" y="1556792"/>
            <a:ext cx="1440160" cy="2160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45" idx="2"/>
          </p:cNvCxnSpPr>
          <p:nvPr/>
        </p:nvCxnSpPr>
        <p:spPr>
          <a:xfrm flipH="1">
            <a:off x="3575721" y="2121824"/>
            <a:ext cx="458492" cy="51508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V="1">
            <a:off x="4583832" y="1700808"/>
            <a:ext cx="0" cy="79208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5015880" y="1700808"/>
            <a:ext cx="1152128" cy="21602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V="1">
            <a:off x="3071664" y="1700808"/>
            <a:ext cx="1008112" cy="50405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8256240" y="4077072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/>
              <a:t>La 1</a:t>
            </a:r>
            <a:r>
              <a:rPr lang="fr-FR" sz="1400" b="1" u="sng" baseline="30000" dirty="0"/>
              <a:t>ère</a:t>
            </a:r>
            <a:r>
              <a:rPr lang="fr-FR" sz="1400" b="1" u="sng" dirty="0"/>
              <a:t> puissance commerciale du monde</a:t>
            </a:r>
          </a:p>
        </p:txBody>
      </p:sp>
      <p:cxnSp>
        <p:nvCxnSpPr>
          <p:cNvPr id="81" name="Connecteur droit avec flèche 80"/>
          <p:cNvCxnSpPr/>
          <p:nvPr/>
        </p:nvCxnSpPr>
        <p:spPr>
          <a:xfrm flipV="1">
            <a:off x="8184232" y="4797152"/>
            <a:ext cx="360040" cy="14401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/>
          <p:cNvSpPr txBox="1"/>
          <p:nvPr/>
        </p:nvSpPr>
        <p:spPr>
          <a:xfrm>
            <a:off x="8544272" y="4653136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Importation de matières premières à bas prix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 flipV="1">
            <a:off x="8112224" y="5517232"/>
            <a:ext cx="405604" cy="2160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8544272" y="5301208"/>
            <a:ext cx="2267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Exportation de produits manufacturés à prix élevés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2999657" y="5805264"/>
            <a:ext cx="33958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Le Royaume Uni, puissance dominante</a:t>
            </a:r>
          </a:p>
          <a:p>
            <a:pPr algn="ctr"/>
            <a:r>
              <a:rPr lang="fr-FR" sz="1400" dirty="0"/>
              <a:t>(fin XIXème-début XXème S)</a:t>
            </a:r>
          </a:p>
        </p:txBody>
      </p:sp>
    </p:spTree>
    <p:extLst>
      <p:ext uri="{BB962C8B-B14F-4D97-AF65-F5344CB8AC3E}">
        <p14:creationId xmlns:p14="http://schemas.microsoft.com/office/powerpoint/2010/main" val="359354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/>
      <p:bldP spid="28" grpId="0"/>
      <p:bldP spid="29" grpId="0"/>
      <p:bldP spid="30" grpId="0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1" grpId="0"/>
      <p:bldP spid="62" grpId="0" animBg="1"/>
      <p:bldP spid="63" grpId="0" animBg="1"/>
      <p:bldP spid="64" grpId="0"/>
      <p:bldP spid="80" grpId="0"/>
      <p:bldP spid="83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/>
          <p:nvPr/>
        </p:nvSpPr>
        <p:spPr>
          <a:xfrm>
            <a:off x="4511824" y="980728"/>
            <a:ext cx="436938" cy="57606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" dirty="0"/>
              <a:t>Londres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112224" y="404664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631504" y="620688"/>
            <a:ext cx="2188286" cy="2175588"/>
          </a:xfrm>
          <a:custGeom>
            <a:avLst/>
            <a:gdLst>
              <a:gd name="connsiteX0" fmla="*/ 0 w 1567543"/>
              <a:gd name="connsiteY0" fmla="*/ 0 h 1480457"/>
              <a:gd name="connsiteX1" fmla="*/ 1567543 w 1567543"/>
              <a:gd name="connsiteY1" fmla="*/ 14514 h 1480457"/>
              <a:gd name="connsiteX2" fmla="*/ 725714 w 1567543"/>
              <a:gd name="connsiteY2" fmla="*/ 1480457 h 1480457"/>
              <a:gd name="connsiteX3" fmla="*/ 0 w 1567543"/>
              <a:gd name="connsiteY3" fmla="*/ 0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480457">
                <a:moveTo>
                  <a:pt x="0" y="0"/>
                </a:moveTo>
                <a:lnTo>
                  <a:pt x="1567543" y="14514"/>
                </a:lnTo>
                <a:lnTo>
                  <a:pt x="725714" y="148045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2636734" y="2842878"/>
            <a:ext cx="1276500" cy="2026283"/>
          </a:xfrm>
          <a:custGeom>
            <a:avLst/>
            <a:gdLst>
              <a:gd name="connsiteX0" fmla="*/ 101600 w 914400"/>
              <a:gd name="connsiteY0" fmla="*/ 43543 h 1378857"/>
              <a:gd name="connsiteX1" fmla="*/ 914400 w 914400"/>
              <a:gd name="connsiteY1" fmla="*/ 246743 h 1378857"/>
              <a:gd name="connsiteX2" fmla="*/ 508000 w 914400"/>
              <a:gd name="connsiteY2" fmla="*/ 1378857 h 1378857"/>
              <a:gd name="connsiteX3" fmla="*/ 0 w 914400"/>
              <a:gd name="connsiteY3" fmla="*/ 0 h 1378857"/>
              <a:gd name="connsiteX4" fmla="*/ 101600 w 914400"/>
              <a:gd name="connsiteY4" fmla="*/ 43543 h 1378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1378857">
                <a:moveTo>
                  <a:pt x="101600" y="43543"/>
                </a:moveTo>
                <a:lnTo>
                  <a:pt x="914400" y="246743"/>
                </a:lnTo>
                <a:lnTo>
                  <a:pt x="508000" y="1378857"/>
                </a:lnTo>
                <a:lnTo>
                  <a:pt x="0" y="0"/>
                </a:lnTo>
                <a:lnTo>
                  <a:pt x="101600" y="435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096001" y="2011299"/>
            <a:ext cx="1783048" cy="2004954"/>
          </a:xfrm>
          <a:custGeom>
            <a:avLst/>
            <a:gdLst>
              <a:gd name="connsiteX0" fmla="*/ 188686 w 1277257"/>
              <a:gd name="connsiteY0" fmla="*/ 0 h 1364343"/>
              <a:gd name="connsiteX1" fmla="*/ 885372 w 1277257"/>
              <a:gd name="connsiteY1" fmla="*/ 43543 h 1364343"/>
              <a:gd name="connsiteX2" fmla="*/ 1277257 w 1277257"/>
              <a:gd name="connsiteY2" fmla="*/ 522515 h 1364343"/>
              <a:gd name="connsiteX3" fmla="*/ 914400 w 1277257"/>
              <a:gd name="connsiteY3" fmla="*/ 1320800 h 1364343"/>
              <a:gd name="connsiteX4" fmla="*/ 667657 w 1277257"/>
              <a:gd name="connsiteY4" fmla="*/ 1364343 h 1364343"/>
              <a:gd name="connsiteX5" fmla="*/ 508000 w 1277257"/>
              <a:gd name="connsiteY5" fmla="*/ 595086 h 1364343"/>
              <a:gd name="connsiteX6" fmla="*/ 188686 w 1277257"/>
              <a:gd name="connsiteY6" fmla="*/ 595086 h 1364343"/>
              <a:gd name="connsiteX7" fmla="*/ 0 w 1277257"/>
              <a:gd name="connsiteY7" fmla="*/ 333829 h 1364343"/>
              <a:gd name="connsiteX8" fmla="*/ 188686 w 1277257"/>
              <a:gd name="connsiteY8" fmla="*/ 0 h 136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7257" h="1364343">
                <a:moveTo>
                  <a:pt x="188686" y="0"/>
                </a:moveTo>
                <a:lnTo>
                  <a:pt x="885372" y="43543"/>
                </a:lnTo>
                <a:lnTo>
                  <a:pt x="1277257" y="522515"/>
                </a:lnTo>
                <a:lnTo>
                  <a:pt x="914400" y="1320800"/>
                </a:lnTo>
                <a:lnTo>
                  <a:pt x="667657" y="1364343"/>
                </a:lnTo>
                <a:lnTo>
                  <a:pt x="508000" y="595086"/>
                </a:lnTo>
                <a:lnTo>
                  <a:pt x="188686" y="595086"/>
                </a:lnTo>
                <a:lnTo>
                  <a:pt x="0" y="333829"/>
                </a:lnTo>
                <a:lnTo>
                  <a:pt x="18868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5048312" y="774201"/>
            <a:ext cx="2775881" cy="1898307"/>
          </a:xfrm>
          <a:custGeom>
            <a:avLst/>
            <a:gdLst>
              <a:gd name="connsiteX0" fmla="*/ 0 w 1988457"/>
              <a:gd name="connsiteY0" fmla="*/ 261257 h 1291771"/>
              <a:gd name="connsiteX1" fmla="*/ 1988457 w 1988457"/>
              <a:gd name="connsiteY1" fmla="*/ 0 h 1291771"/>
              <a:gd name="connsiteX2" fmla="*/ 1596571 w 1988457"/>
              <a:gd name="connsiteY2" fmla="*/ 1291771 h 1291771"/>
              <a:gd name="connsiteX3" fmla="*/ 653143 w 1988457"/>
              <a:gd name="connsiteY3" fmla="*/ 1204686 h 1291771"/>
              <a:gd name="connsiteX4" fmla="*/ 14514 w 1988457"/>
              <a:gd name="connsiteY4" fmla="*/ 711200 h 1291771"/>
              <a:gd name="connsiteX5" fmla="*/ 0 w 1988457"/>
              <a:gd name="connsiteY5" fmla="*/ 261257 h 129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457" h="1291771">
                <a:moveTo>
                  <a:pt x="0" y="261257"/>
                </a:moveTo>
                <a:lnTo>
                  <a:pt x="1988457" y="0"/>
                </a:lnTo>
                <a:lnTo>
                  <a:pt x="1596571" y="1291771"/>
                </a:lnTo>
                <a:lnTo>
                  <a:pt x="653143" y="1204686"/>
                </a:lnTo>
                <a:lnTo>
                  <a:pt x="14514" y="711200"/>
                </a:lnTo>
                <a:lnTo>
                  <a:pt x="0" y="26125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7968208" y="116632"/>
            <a:ext cx="0" cy="6624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367808" y="1916832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575720" y="4509120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320136" y="2348880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960096" y="314096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51984" y="2564904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879976" y="278092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087888" y="1916832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375920" y="206084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6200931" y="2293496"/>
            <a:ext cx="749508" cy="824459"/>
          </a:xfrm>
          <a:custGeom>
            <a:avLst/>
            <a:gdLst>
              <a:gd name="connsiteX0" fmla="*/ 0 w 749508"/>
              <a:gd name="connsiteY0" fmla="*/ 0 h 824459"/>
              <a:gd name="connsiteX1" fmla="*/ 749508 w 749508"/>
              <a:gd name="connsiteY1" fmla="*/ 0 h 824459"/>
              <a:gd name="connsiteX2" fmla="*/ 299803 w 749508"/>
              <a:gd name="connsiteY2" fmla="*/ 824459 h 824459"/>
              <a:gd name="connsiteX3" fmla="*/ 0 w 749508"/>
              <a:gd name="connsiteY3" fmla="*/ 0 h 8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508" h="824459">
                <a:moveTo>
                  <a:pt x="0" y="0"/>
                </a:moveTo>
                <a:lnTo>
                  <a:pt x="749508" y="0"/>
                </a:lnTo>
                <a:lnTo>
                  <a:pt x="299803" y="824459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087888" y="2132856"/>
            <a:ext cx="288032" cy="165618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511824" y="2636912"/>
            <a:ext cx="216024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4367808" y="2636912"/>
            <a:ext cx="72008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223792" y="2636912"/>
            <a:ext cx="72008" cy="72008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071664" y="2996952"/>
            <a:ext cx="144016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6744072" y="2924944"/>
            <a:ext cx="216024" cy="144016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991544" y="692696"/>
            <a:ext cx="144016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015880" y="3789040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888088" y="3573016"/>
            <a:ext cx="792088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7608168" y="4293096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655840" y="1340768"/>
            <a:ext cx="216024" cy="216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4799857" y="6453336"/>
            <a:ext cx="6270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Gibraltar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071664" y="6453336"/>
            <a:ext cx="5100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Chypre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503712" y="6453336"/>
            <a:ext cx="396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Suez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367808" y="6453336"/>
            <a:ext cx="4251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Aden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863753" y="6453336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Somalie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2423593" y="6453336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Hong Kong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375920" y="6453336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Singapour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023993" y="6453336"/>
            <a:ext cx="5822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Falkland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23592" y="5949281"/>
            <a:ext cx="570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rgbClr val="FF0000"/>
                </a:solidFill>
              </a:rPr>
              <a:t>Canada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999656" y="5949281"/>
            <a:ext cx="564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rgbClr val="FF0000"/>
                </a:solidFill>
              </a:rPr>
              <a:t>Afr</a:t>
            </a:r>
            <a:r>
              <a:rPr lang="fr-FR" sz="1000" dirty="0">
                <a:solidFill>
                  <a:srgbClr val="FF0000"/>
                </a:solidFill>
              </a:rPr>
              <a:t> Sud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863753" y="5949281"/>
            <a:ext cx="4956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rgbClr val="FF0000"/>
                </a:solidFill>
              </a:rPr>
              <a:t>Austr</a:t>
            </a:r>
            <a:r>
              <a:rPr lang="fr-FR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575720" y="5949281"/>
            <a:ext cx="327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srgbClr val="FF0000"/>
                </a:solidFill>
              </a:rPr>
              <a:t>NZ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112224" y="2780928"/>
            <a:ext cx="21602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3503712" y="6165305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>
                <a:solidFill>
                  <a:srgbClr val="FF3300"/>
                </a:solidFill>
              </a:rPr>
              <a:t>Guyane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4007768" y="6165305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FF3300"/>
                </a:solidFill>
              </a:rPr>
              <a:t>Golfe de Guinée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423593" y="6165305"/>
            <a:ext cx="1055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>
                <a:solidFill>
                  <a:srgbClr val="FF3300"/>
                </a:solidFill>
              </a:rPr>
              <a:t>Empire des Indes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5087888" y="6165305"/>
            <a:ext cx="6222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>
                <a:solidFill>
                  <a:srgbClr val="FF3300"/>
                </a:solidFill>
              </a:rPr>
              <a:t>Malaisie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112224" y="3429000"/>
            <a:ext cx="216024" cy="216024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8184232" y="1484784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66" name="Connecteur droit avec flèche 65"/>
          <p:cNvCxnSpPr/>
          <p:nvPr/>
        </p:nvCxnSpPr>
        <p:spPr>
          <a:xfrm flipH="1">
            <a:off x="2927648" y="1556792"/>
            <a:ext cx="1296144" cy="7200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5015880" y="1556792"/>
            <a:ext cx="1440160" cy="2160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3647728" y="2132857"/>
            <a:ext cx="458492" cy="51508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V="1">
            <a:off x="4583832" y="1700808"/>
            <a:ext cx="0" cy="79208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 flipV="1">
            <a:off x="5015880" y="1700808"/>
            <a:ext cx="1152128" cy="21602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V="1">
            <a:off x="3071664" y="1700808"/>
            <a:ext cx="1008112" cy="50405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8184232" y="4797152"/>
            <a:ext cx="360040" cy="14401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V="1">
            <a:off x="8112224" y="5517232"/>
            <a:ext cx="405604" cy="2160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2567608" y="5301209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Le Royaume Uni, puissance dominante </a:t>
            </a:r>
            <a:r>
              <a:rPr lang="fr-FR" sz="1100" dirty="0"/>
              <a:t>(fin XIXème-début XXème S)</a:t>
            </a:r>
          </a:p>
        </p:txBody>
      </p:sp>
    </p:spTree>
    <p:extLst>
      <p:ext uri="{BB962C8B-B14F-4D97-AF65-F5344CB8AC3E}">
        <p14:creationId xmlns:p14="http://schemas.microsoft.com/office/powerpoint/2010/main" val="32939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138</Words>
  <Application>Microsoft Office PowerPoint</Application>
  <PresentationFormat>Grand écran</PresentationFormat>
  <Paragraphs>50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Le Royaume Uni, puissance dominante, au cœur d’une économie-monde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Royaume Uni, puissance dominante, au cœur d’une économie-monde</dc:title>
  <dc:creator>Alain</dc:creator>
  <cp:lastModifiedBy>Alain</cp:lastModifiedBy>
  <cp:revision>2</cp:revision>
  <cp:lastPrinted>2015-09-08T13:04:31Z</cp:lastPrinted>
  <dcterms:created xsi:type="dcterms:W3CDTF">2015-09-08T12:18:02Z</dcterms:created>
  <dcterms:modified xsi:type="dcterms:W3CDTF">2015-09-08T13:07:00Z</dcterms:modified>
</cp:coreProperties>
</file>