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29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47A03-ED02-45CD-A275-C7916C288E34}" type="datetimeFigureOut">
              <a:rPr lang="fr-FR" smtClean="0"/>
              <a:pPr/>
              <a:t>12/01/2016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61FE-65EF-4B19-AA0C-A8B494C32A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2478" r="5901" b="33216"/>
          <a:stretch>
            <a:fillRect/>
          </a:stretch>
        </p:blipFill>
        <p:spPr bwMode="auto">
          <a:xfrm>
            <a:off x="1" y="1905000"/>
            <a:ext cx="8604447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46408" y="2780928"/>
            <a:ext cx="1512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Naissance de la République populaire de Chine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105273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« Longue marche »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0672" y="1947621"/>
            <a:ext cx="360040" cy="439118"/>
          </a:xfrm>
          <a:prstGeom prst="rect">
            <a:avLst/>
          </a:prstGeom>
          <a:solidFill>
            <a:schemeClr val="tx2">
              <a:lumMod val="60000"/>
              <a:lumOff val="40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805488" y="147028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Guerre de Corée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889760" y="2804160"/>
            <a:ext cx="1188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Rupture sino soviétique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94560" y="82296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Naissance  du non alignement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12232" y="1947621"/>
            <a:ext cx="360040" cy="439118"/>
          </a:xfrm>
          <a:prstGeom prst="rect">
            <a:avLst/>
          </a:prstGeom>
          <a:solidFill>
            <a:schemeClr val="tx2">
              <a:lumMod val="60000"/>
              <a:lumOff val="40000"/>
              <a:alpha val="3098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905000" y="2042160"/>
            <a:ext cx="450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gba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956560" y="1996440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RC</a:t>
            </a:r>
            <a:endParaRPr lang="fr-FR" sz="1400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1219200" y="1859280"/>
            <a:ext cx="381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077283" y="2788920"/>
            <a:ext cx="1464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Rapprochement avec les EU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276600" y="1524000"/>
            <a:ext cx="1203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70C0"/>
                </a:solidFill>
              </a:rPr>
              <a:t>Mort de Mao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16680" y="1112520"/>
            <a:ext cx="1729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Les 4 modernisations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45476" y="2815834"/>
            <a:ext cx="507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ZES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42560" y="1539240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Tian </a:t>
            </a:r>
            <a:r>
              <a:rPr lang="fr-FR" sz="1400" dirty="0" err="1" smtClean="0">
                <a:solidFill>
                  <a:srgbClr val="0070C0"/>
                </a:solidFill>
              </a:rPr>
              <a:t>anmen</a:t>
            </a:r>
            <a:endParaRPr lang="fr-FR" sz="1400" dirty="0">
              <a:solidFill>
                <a:srgbClr val="0070C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619750" y="2794635"/>
            <a:ext cx="1476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Chine dans l’OMC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263766" y="2602230"/>
            <a:ext cx="1645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Chine, 2</a:t>
            </a:r>
            <a:r>
              <a:rPr lang="fr-FR" sz="1400" baseline="30000" dirty="0" smtClean="0">
                <a:solidFill>
                  <a:srgbClr val="00B050"/>
                </a:solidFill>
              </a:rPr>
              <a:t>ème</a:t>
            </a:r>
            <a:r>
              <a:rPr lang="fr-FR" sz="1400" dirty="0" smtClean="0">
                <a:solidFill>
                  <a:srgbClr val="00B050"/>
                </a:solidFill>
              </a:rPr>
              <a:t> puissance éco mondiale</a:t>
            </a:r>
            <a:endParaRPr lang="fr-FR" sz="1400" dirty="0">
              <a:solidFill>
                <a:srgbClr val="00B050"/>
              </a:solidFill>
            </a:endParaRPr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0" y="1386840"/>
            <a:ext cx="289560" cy="32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097280" y="2392680"/>
            <a:ext cx="30480" cy="426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356360" y="1676400"/>
            <a:ext cx="45720" cy="137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2485417" y="1517515"/>
            <a:ext cx="111868" cy="418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373549" y="2397868"/>
            <a:ext cx="0" cy="476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4012660" y="1765570"/>
            <a:ext cx="4863" cy="165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424136" y="2407596"/>
            <a:ext cx="155643" cy="44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endCxn id="1026" idx="0"/>
          </p:cNvCxnSpPr>
          <p:nvPr/>
        </p:nvCxnSpPr>
        <p:spPr>
          <a:xfrm flipH="1">
            <a:off x="4302225" y="1371600"/>
            <a:ext cx="28923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4576864" y="2485417"/>
            <a:ext cx="734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6810375" y="2400300"/>
            <a:ext cx="85725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7648575" y="2495550"/>
            <a:ext cx="6762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H="1">
            <a:off x="5572125" y="1771650"/>
            <a:ext cx="9525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79010" y="4101220"/>
            <a:ext cx="2050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70C0"/>
                </a:solidFill>
              </a:rPr>
              <a:t>Evénements intérieurs</a:t>
            </a:r>
            <a:endParaRPr lang="fr-FR" sz="1600" dirty="0">
              <a:solidFill>
                <a:srgbClr val="0070C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68447" y="4470903"/>
            <a:ext cx="1780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7030A0"/>
                </a:solidFill>
              </a:rPr>
              <a:t>Politique étrangère</a:t>
            </a:r>
            <a:endParaRPr lang="fr-FR" sz="1600" dirty="0">
              <a:solidFill>
                <a:srgbClr val="7030A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675992" y="4849640"/>
            <a:ext cx="1005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00B050"/>
                </a:solidFill>
              </a:rPr>
              <a:t>Economie</a:t>
            </a:r>
            <a:endParaRPr lang="fr-FR" sz="1600" dirty="0">
              <a:solidFill>
                <a:srgbClr val="00B05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789612" y="5734594"/>
            <a:ext cx="6273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Chine de 1949 à nos jours : principaux repères chronologiques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58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LFHED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LFH</dc:creator>
  <cp:lastModifiedBy>Alain</cp:lastModifiedBy>
  <cp:revision>10</cp:revision>
  <dcterms:created xsi:type="dcterms:W3CDTF">2016-01-08T05:47:51Z</dcterms:created>
  <dcterms:modified xsi:type="dcterms:W3CDTF">2016-01-12T16:11:14Z</dcterms:modified>
</cp:coreProperties>
</file>