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9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1EC6-A07E-4AC4-AD0D-64D658287444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ED56-58EE-40EC-960D-C79ACE70772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48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971600" y="1412776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Doctrine Truman et </a:t>
            </a:r>
            <a:r>
              <a:rPr lang="fr-FR" sz="1600" dirty="0" err="1" smtClean="0"/>
              <a:t>pl</a:t>
            </a:r>
            <a:r>
              <a:rPr lang="fr-FR" sz="1600" dirty="0" smtClean="0"/>
              <a:t> Marshall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908720"/>
            <a:ext cx="2569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Discours du « rideau de fer »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179512" y="3501008"/>
            <a:ext cx="14093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accent1"/>
                </a:solidFill>
              </a:rPr>
              <a:t>Crise de Berlin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15616" y="3933056"/>
            <a:ext cx="1241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accent1"/>
                </a:solidFill>
              </a:rPr>
              <a:t>2 Allemagne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691680" y="1988840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OTAN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1907704" y="3284984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7030A0"/>
                </a:solidFill>
              </a:rPr>
              <a:t>Guerre de Corée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23928" y="364502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Crise de Cuba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43608" y="270892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Formation des blocs</a:t>
            </a:r>
            <a:endParaRPr lang="fr-FR" sz="16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>
            <a:off x="899592" y="2780928"/>
            <a:ext cx="3168352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4067944" y="2996952"/>
            <a:ext cx="3024336" cy="0"/>
          </a:xfrm>
          <a:prstGeom prst="straightConnector1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067944" y="263691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C000"/>
                </a:solidFill>
              </a:rPr>
              <a:t>Détente</a:t>
            </a:r>
            <a:endParaRPr lang="fr-FR" sz="1600" dirty="0">
              <a:solidFill>
                <a:srgbClr val="FFC000"/>
              </a:solidFill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7092280" y="2996952"/>
            <a:ext cx="1080120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6876256" y="270892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FF0000"/>
                </a:solidFill>
              </a:rPr>
              <a:t>Reprise GF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919864" y="220486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FFC000"/>
                </a:solidFill>
              </a:rPr>
              <a:t>Dégel E O</a:t>
            </a:r>
            <a:endParaRPr lang="fr-FR" sz="1400" dirty="0">
              <a:solidFill>
                <a:srgbClr val="FFC000"/>
              </a:solidFill>
            </a:endParaRPr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8172400" y="2996952"/>
            <a:ext cx="576064" cy="0"/>
          </a:xfrm>
          <a:prstGeom prst="straightConnector1">
            <a:avLst/>
          </a:prstGeom>
          <a:ln>
            <a:solidFill>
              <a:srgbClr val="FFC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148064" y="342900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7030A0"/>
                </a:solidFill>
              </a:rPr>
              <a:t>Guerre du VN</a:t>
            </a:r>
            <a:endParaRPr lang="fr-FR" sz="1600" dirty="0">
              <a:solidFill>
                <a:srgbClr val="7030A0"/>
              </a:solidFill>
            </a:endParaRPr>
          </a:p>
        </p:txBody>
      </p:sp>
      <p:cxnSp>
        <p:nvCxnSpPr>
          <p:cNvPr id="29" name="Connecteur droit 28"/>
          <p:cNvCxnSpPr/>
          <p:nvPr/>
        </p:nvCxnSpPr>
        <p:spPr>
          <a:xfrm>
            <a:off x="4427984" y="3140968"/>
            <a:ext cx="158417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868144" y="1988840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rgbClr val="7030A0"/>
                </a:solidFill>
              </a:rPr>
              <a:t>URSS en </a:t>
            </a:r>
            <a:r>
              <a:rPr lang="fr-FR" sz="1600" dirty="0" err="1" smtClean="0">
                <a:solidFill>
                  <a:srgbClr val="7030A0"/>
                </a:solidFill>
              </a:rPr>
              <a:t>Afgh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372200" y="155679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Euromissiles</a:t>
            </a:r>
            <a:endParaRPr lang="fr-FR" sz="1600" dirty="0"/>
          </a:p>
        </p:txBody>
      </p:sp>
      <p:sp>
        <p:nvSpPr>
          <p:cNvPr id="34" name="ZoneTexte 33"/>
          <p:cNvSpPr txBox="1"/>
          <p:nvPr/>
        </p:nvSpPr>
        <p:spPr>
          <a:xfrm>
            <a:off x="7668344" y="148478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Gorbatchev</a:t>
            </a:r>
            <a:endParaRPr lang="fr-FR" sz="1600" dirty="0"/>
          </a:p>
        </p:txBody>
      </p:sp>
      <p:sp>
        <p:nvSpPr>
          <p:cNvPr id="35" name="ZoneTexte 34"/>
          <p:cNvSpPr txBox="1"/>
          <p:nvPr/>
        </p:nvSpPr>
        <p:spPr>
          <a:xfrm>
            <a:off x="7927000" y="3789040"/>
            <a:ext cx="1241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accent1"/>
                </a:solidFill>
              </a:rPr>
              <a:t>1 Allemagne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308304" y="3429000"/>
            <a:ext cx="1350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chemeClr val="accent1"/>
                </a:solidFill>
              </a:rPr>
              <a:t>Chute du mur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555776" y="378904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accent1"/>
                </a:solidFill>
              </a:rPr>
              <a:t>Mur de Berlin</a:t>
            </a:r>
            <a:endParaRPr lang="fr-FR" sz="1600" b="1" dirty="0">
              <a:solidFill>
                <a:schemeClr val="accent1"/>
              </a:solidFill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179512" y="1268760"/>
            <a:ext cx="115212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1475656" y="206084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H="1">
            <a:off x="1835696" y="2276872"/>
            <a:ext cx="7200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>
            <a:off x="1619672" y="3140968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V="1">
            <a:off x="1259632" y="3140968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flipV="1">
            <a:off x="1907704" y="314096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1979712" y="3140968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>
            <a:stCxn id="9" idx="0"/>
          </p:cNvCxnSpPr>
          <p:nvPr/>
        </p:nvCxnSpPr>
        <p:spPr>
          <a:xfrm flipH="1" flipV="1">
            <a:off x="2267744" y="3140968"/>
            <a:ext cx="10801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V="1">
            <a:off x="3419872" y="3140968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 flipV="1">
            <a:off x="4139952" y="3140968"/>
            <a:ext cx="21602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 flipV="1">
            <a:off x="5364088" y="3140968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6876256" y="2348880"/>
            <a:ext cx="21602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7164288" y="2636912"/>
            <a:ext cx="5760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33" idx="2"/>
          </p:cNvCxnSpPr>
          <p:nvPr/>
        </p:nvCxnSpPr>
        <p:spPr>
          <a:xfrm>
            <a:off x="7020272" y="1895346"/>
            <a:ext cx="504056" cy="741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>
            <a:stCxn id="24" idx="2"/>
          </p:cNvCxnSpPr>
          <p:nvPr/>
        </p:nvCxnSpPr>
        <p:spPr>
          <a:xfrm>
            <a:off x="8531932" y="2512641"/>
            <a:ext cx="108012" cy="41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7956376" y="1772816"/>
            <a:ext cx="216024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V="1">
            <a:off x="8100392" y="3140968"/>
            <a:ext cx="57606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8748464" y="3140968"/>
            <a:ext cx="21602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build="allAtOnce"/>
      <p:bldP spid="10" grpId="0"/>
      <p:bldP spid="11" grpId="0"/>
      <p:bldP spid="19" grpId="0"/>
      <p:bldP spid="23" grpId="0"/>
      <p:bldP spid="24" grpId="0"/>
      <p:bldP spid="27" grpId="0"/>
      <p:bldP spid="31" grpId="0"/>
      <p:bldP spid="33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45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LFHED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LFH</dc:creator>
  <cp:lastModifiedBy>LFH</cp:lastModifiedBy>
  <cp:revision>7</cp:revision>
  <dcterms:created xsi:type="dcterms:W3CDTF">2016-01-29T07:07:53Z</dcterms:created>
  <dcterms:modified xsi:type="dcterms:W3CDTF">2016-02-05T09:06:35Z</dcterms:modified>
</cp:coreProperties>
</file>