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E85A-53B3-4DC3-BE40-04BCF7876A63}" type="datetimeFigureOut">
              <a:rPr lang="fr-FR" smtClean="0"/>
              <a:t>24/05/2017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B1AD-8695-42D1-87EF-5966F3ECD6E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E85A-53B3-4DC3-BE40-04BCF7876A63}" type="datetimeFigureOut">
              <a:rPr lang="fr-FR" smtClean="0"/>
              <a:t>24/05/2017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B1AD-8695-42D1-87EF-5966F3ECD6E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E85A-53B3-4DC3-BE40-04BCF7876A63}" type="datetimeFigureOut">
              <a:rPr lang="fr-FR" smtClean="0"/>
              <a:t>24/05/2017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B1AD-8695-42D1-87EF-5966F3ECD6E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E85A-53B3-4DC3-BE40-04BCF7876A63}" type="datetimeFigureOut">
              <a:rPr lang="fr-FR" smtClean="0"/>
              <a:t>24/05/2017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B1AD-8695-42D1-87EF-5966F3ECD6E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E85A-53B3-4DC3-BE40-04BCF7876A63}" type="datetimeFigureOut">
              <a:rPr lang="fr-FR" smtClean="0"/>
              <a:t>24/05/2017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B1AD-8695-42D1-87EF-5966F3ECD6E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E85A-53B3-4DC3-BE40-04BCF7876A63}" type="datetimeFigureOut">
              <a:rPr lang="fr-FR" smtClean="0"/>
              <a:t>24/05/2017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B1AD-8695-42D1-87EF-5966F3ECD6E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E85A-53B3-4DC3-BE40-04BCF7876A63}" type="datetimeFigureOut">
              <a:rPr lang="fr-FR" smtClean="0"/>
              <a:t>24/05/2017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B1AD-8695-42D1-87EF-5966F3ECD6E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E85A-53B3-4DC3-BE40-04BCF7876A63}" type="datetimeFigureOut">
              <a:rPr lang="fr-FR" smtClean="0"/>
              <a:t>24/05/2017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B1AD-8695-42D1-87EF-5966F3ECD6E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E85A-53B3-4DC3-BE40-04BCF7876A63}" type="datetimeFigureOut">
              <a:rPr lang="fr-FR" smtClean="0"/>
              <a:t>24/05/2017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B1AD-8695-42D1-87EF-5966F3ECD6E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E85A-53B3-4DC3-BE40-04BCF7876A63}" type="datetimeFigureOut">
              <a:rPr lang="fr-FR" smtClean="0"/>
              <a:t>24/05/2017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B1AD-8695-42D1-87EF-5966F3ECD6E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E85A-53B3-4DC3-BE40-04BCF7876A63}" type="datetimeFigureOut">
              <a:rPr lang="fr-FR" smtClean="0"/>
              <a:t>24/05/2017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B1AD-8695-42D1-87EF-5966F3ECD6E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0E85A-53B3-4DC3-BE40-04BCF7876A63}" type="datetimeFigureOut">
              <a:rPr lang="fr-FR" smtClean="0"/>
              <a:t>24/05/2017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6B1AD-8695-42D1-87EF-5966F3ECD6E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/>
          <p:cNvSpPr/>
          <p:nvPr/>
        </p:nvSpPr>
        <p:spPr>
          <a:xfrm>
            <a:off x="5580112" y="980728"/>
            <a:ext cx="3240360" cy="568863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5" name="Rounded Rectangle 24"/>
          <p:cNvSpPr/>
          <p:nvPr/>
        </p:nvSpPr>
        <p:spPr>
          <a:xfrm>
            <a:off x="2483768" y="980728"/>
            <a:ext cx="3096344" cy="568863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19" name="Rounded Rectangle 18"/>
          <p:cNvSpPr/>
          <p:nvPr/>
        </p:nvSpPr>
        <p:spPr>
          <a:xfrm>
            <a:off x="2627784" y="5517232"/>
            <a:ext cx="2664296" cy="79208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" name="Rounded Rectangle 1"/>
          <p:cNvSpPr/>
          <p:nvPr/>
        </p:nvSpPr>
        <p:spPr>
          <a:xfrm>
            <a:off x="467544" y="2708920"/>
            <a:ext cx="1872208" cy="72008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ounded Rectangle 3"/>
          <p:cNvSpPr/>
          <p:nvPr/>
        </p:nvSpPr>
        <p:spPr>
          <a:xfrm>
            <a:off x="467544" y="4149080"/>
            <a:ext cx="1872208" cy="72008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ounded Rectangle 4"/>
          <p:cNvSpPr/>
          <p:nvPr/>
        </p:nvSpPr>
        <p:spPr>
          <a:xfrm>
            <a:off x="467544" y="5589240"/>
            <a:ext cx="1872208" cy="72008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ounded Rectangle 5"/>
          <p:cNvSpPr/>
          <p:nvPr/>
        </p:nvSpPr>
        <p:spPr>
          <a:xfrm>
            <a:off x="2699792" y="2708920"/>
            <a:ext cx="2520280" cy="72008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ounded Rectangle 2"/>
          <p:cNvSpPr/>
          <p:nvPr/>
        </p:nvSpPr>
        <p:spPr>
          <a:xfrm>
            <a:off x="2699792" y="3933056"/>
            <a:ext cx="2520280" cy="115212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Rounded Rectangle 7"/>
          <p:cNvSpPr/>
          <p:nvPr/>
        </p:nvSpPr>
        <p:spPr>
          <a:xfrm>
            <a:off x="5796136" y="2708920"/>
            <a:ext cx="2448272" cy="72008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" name="Rounded Rectangle 8"/>
          <p:cNvSpPr/>
          <p:nvPr/>
        </p:nvSpPr>
        <p:spPr>
          <a:xfrm>
            <a:off x="5796136" y="3645024"/>
            <a:ext cx="2448272" cy="172819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10" name="Rounded Rectangle 9"/>
          <p:cNvSpPr/>
          <p:nvPr/>
        </p:nvSpPr>
        <p:spPr>
          <a:xfrm>
            <a:off x="5796136" y="5589240"/>
            <a:ext cx="2448272" cy="79208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755576" y="2852936"/>
            <a:ext cx="11385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Contexte</a:t>
            </a:r>
            <a:endParaRPr lang="fr-FR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83568" y="4077072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Acteurs principaux</a:t>
            </a:r>
            <a:endParaRPr lang="fr-FR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67544" y="5733256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Contestations</a:t>
            </a:r>
            <a:endParaRPr lang="fr-FR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987824" y="8336"/>
            <a:ext cx="56415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La gouvernance économique mondiale depuis 1944</a:t>
            </a:r>
            <a:endParaRPr lang="fr-FR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771800" y="2780928"/>
            <a:ext cx="24550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« Trente Glorieuses »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Capitalisme encadré</a:t>
            </a:r>
            <a:endParaRPr lang="fr-FR" dirty="0"/>
          </a:p>
        </p:txBody>
      </p:sp>
      <p:sp>
        <p:nvSpPr>
          <p:cNvPr id="16" name="TextBox 15"/>
          <p:cNvSpPr txBox="1"/>
          <p:nvPr/>
        </p:nvSpPr>
        <p:spPr>
          <a:xfrm>
            <a:off x="2699792" y="4005064"/>
            <a:ext cx="26084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FMI- Banque mondiale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Etats- nations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Gatt</a:t>
            </a:r>
            <a:endParaRPr lang="fr-FR" dirty="0"/>
          </a:p>
        </p:txBody>
      </p:sp>
      <p:sp>
        <p:nvSpPr>
          <p:cNvPr id="17" name="TextBox 16"/>
          <p:cNvSpPr txBox="1"/>
          <p:nvPr/>
        </p:nvSpPr>
        <p:spPr>
          <a:xfrm>
            <a:off x="2699792" y="5445224"/>
            <a:ext cx="16506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Tiers Monde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NOEI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CNUCED</a:t>
            </a:r>
            <a:endParaRPr lang="fr-FR" dirty="0"/>
          </a:p>
        </p:txBody>
      </p:sp>
      <p:sp>
        <p:nvSpPr>
          <p:cNvPr id="18" name="TextBox 17"/>
          <p:cNvSpPr txBox="1"/>
          <p:nvPr/>
        </p:nvSpPr>
        <p:spPr>
          <a:xfrm>
            <a:off x="5868144" y="2708920"/>
            <a:ext cx="18769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Mondialisation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Néolibéralisme</a:t>
            </a:r>
            <a:endParaRPr lang="fr-FR" dirty="0"/>
          </a:p>
        </p:txBody>
      </p:sp>
      <p:sp>
        <p:nvSpPr>
          <p:cNvPr id="20" name="TextBox 19"/>
          <p:cNvSpPr txBox="1"/>
          <p:nvPr/>
        </p:nvSpPr>
        <p:spPr>
          <a:xfrm>
            <a:off x="5940152" y="4077072"/>
            <a:ext cx="23065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G8-G20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FTN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ONG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Agence de notation</a:t>
            </a:r>
            <a:endParaRPr lang="fr-FR" dirty="0"/>
          </a:p>
        </p:txBody>
      </p:sp>
      <p:sp>
        <p:nvSpPr>
          <p:cNvPr id="21" name="TextBox 20"/>
          <p:cNvSpPr txBox="1"/>
          <p:nvPr/>
        </p:nvSpPr>
        <p:spPr>
          <a:xfrm>
            <a:off x="6012160" y="5589240"/>
            <a:ext cx="21151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Altermondialistes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Pays émergents</a:t>
            </a:r>
            <a:endParaRPr lang="fr-FR" dirty="0"/>
          </a:p>
        </p:txBody>
      </p:sp>
      <p:sp>
        <p:nvSpPr>
          <p:cNvPr id="22" name="Flowchart: Merge 21"/>
          <p:cNvSpPr/>
          <p:nvPr/>
        </p:nvSpPr>
        <p:spPr>
          <a:xfrm>
            <a:off x="2267744" y="2276872"/>
            <a:ext cx="432048" cy="288032"/>
          </a:xfrm>
          <a:prstGeom prst="flowChartMerg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4" name="Flowchart: Merge 23"/>
          <p:cNvSpPr/>
          <p:nvPr/>
        </p:nvSpPr>
        <p:spPr>
          <a:xfrm>
            <a:off x="5364088" y="2276872"/>
            <a:ext cx="432048" cy="288032"/>
          </a:xfrm>
          <a:prstGeom prst="flowChartMerg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3" name="TextBox 22"/>
          <p:cNvSpPr txBox="1"/>
          <p:nvPr/>
        </p:nvSpPr>
        <p:spPr>
          <a:xfrm>
            <a:off x="2915816" y="1052736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Le « système » de </a:t>
            </a:r>
            <a:r>
              <a:rPr lang="fr-FR" b="1" dirty="0" err="1" smtClean="0"/>
              <a:t>Bretton</a:t>
            </a:r>
            <a:r>
              <a:rPr lang="fr-FR" b="1" dirty="0" smtClean="0"/>
              <a:t> </a:t>
            </a:r>
            <a:r>
              <a:rPr lang="fr-FR" b="1" dirty="0" err="1" smtClean="0"/>
              <a:t>Woods</a:t>
            </a:r>
            <a:r>
              <a:rPr lang="fr-FR" b="1" dirty="0" smtClean="0"/>
              <a:t> </a:t>
            </a:r>
            <a:endParaRPr lang="fr-FR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724128" y="1052736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De nouvelles instances de régulation </a:t>
            </a:r>
            <a:endParaRPr lang="fr-FR" b="1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483768" y="1844824"/>
            <a:ext cx="3024336" cy="0"/>
          </a:xfrm>
          <a:prstGeom prst="straightConnector1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699792" y="2132856"/>
            <a:ext cx="12851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err="1" smtClean="0"/>
              <a:t>Bretton</a:t>
            </a:r>
            <a:r>
              <a:rPr lang="fr-FR" sz="1400" i="1" dirty="0" smtClean="0"/>
              <a:t> </a:t>
            </a:r>
            <a:r>
              <a:rPr lang="fr-FR" sz="1400" i="1" dirty="0" err="1" smtClean="0"/>
              <a:t>Woods</a:t>
            </a:r>
            <a:endParaRPr lang="fr-FR" sz="1400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2123728" y="191683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1944</a:t>
            </a:r>
            <a:endParaRPr lang="fr-FR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5580112" y="1844824"/>
            <a:ext cx="3168352" cy="0"/>
          </a:xfrm>
          <a:prstGeom prst="straightConnector1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292080" y="191683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1971</a:t>
            </a:r>
            <a:endParaRPr lang="fr-FR" dirty="0"/>
          </a:p>
        </p:txBody>
      </p:sp>
      <p:sp>
        <p:nvSpPr>
          <p:cNvPr id="38" name="TextBox 37"/>
          <p:cNvSpPr txBox="1"/>
          <p:nvPr/>
        </p:nvSpPr>
        <p:spPr>
          <a:xfrm>
            <a:off x="5796136" y="2204864"/>
            <a:ext cx="28775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/>
              <a:t>Fin de la convertibilité du dollar en or</a:t>
            </a:r>
            <a:endParaRPr lang="fr-FR" sz="1400" i="1" dirty="0"/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5148064" y="3789040"/>
            <a:ext cx="93610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4499992" y="4005064"/>
            <a:ext cx="144016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940152" y="3789040"/>
            <a:ext cx="946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OMC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329327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 build="p"/>
      <p:bldP spid="16" grpId="0" build="p"/>
      <p:bldP spid="17" grpId="0" build="p"/>
      <p:bldP spid="18" grpId="0" build="p"/>
      <p:bldP spid="20" grpId="0" build="p"/>
      <p:bldP spid="21" grpId="0" build="p"/>
      <p:bldP spid="22" grpId="0" animBg="1"/>
      <p:bldP spid="24" grpId="0" animBg="1"/>
      <p:bldP spid="23" grpId="0"/>
      <p:bldP spid="26" grpId="0"/>
      <p:bldP spid="31" grpId="0"/>
      <p:bldP spid="33" grpId="0"/>
      <p:bldP spid="37" grpId="0"/>
      <p:bldP spid="38" grpId="0"/>
      <p:bldP spid="43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Affichage à l'écran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LFH</dc:creator>
  <cp:lastModifiedBy>LFH</cp:lastModifiedBy>
  <cp:revision>1</cp:revision>
  <dcterms:created xsi:type="dcterms:W3CDTF">2017-05-24T13:25:53Z</dcterms:created>
  <dcterms:modified xsi:type="dcterms:W3CDTF">2017-05-24T13:26:21Z</dcterms:modified>
</cp:coreProperties>
</file>