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003A-F231-497B-8F82-3BD393464988}" type="datetimeFigureOut">
              <a:rPr lang="fr-FR" smtClean="0"/>
              <a:t>28/11/2015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A498-74DB-4B5F-BD32-D4425002DE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003A-F231-497B-8F82-3BD393464988}" type="datetimeFigureOut">
              <a:rPr lang="fr-FR" smtClean="0"/>
              <a:t>28/11/2015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A498-74DB-4B5F-BD32-D4425002DE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003A-F231-497B-8F82-3BD393464988}" type="datetimeFigureOut">
              <a:rPr lang="fr-FR" smtClean="0"/>
              <a:t>28/11/2015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A498-74DB-4B5F-BD32-D4425002DE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003A-F231-497B-8F82-3BD393464988}" type="datetimeFigureOut">
              <a:rPr lang="fr-FR" smtClean="0"/>
              <a:t>28/11/2015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A498-74DB-4B5F-BD32-D4425002DE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003A-F231-497B-8F82-3BD393464988}" type="datetimeFigureOut">
              <a:rPr lang="fr-FR" smtClean="0"/>
              <a:t>28/11/2015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A498-74DB-4B5F-BD32-D4425002DE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003A-F231-497B-8F82-3BD393464988}" type="datetimeFigureOut">
              <a:rPr lang="fr-FR" smtClean="0"/>
              <a:t>28/11/2015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A498-74DB-4B5F-BD32-D4425002DE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003A-F231-497B-8F82-3BD393464988}" type="datetimeFigureOut">
              <a:rPr lang="fr-FR" smtClean="0"/>
              <a:t>28/11/2015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A498-74DB-4B5F-BD32-D4425002DE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003A-F231-497B-8F82-3BD393464988}" type="datetimeFigureOut">
              <a:rPr lang="fr-FR" smtClean="0"/>
              <a:t>28/11/2015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A498-74DB-4B5F-BD32-D4425002DE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003A-F231-497B-8F82-3BD393464988}" type="datetimeFigureOut">
              <a:rPr lang="fr-FR" smtClean="0"/>
              <a:t>28/11/2015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A498-74DB-4B5F-BD32-D4425002DE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003A-F231-497B-8F82-3BD393464988}" type="datetimeFigureOut">
              <a:rPr lang="fr-FR" smtClean="0"/>
              <a:t>28/11/2015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A498-74DB-4B5F-BD32-D4425002DE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003A-F231-497B-8F82-3BD393464988}" type="datetimeFigureOut">
              <a:rPr lang="fr-FR" smtClean="0"/>
              <a:t>28/11/2015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A498-74DB-4B5F-BD32-D4425002DE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8003A-F231-497B-8F82-3BD393464988}" type="datetimeFigureOut">
              <a:rPr lang="fr-FR" smtClean="0"/>
              <a:t>28/11/2015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3A498-74DB-4B5F-BD32-D4425002DE8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concept de totalitarisme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80436" y="2775041"/>
            <a:ext cx="2500330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Totalitarisme</a:t>
            </a:r>
            <a:endParaRPr lang="fr-FR" sz="20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142976" y="1643050"/>
            <a:ext cx="178595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L’ennemi désigné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143240" y="928670"/>
            <a:ext cx="2714644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Un projet de société : l’homme nouveau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072198" y="1643050"/>
            <a:ext cx="164307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Une idéologie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929322" y="4000504"/>
            <a:ext cx="171451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Une  dictature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57224" y="4429132"/>
            <a:ext cx="178595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Les masses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571868" y="4929198"/>
            <a:ext cx="192882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Le culte du chef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57224" y="785794"/>
            <a:ext cx="11311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Un groupe</a:t>
            </a:r>
            <a:endParaRPr lang="fr-FR" sz="16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6858016" y="642918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Nationalisme</a:t>
            </a:r>
            <a:endParaRPr lang="fr-FR" sz="16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6929454" y="2571744"/>
            <a:ext cx="1508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Rejet de la démocratie</a:t>
            </a:r>
            <a:endParaRPr lang="fr-FR" sz="16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500034" y="371475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Encadrement </a:t>
            </a:r>
            <a:endParaRPr lang="fr-FR" sz="16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500034" y="5214950"/>
            <a:ext cx="128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Propagande </a:t>
            </a:r>
            <a:endParaRPr lang="fr-FR" sz="16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928662" y="2571744"/>
            <a:ext cx="1432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Procès, déportations </a:t>
            </a:r>
            <a:endParaRPr lang="fr-FR" sz="16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7929586" y="4143380"/>
            <a:ext cx="1214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Imposée dès 1917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7929586" y="5143512"/>
            <a:ext cx="1214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B050"/>
                </a:solidFill>
              </a:rPr>
              <a:t>Mise en place en 1922-1925</a:t>
            </a:r>
            <a:endParaRPr lang="fr-FR" sz="1400" dirty="0">
              <a:solidFill>
                <a:srgbClr val="00B05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215074" y="5000636"/>
            <a:ext cx="1214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Dès 1933</a:t>
            </a:r>
            <a:endParaRPr lang="fr-FR" sz="1400" b="1" dirty="0">
              <a:solidFill>
                <a:srgbClr val="0070C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7572396" y="928670"/>
            <a:ext cx="1571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+ logique de classe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786678" y="2143116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Comme régime bourgeois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857488" y="0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Modèle du Kolkhozien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143372" y="0"/>
            <a:ext cx="10001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B050"/>
                </a:solidFill>
              </a:rPr>
              <a:t>Virilité et modèle antique</a:t>
            </a:r>
            <a:endParaRPr lang="fr-FR" sz="1400" dirty="0">
              <a:solidFill>
                <a:srgbClr val="00B05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286380" y="0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Modèle racial</a:t>
            </a:r>
            <a:endParaRPr lang="fr-FR" sz="1400" b="1" dirty="0">
              <a:solidFill>
                <a:srgbClr val="0070C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0" y="142852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Comme ennemi social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0" y="1142984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Comme ennemi racial</a:t>
            </a:r>
            <a:endParaRPr lang="fr-FR" sz="1400" b="1" dirty="0">
              <a:solidFill>
                <a:srgbClr val="0070C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0" y="2000240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B050"/>
                </a:solidFill>
              </a:rPr>
              <a:t>Uniquement politique jusqu’en 1938</a:t>
            </a:r>
            <a:endParaRPr lang="fr-FR" sz="1400" dirty="0">
              <a:solidFill>
                <a:srgbClr val="00B05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203793" y="5770100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B050"/>
                </a:solidFill>
              </a:rPr>
              <a:t>Le Duce</a:t>
            </a:r>
            <a:endParaRPr lang="fr-FR" sz="1400" dirty="0">
              <a:solidFill>
                <a:srgbClr val="00B05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072066" y="5715016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Le </a:t>
            </a:r>
            <a:r>
              <a:rPr lang="fr-FR" sz="1400" b="1" dirty="0" err="1">
                <a:solidFill>
                  <a:srgbClr val="0070C0"/>
                </a:solidFill>
              </a:rPr>
              <a:t>F</a:t>
            </a:r>
            <a:r>
              <a:rPr lang="fr-FR" sz="1400" b="1" dirty="0" err="1" smtClean="0">
                <a:solidFill>
                  <a:srgbClr val="0070C0"/>
                </a:solidFill>
              </a:rPr>
              <a:t>ürher</a:t>
            </a:r>
            <a:endParaRPr lang="fr-FR" sz="1400" b="1" dirty="0">
              <a:solidFill>
                <a:srgbClr val="0070C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714612" y="557214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Le petit père des peuples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560983" y="6550223"/>
            <a:ext cx="128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La Providence</a:t>
            </a:r>
            <a:endParaRPr lang="fr-FR" sz="1400" dirty="0"/>
          </a:p>
        </p:txBody>
      </p:sp>
      <p:sp>
        <p:nvSpPr>
          <p:cNvPr id="30" name="ZoneTexte 29"/>
          <p:cNvSpPr txBox="1"/>
          <p:nvPr/>
        </p:nvSpPr>
        <p:spPr>
          <a:xfrm>
            <a:off x="2500298" y="6334780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Le Parti, conscience du peuple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31" name="Flèche à angle droit 30"/>
          <p:cNvSpPr/>
          <p:nvPr/>
        </p:nvSpPr>
        <p:spPr>
          <a:xfrm>
            <a:off x="5929322" y="2071678"/>
            <a:ext cx="571504" cy="785818"/>
          </a:xfrm>
          <a:prstGeom prst="bent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lèche à angle droit 31"/>
          <p:cNvSpPr/>
          <p:nvPr/>
        </p:nvSpPr>
        <p:spPr>
          <a:xfrm rot="10800000">
            <a:off x="2357422" y="3143248"/>
            <a:ext cx="571504" cy="928694"/>
          </a:xfrm>
          <a:prstGeom prst="bent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lèche à angle droit 32"/>
          <p:cNvSpPr/>
          <p:nvPr/>
        </p:nvSpPr>
        <p:spPr>
          <a:xfrm flipH="1">
            <a:off x="2357422" y="2143116"/>
            <a:ext cx="571504" cy="785818"/>
          </a:xfrm>
          <a:prstGeom prst="bent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lèche vers le bas 33"/>
          <p:cNvSpPr/>
          <p:nvPr/>
        </p:nvSpPr>
        <p:spPr>
          <a:xfrm>
            <a:off x="4286248" y="3643314"/>
            <a:ext cx="428628" cy="1000132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lèche à angle droit 34"/>
          <p:cNvSpPr/>
          <p:nvPr/>
        </p:nvSpPr>
        <p:spPr>
          <a:xfrm rot="10800000" flipH="1">
            <a:off x="5929322" y="3000372"/>
            <a:ext cx="561980" cy="776294"/>
          </a:xfrm>
          <a:prstGeom prst="bent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lèche vers le bas 35"/>
          <p:cNvSpPr/>
          <p:nvPr/>
        </p:nvSpPr>
        <p:spPr>
          <a:xfrm rot="10800000">
            <a:off x="4286248" y="1643050"/>
            <a:ext cx="428628" cy="1000132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8" name="Connecteur droit avec flèche 37"/>
          <p:cNvCxnSpPr/>
          <p:nvPr/>
        </p:nvCxnSpPr>
        <p:spPr>
          <a:xfrm rot="5400000">
            <a:off x="6357950" y="471488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rot="16200000" flipH="1">
            <a:off x="5072066" y="5429264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rot="5400000">
            <a:off x="1107257" y="1107265"/>
            <a:ext cx="21431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rot="5400000" flipH="1" flipV="1">
            <a:off x="6893735" y="1250141"/>
            <a:ext cx="50006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rot="5400000">
            <a:off x="6858016" y="2357430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rot="5400000">
            <a:off x="1214414" y="4857760"/>
            <a:ext cx="428628" cy="2857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 rot="16200000" flipV="1">
            <a:off x="1178694" y="4107662"/>
            <a:ext cx="428629" cy="21431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 rot="5400000">
            <a:off x="1429522" y="2428074"/>
            <a:ext cx="85725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rot="5400000" flipH="1" flipV="1">
            <a:off x="1572398" y="1356504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 rot="5400000" flipH="1" flipV="1">
            <a:off x="3286116" y="714356"/>
            <a:ext cx="42862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>
            <a:stCxn id="4" idx="0"/>
          </p:cNvCxnSpPr>
          <p:nvPr/>
        </p:nvCxnSpPr>
        <p:spPr>
          <a:xfrm rot="5400000" flipH="1" flipV="1">
            <a:off x="4357686" y="785794"/>
            <a:ext cx="285752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/>
          <p:nvPr/>
        </p:nvCxnSpPr>
        <p:spPr>
          <a:xfrm rot="5400000" flipH="1" flipV="1">
            <a:off x="5357818" y="64291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 rot="16200000" flipV="1">
            <a:off x="1035822" y="607198"/>
            <a:ext cx="285752" cy="2143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/>
          <p:cNvCxnSpPr>
            <a:endCxn id="26" idx="0"/>
          </p:cNvCxnSpPr>
          <p:nvPr/>
        </p:nvCxnSpPr>
        <p:spPr>
          <a:xfrm rot="5400000">
            <a:off x="4392926" y="5557975"/>
            <a:ext cx="415902" cy="8349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avec flèche 80"/>
          <p:cNvCxnSpPr/>
          <p:nvPr/>
        </p:nvCxnSpPr>
        <p:spPr>
          <a:xfrm rot="5400000">
            <a:off x="3646584" y="5431316"/>
            <a:ext cx="286439" cy="1542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/>
          <p:cNvCxnSpPr/>
          <p:nvPr/>
        </p:nvCxnSpPr>
        <p:spPr>
          <a:xfrm rot="5400000" flipH="1" flipV="1">
            <a:off x="3426246" y="6235548"/>
            <a:ext cx="341523" cy="1101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>
            <a:endCxn id="27" idx="2"/>
          </p:cNvCxnSpPr>
          <p:nvPr/>
        </p:nvCxnSpPr>
        <p:spPr>
          <a:xfrm rot="5400000" flipH="1" flipV="1">
            <a:off x="5201217" y="6076622"/>
            <a:ext cx="389024" cy="2813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avec flèche 92"/>
          <p:cNvCxnSpPr/>
          <p:nvPr/>
        </p:nvCxnSpPr>
        <p:spPr>
          <a:xfrm rot="16200000" flipV="1">
            <a:off x="4830897" y="6119870"/>
            <a:ext cx="341523" cy="1983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avec flèche 97"/>
          <p:cNvCxnSpPr/>
          <p:nvPr/>
        </p:nvCxnSpPr>
        <p:spPr>
          <a:xfrm rot="16200000" flipH="1">
            <a:off x="7287658" y="4533440"/>
            <a:ext cx="705079" cy="64999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avec flèche 99"/>
          <p:cNvCxnSpPr/>
          <p:nvPr/>
        </p:nvCxnSpPr>
        <p:spPr>
          <a:xfrm>
            <a:off x="7722824" y="4296578"/>
            <a:ext cx="297456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avec flèche 102"/>
          <p:cNvCxnSpPr>
            <a:endCxn id="19" idx="1"/>
          </p:cNvCxnSpPr>
          <p:nvPr/>
        </p:nvCxnSpPr>
        <p:spPr>
          <a:xfrm flipV="1">
            <a:off x="7491470" y="2404726"/>
            <a:ext cx="295208" cy="2062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avec flèche 105"/>
          <p:cNvCxnSpPr/>
          <p:nvPr/>
        </p:nvCxnSpPr>
        <p:spPr>
          <a:xfrm rot="10800000" flipV="1">
            <a:off x="705080" y="1839817"/>
            <a:ext cx="363556" cy="20932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0" y="5717754"/>
            <a:ext cx="2423711" cy="11402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ZoneTexte 107"/>
          <p:cNvSpPr txBox="1"/>
          <p:nvPr/>
        </p:nvSpPr>
        <p:spPr>
          <a:xfrm>
            <a:off x="0" y="5695720"/>
            <a:ext cx="1057619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FF0000"/>
                </a:solidFill>
              </a:rPr>
              <a:t>Les masses</a:t>
            </a:r>
          </a:p>
        </p:txBody>
      </p:sp>
      <p:cxnSp>
        <p:nvCxnSpPr>
          <p:cNvPr id="110" name="Connecteur droit avec flèche 109"/>
          <p:cNvCxnSpPr>
            <a:stCxn id="108" idx="3"/>
          </p:cNvCxnSpPr>
          <p:nvPr/>
        </p:nvCxnSpPr>
        <p:spPr>
          <a:xfrm>
            <a:off x="1057619" y="5849609"/>
            <a:ext cx="330506" cy="3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ZoneTexte 111"/>
          <p:cNvSpPr txBox="1"/>
          <p:nvPr/>
        </p:nvSpPr>
        <p:spPr>
          <a:xfrm>
            <a:off x="1410159" y="5728771"/>
            <a:ext cx="1046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Points communs</a:t>
            </a:r>
          </a:p>
        </p:txBody>
      </p:sp>
      <p:cxnSp>
        <p:nvCxnSpPr>
          <p:cNvPr id="114" name="Connecteur droit avec flèche 113"/>
          <p:cNvCxnSpPr/>
          <p:nvPr/>
        </p:nvCxnSpPr>
        <p:spPr>
          <a:xfrm>
            <a:off x="0" y="6279614"/>
            <a:ext cx="638978" cy="1101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avec flèche 115"/>
          <p:cNvCxnSpPr/>
          <p:nvPr/>
        </p:nvCxnSpPr>
        <p:spPr>
          <a:xfrm>
            <a:off x="0" y="6533002"/>
            <a:ext cx="627961" cy="11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avec flèche 117"/>
          <p:cNvCxnSpPr/>
          <p:nvPr/>
        </p:nvCxnSpPr>
        <p:spPr>
          <a:xfrm flipV="1">
            <a:off x="0" y="6698255"/>
            <a:ext cx="616945" cy="1101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ZoneTexte 118"/>
          <p:cNvSpPr txBox="1"/>
          <p:nvPr/>
        </p:nvSpPr>
        <p:spPr>
          <a:xfrm>
            <a:off x="705079" y="6180463"/>
            <a:ext cx="11016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Stalinisme</a:t>
            </a:r>
          </a:p>
        </p:txBody>
      </p:sp>
      <p:sp>
        <p:nvSpPr>
          <p:cNvPr id="120" name="ZoneTexte 119"/>
          <p:cNvSpPr txBox="1"/>
          <p:nvPr/>
        </p:nvSpPr>
        <p:spPr>
          <a:xfrm>
            <a:off x="758327" y="6365914"/>
            <a:ext cx="11016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Nazisme</a:t>
            </a:r>
          </a:p>
        </p:txBody>
      </p:sp>
      <p:sp>
        <p:nvSpPr>
          <p:cNvPr id="121" name="ZoneTexte 120"/>
          <p:cNvSpPr txBox="1"/>
          <p:nvPr/>
        </p:nvSpPr>
        <p:spPr>
          <a:xfrm>
            <a:off x="758328" y="6550223"/>
            <a:ext cx="11016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Fascisme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B05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4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96</Words>
  <Application>Microsoft Office PowerPoint</Application>
  <PresentationFormat>Affichage à l'écran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Le concept de totalitarisme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profs</dc:creator>
  <cp:lastModifiedBy>Alain</cp:lastModifiedBy>
  <cp:revision>2</cp:revision>
  <dcterms:created xsi:type="dcterms:W3CDTF">2012-01-24T12:52:08Z</dcterms:created>
  <dcterms:modified xsi:type="dcterms:W3CDTF">2015-11-28T06:58:50Z</dcterms:modified>
</cp:coreProperties>
</file>