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19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80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67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24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03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96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84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67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09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96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75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69E9F-A6DB-412D-BCCA-41A0FF63CF05}" type="datetimeFigureOut">
              <a:rPr lang="fr-FR" smtClean="0"/>
              <a:t>10/11/2015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998B1-1378-46F0-8550-03E834A98F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1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97495" y="1851233"/>
            <a:ext cx="9144000" cy="238760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Les régimes totalitaires : </a:t>
            </a:r>
            <a:br>
              <a:rPr lang="fr-FR" sz="4400" dirty="0" smtClean="0"/>
            </a:br>
            <a:r>
              <a:rPr lang="fr-FR" sz="4400" dirty="0" smtClean="0"/>
              <a:t>repères chronologiques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9869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Connecteur droit 58"/>
          <p:cNvCxnSpPr/>
          <p:nvPr/>
        </p:nvCxnSpPr>
        <p:spPr>
          <a:xfrm flipH="1" flipV="1">
            <a:off x="7932297" y="2295994"/>
            <a:ext cx="102431" cy="79198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V="1">
            <a:off x="2578308" y="2293495"/>
            <a:ext cx="374754" cy="97436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730321" y="1339402"/>
            <a:ext cx="12879" cy="244699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202286" y="682580"/>
            <a:ext cx="105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chemeClr val="accent5">
                    <a:lumMod val="75000"/>
                  </a:schemeClr>
                </a:solidFill>
              </a:rPr>
              <a:t>Marche sur Rome</a:t>
            </a:r>
            <a:endParaRPr lang="fr-FR" sz="1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97875" y="628916"/>
            <a:ext cx="1277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accent5">
                    <a:lumMod val="75000"/>
                  </a:schemeClr>
                </a:solidFill>
              </a:rPr>
              <a:t>Lois </a:t>
            </a:r>
            <a:r>
              <a:rPr lang="fr-FR" sz="1400" i="1" dirty="0" err="1" smtClean="0">
                <a:solidFill>
                  <a:schemeClr val="accent5">
                    <a:lumMod val="75000"/>
                  </a:schemeClr>
                </a:solidFill>
              </a:rPr>
              <a:t>fascistissimes</a:t>
            </a:r>
            <a:endParaRPr lang="fr-FR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H="1">
            <a:off x="3425781" y="1107583"/>
            <a:ext cx="141667" cy="51515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/>
          <a:srcRect t="8254" r="20756" b="1554"/>
          <a:stretch/>
        </p:blipFill>
        <p:spPr>
          <a:xfrm>
            <a:off x="1544474" y="1609859"/>
            <a:ext cx="7316191" cy="746975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1712891" y="1107583"/>
            <a:ext cx="719070" cy="53876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57706" y="435736"/>
            <a:ext cx="10560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smtClean="0">
                <a:solidFill>
                  <a:schemeClr val="accent5">
                    <a:lumMod val="75000"/>
                  </a:schemeClr>
                </a:solidFill>
              </a:rPr>
              <a:t>Création du Parti National Fasciste</a:t>
            </a:r>
            <a:endParaRPr lang="fr-FR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0164" y="1661375"/>
            <a:ext cx="1326524" cy="631065"/>
          </a:xfrm>
          <a:prstGeom prst="rect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685764" y="1646349"/>
            <a:ext cx="1212760" cy="631065"/>
          </a:xfrm>
          <a:prstGeom prst="rect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2859110" y="3090929"/>
            <a:ext cx="10715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Mein Kampf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974501" y="3022242"/>
            <a:ext cx="105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</a:rPr>
              <a:t>Création du NSDAP</a:t>
            </a:r>
            <a:endParaRPr lang="fr-FR" sz="1400" dirty="0">
              <a:solidFill>
                <a:srgbClr val="7030A0"/>
              </a:solidFill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3240320" y="2316881"/>
            <a:ext cx="185460" cy="79980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21" idx="0"/>
          </p:cNvCxnSpPr>
          <p:nvPr/>
        </p:nvCxnSpPr>
        <p:spPr>
          <a:xfrm flipV="1">
            <a:off x="1502536" y="2331077"/>
            <a:ext cx="673993" cy="69116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790163" y="2421228"/>
            <a:ext cx="124925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Crise de l’après guerre</a:t>
            </a:r>
            <a:endParaRPr lang="fr-FR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853188" y="3153177"/>
            <a:ext cx="942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7030A0"/>
                </a:solidFill>
              </a:rPr>
              <a:t>Hitler chancelier</a:t>
            </a:r>
            <a:endParaRPr lang="fr-FR" sz="1400" b="1" dirty="0">
              <a:solidFill>
                <a:srgbClr val="7030A0"/>
              </a:solidFill>
            </a:endParaRPr>
          </a:p>
        </p:txBody>
      </p:sp>
      <p:cxnSp>
        <p:nvCxnSpPr>
          <p:cNvPr id="32" name="Connecteur droit 31"/>
          <p:cNvCxnSpPr>
            <a:endCxn id="30" idx="0"/>
          </p:cNvCxnSpPr>
          <p:nvPr/>
        </p:nvCxnSpPr>
        <p:spPr>
          <a:xfrm flipH="1">
            <a:off x="5324340" y="2318197"/>
            <a:ext cx="187817" cy="83498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698642" y="2419081"/>
            <a:ext cx="133940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Crise des années 30</a:t>
            </a:r>
            <a:endParaRPr lang="fr-FR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840674" y="3007534"/>
            <a:ext cx="1171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Lois de Nuremberg</a:t>
            </a:r>
            <a:endParaRPr lang="fr-FR" sz="1400" dirty="0">
              <a:solidFill>
                <a:srgbClr val="7030A0"/>
              </a:solidFill>
            </a:endParaRPr>
          </a:p>
        </p:txBody>
      </p:sp>
      <p:cxnSp>
        <p:nvCxnSpPr>
          <p:cNvPr id="35" name="Connecteur droit 34"/>
          <p:cNvCxnSpPr/>
          <p:nvPr/>
        </p:nvCxnSpPr>
        <p:spPr>
          <a:xfrm flipH="1" flipV="1">
            <a:off x="6143223" y="2356834"/>
            <a:ext cx="25757" cy="57955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6361730" y="1726774"/>
            <a:ext cx="1171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Axe Rome -Berlin</a:t>
            </a:r>
            <a:endParaRPr lang="fr-FR" sz="1400" dirty="0"/>
          </a:p>
        </p:txBody>
      </p:sp>
      <p:sp>
        <p:nvSpPr>
          <p:cNvPr id="37" name="Ellipse 36"/>
          <p:cNvSpPr/>
          <p:nvPr/>
        </p:nvSpPr>
        <p:spPr>
          <a:xfrm>
            <a:off x="6313525" y="1926968"/>
            <a:ext cx="128789" cy="12556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5501390" y="689547"/>
            <a:ext cx="1124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Conquête de l’Ethiopie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718090" y="3075481"/>
            <a:ext cx="1124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Anschluss</a:t>
            </a:r>
            <a:endParaRPr lang="fr-FR" sz="1400" dirty="0">
              <a:solidFill>
                <a:srgbClr val="7030A0"/>
              </a:solidFill>
            </a:endParaRPr>
          </a:p>
        </p:txBody>
      </p:sp>
      <p:cxnSp>
        <p:nvCxnSpPr>
          <p:cNvPr id="41" name="Connecteur droit 40"/>
          <p:cNvCxnSpPr/>
          <p:nvPr/>
        </p:nvCxnSpPr>
        <p:spPr>
          <a:xfrm>
            <a:off x="6220918" y="1169233"/>
            <a:ext cx="149902" cy="46469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 flipV="1">
            <a:off x="6880486" y="2338466"/>
            <a:ext cx="149901" cy="73451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206610" y="1663837"/>
            <a:ext cx="1592616" cy="631065"/>
          </a:xfrm>
          <a:prstGeom prst="rect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7354399" y="2421578"/>
            <a:ext cx="133940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fr-FR" sz="1400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ème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guerre mondiale</a:t>
            </a:r>
            <a:endParaRPr lang="fr-FR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2683239" y="314793"/>
            <a:ext cx="5951095" cy="0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5471410" y="3747540"/>
            <a:ext cx="3075482" cy="2498"/>
          </a:xfrm>
          <a:prstGeom prst="straightConnector1">
            <a:avLst/>
          </a:prstGeom>
          <a:ln w="762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4826834" y="149902"/>
            <a:ext cx="10248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Fascisme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343338" y="3555168"/>
            <a:ext cx="97815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Nazisme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891400" y="3369515"/>
            <a:ext cx="105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</a:rPr>
              <a:t>Tentative de putsch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 rot="16200000">
            <a:off x="-402505" y="1843790"/>
            <a:ext cx="160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LES FASCISMES</a:t>
            </a:r>
            <a:endParaRPr lang="fr-FR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7724929" y="3182910"/>
            <a:ext cx="1124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Solution finale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 rot="16200000">
            <a:off x="-583009" y="5099156"/>
            <a:ext cx="1914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 COMMUNISME</a:t>
            </a:r>
            <a:endParaRPr lang="fr-FR" b="1" dirty="0"/>
          </a:p>
        </p:txBody>
      </p:sp>
      <p:pic>
        <p:nvPicPr>
          <p:cNvPr id="63" name="Image 62"/>
          <p:cNvPicPr>
            <a:picLocks noChangeAspect="1"/>
          </p:cNvPicPr>
          <p:nvPr/>
        </p:nvPicPr>
        <p:blipFill rotWithShape="1">
          <a:blip r:embed="rId2"/>
          <a:srcRect t="8254" b="1554"/>
          <a:stretch/>
        </p:blipFill>
        <p:spPr>
          <a:xfrm>
            <a:off x="1591943" y="5150037"/>
            <a:ext cx="9232460" cy="746975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212610" y="6334780"/>
            <a:ext cx="137149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Révolution </a:t>
            </a:r>
            <a:r>
              <a:rPr lang="fr-FR" sz="1400" b="1" dirty="0" smtClean="0"/>
              <a:t>d’Octobre 1917</a:t>
            </a:r>
            <a:endParaRPr lang="fr-FR" sz="1400" b="1" dirty="0"/>
          </a:p>
        </p:txBody>
      </p:sp>
      <p:sp>
        <p:nvSpPr>
          <p:cNvPr id="42" name="Rectangle 41"/>
          <p:cNvSpPr/>
          <p:nvPr/>
        </p:nvSpPr>
        <p:spPr>
          <a:xfrm>
            <a:off x="1620593" y="5200919"/>
            <a:ext cx="826393" cy="631065"/>
          </a:xfrm>
          <a:prstGeom prst="rect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1581954" y="5922135"/>
            <a:ext cx="124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Communisme de guerre</a:t>
            </a:r>
            <a:endParaRPr lang="fr-FR" sz="1400" b="1" dirty="0">
              <a:solidFill>
                <a:srgbClr val="FF0000"/>
              </a:solidFill>
            </a:endParaRPr>
          </a:p>
        </p:txBody>
      </p:sp>
      <p:cxnSp>
        <p:nvCxnSpPr>
          <p:cNvPr id="48" name="Connecteur droit avec flèche 47"/>
          <p:cNvCxnSpPr/>
          <p:nvPr/>
        </p:nvCxnSpPr>
        <p:spPr>
          <a:xfrm>
            <a:off x="1509115" y="4923283"/>
            <a:ext cx="1878029" cy="9325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2013889" y="4699241"/>
            <a:ext cx="80983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Lenine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49" name="Connecteur droit avec flèche 48"/>
          <p:cNvCxnSpPr/>
          <p:nvPr/>
        </p:nvCxnSpPr>
        <p:spPr>
          <a:xfrm>
            <a:off x="2447126" y="5487807"/>
            <a:ext cx="1725629" cy="11472"/>
          </a:xfrm>
          <a:prstGeom prst="straightConnector1">
            <a:avLst/>
          </a:prstGeom>
          <a:ln w="76200"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3000778" y="5306096"/>
            <a:ext cx="5645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NEP</a:t>
            </a:r>
            <a:endParaRPr lang="fr-FR" dirty="0"/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4185775" y="4959773"/>
            <a:ext cx="6593842" cy="11472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6995866" y="4722853"/>
            <a:ext cx="81823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Staline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693861" y="5190502"/>
            <a:ext cx="1153925" cy="631065"/>
          </a:xfrm>
          <a:prstGeom prst="rect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4142703" y="6048776"/>
            <a:ext cx="1356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Collectivisation des terres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6226934" y="6059509"/>
            <a:ext cx="1010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Procès de Moscou</a:t>
            </a:r>
            <a:endParaRPr lang="fr-FR" sz="1400" b="1" dirty="0">
              <a:solidFill>
                <a:srgbClr val="FF0000"/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6195294" y="5922769"/>
            <a:ext cx="772176" cy="15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8942229" y="6005848"/>
            <a:ext cx="2017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Exportation du modèle soviétique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2751784" y="6061656"/>
            <a:ext cx="124925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Naissance de l’URSS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 rot="5400000">
            <a:off x="9414456" y="850006"/>
            <a:ext cx="616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ITALIE</a:t>
            </a:r>
            <a:endParaRPr lang="fr-FR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5400000">
            <a:off x="9221034" y="3449394"/>
            <a:ext cx="1101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ALLEMAGNE</a:t>
            </a:r>
            <a:endParaRPr lang="fr-FR" sz="1400" dirty="0">
              <a:solidFill>
                <a:srgbClr val="7030A0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 flipV="1">
            <a:off x="1068946" y="5859888"/>
            <a:ext cx="450761" cy="4121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 flipV="1">
            <a:off x="2768958" y="5872766"/>
            <a:ext cx="115910" cy="1416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5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/>
      <p:bldP spid="15" grpId="0" animBg="1"/>
      <p:bldP spid="18" grpId="0" animBg="1"/>
      <p:bldP spid="20" grpId="0"/>
      <p:bldP spid="21" grpId="0"/>
      <p:bldP spid="16" grpId="0" animBg="1"/>
      <p:bldP spid="30" grpId="0"/>
      <p:bldP spid="19" grpId="0" animBg="1"/>
      <p:bldP spid="33" grpId="0"/>
      <p:bldP spid="36" grpId="0"/>
      <p:bldP spid="37" grpId="0" animBg="1"/>
      <p:bldP spid="38" grpId="0"/>
      <p:bldP spid="39" grpId="0"/>
      <p:bldP spid="46" grpId="0" animBg="1"/>
      <p:bldP spid="47" grpId="0" animBg="1"/>
      <p:bldP spid="53" grpId="0" animBg="1"/>
      <p:bldP spid="54" grpId="0" animBg="1"/>
      <p:bldP spid="55" grpId="0"/>
      <p:bldP spid="58" grpId="0"/>
      <p:bldP spid="61" grpId="0"/>
      <p:bldP spid="62" grpId="0"/>
      <p:bldP spid="64" grpId="0" animBg="1"/>
      <p:bldP spid="42" grpId="0" animBg="1"/>
      <p:bldP spid="44" grpId="0"/>
      <p:bldP spid="45" grpId="0" animBg="1"/>
      <p:bldP spid="5" grpId="0" animBg="1"/>
      <p:bldP spid="56" grpId="0" animBg="1"/>
      <p:bldP spid="60" grpId="0" animBg="1"/>
      <p:bldP spid="65" grpId="0"/>
      <p:bldP spid="66" grpId="0"/>
      <p:bldP spid="67" grpId="0"/>
      <p:bldP spid="68" grpId="0" animBg="1"/>
      <p:bldP spid="22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/>
          <a:srcRect t="8254" r="20756" b="1554"/>
          <a:stretch/>
        </p:blipFill>
        <p:spPr>
          <a:xfrm>
            <a:off x="1544474" y="1609859"/>
            <a:ext cx="7316191" cy="74697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790164" y="1661375"/>
            <a:ext cx="1326524" cy="631065"/>
          </a:xfrm>
          <a:prstGeom prst="rect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685764" y="1646349"/>
            <a:ext cx="1212760" cy="631065"/>
          </a:xfrm>
          <a:prstGeom prst="rect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313525" y="1926968"/>
            <a:ext cx="128789" cy="12556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7206610" y="1663837"/>
            <a:ext cx="1592616" cy="631065"/>
          </a:xfrm>
          <a:prstGeom prst="rect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2683239" y="314793"/>
            <a:ext cx="5951095" cy="0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5471410" y="3747540"/>
            <a:ext cx="3075482" cy="2498"/>
          </a:xfrm>
          <a:prstGeom prst="straightConnector1">
            <a:avLst/>
          </a:prstGeom>
          <a:ln w="762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 rot="16200000">
            <a:off x="-165807" y="1889956"/>
            <a:ext cx="1134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LES FASCISMES</a:t>
            </a:r>
            <a:endParaRPr lang="fr-FR" sz="1200" b="1" dirty="0"/>
          </a:p>
        </p:txBody>
      </p:sp>
      <p:sp>
        <p:nvSpPr>
          <p:cNvPr id="62" name="ZoneTexte 61"/>
          <p:cNvSpPr txBox="1"/>
          <p:nvPr/>
        </p:nvSpPr>
        <p:spPr>
          <a:xfrm rot="16200000">
            <a:off x="-296329" y="5145322"/>
            <a:ext cx="1340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LE COMMUNISME</a:t>
            </a:r>
            <a:endParaRPr lang="fr-FR" sz="1200" b="1" dirty="0"/>
          </a:p>
        </p:txBody>
      </p:sp>
      <p:pic>
        <p:nvPicPr>
          <p:cNvPr id="63" name="Image 62"/>
          <p:cNvPicPr>
            <a:picLocks noChangeAspect="1"/>
          </p:cNvPicPr>
          <p:nvPr/>
        </p:nvPicPr>
        <p:blipFill rotWithShape="1">
          <a:blip r:embed="rId2"/>
          <a:srcRect t="8254" b="1554"/>
          <a:stretch/>
        </p:blipFill>
        <p:spPr>
          <a:xfrm>
            <a:off x="1591943" y="5150037"/>
            <a:ext cx="9232460" cy="746975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620593" y="5200919"/>
            <a:ext cx="826393" cy="631065"/>
          </a:xfrm>
          <a:prstGeom prst="rect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8" name="Connecteur droit avec flèche 47"/>
          <p:cNvCxnSpPr/>
          <p:nvPr/>
        </p:nvCxnSpPr>
        <p:spPr>
          <a:xfrm>
            <a:off x="1509115" y="4923283"/>
            <a:ext cx="1878029" cy="9325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2447126" y="5487807"/>
            <a:ext cx="1725629" cy="11472"/>
          </a:xfrm>
          <a:prstGeom prst="straightConnector1">
            <a:avLst/>
          </a:prstGeom>
          <a:ln w="76200"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4185775" y="4959773"/>
            <a:ext cx="6593842" cy="11472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693861" y="5190502"/>
            <a:ext cx="1153925" cy="631065"/>
          </a:xfrm>
          <a:prstGeom prst="rect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 rot="5400000">
            <a:off x="9414456" y="850006"/>
            <a:ext cx="616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ITALIE</a:t>
            </a:r>
            <a:endParaRPr lang="fr-FR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5400000">
            <a:off x="9221034" y="3449394"/>
            <a:ext cx="1101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ALLEMAGNE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829878" y="6550223"/>
            <a:ext cx="479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Les régimes totalitaires : repères chronologiques</a:t>
            </a:r>
            <a:endParaRPr lang="fr-FR" b="1" dirty="0"/>
          </a:p>
        </p:txBody>
      </p:sp>
      <p:sp>
        <p:nvSpPr>
          <p:cNvPr id="70" name="ZoneTexte 69"/>
          <p:cNvSpPr txBox="1"/>
          <p:nvPr/>
        </p:nvSpPr>
        <p:spPr>
          <a:xfrm rot="5400000">
            <a:off x="11149672" y="5443847"/>
            <a:ext cx="570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URSS</a:t>
            </a:r>
            <a:endParaRPr lang="fr-F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91</Words>
  <Application>Microsoft Office PowerPoint</Application>
  <PresentationFormat>Grand écran</PresentationFormat>
  <Paragraphs>37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Les régimes totalitaires :  repères chronologiques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16</cp:revision>
  <dcterms:created xsi:type="dcterms:W3CDTF">2015-11-09T08:59:57Z</dcterms:created>
  <dcterms:modified xsi:type="dcterms:W3CDTF">2015-11-10T13:44:36Z</dcterms:modified>
</cp:coreProperties>
</file>