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CCB46-79B5-41F4-B076-C86B3FF8D32B}" type="datetimeFigureOut">
              <a:rPr lang="fr-FR" smtClean="0"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AEBD1-4CD7-492E-9AFC-E950FB51682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03650"/>
            <a:ext cx="6741368" cy="330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lipse 2"/>
          <p:cNvSpPr/>
          <p:nvPr/>
        </p:nvSpPr>
        <p:spPr>
          <a:xfrm>
            <a:off x="3356992" y="29158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356992" y="3995936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501009" y="4211960"/>
            <a:ext cx="14401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81129" y="3131840"/>
            <a:ext cx="14401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797153" y="3275856"/>
            <a:ext cx="14401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429000" y="3707904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733257" y="3779912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157192" y="3419872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20688" y="3635896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429000" y="3347864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148187" y="667132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081511" y="7856215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330303" y="7986515"/>
            <a:ext cx="14401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293096" y="6876256"/>
            <a:ext cx="14401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653137" y="7020272"/>
            <a:ext cx="14401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140969" y="7452320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524451" y="7535416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948386" y="7175376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11882" y="7391400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212976" y="7308304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1694640" y="5546981"/>
            <a:ext cx="1754155" cy="1492899"/>
          </a:xfrm>
          <a:custGeom>
            <a:avLst/>
            <a:gdLst>
              <a:gd name="connsiteX0" fmla="*/ 0 w 1754155"/>
              <a:gd name="connsiteY0" fmla="*/ 0 h 1492898"/>
              <a:gd name="connsiteX1" fmla="*/ 1250302 w 1754155"/>
              <a:gd name="connsiteY1" fmla="*/ 1492898 h 1492898"/>
              <a:gd name="connsiteX2" fmla="*/ 1754155 w 1754155"/>
              <a:gd name="connsiteY2" fmla="*/ 279918 h 1492898"/>
              <a:gd name="connsiteX3" fmla="*/ 0 w 1754155"/>
              <a:gd name="connsiteY3" fmla="*/ 0 h 149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155" h="1492898">
                <a:moveTo>
                  <a:pt x="0" y="0"/>
                </a:moveTo>
                <a:lnTo>
                  <a:pt x="1250302" y="1492898"/>
                </a:lnTo>
                <a:lnTo>
                  <a:pt x="1754155" y="279918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3068961" y="7092280"/>
            <a:ext cx="839755" cy="1474237"/>
          </a:xfrm>
          <a:custGeom>
            <a:avLst/>
            <a:gdLst>
              <a:gd name="connsiteX0" fmla="*/ 0 w 839755"/>
              <a:gd name="connsiteY0" fmla="*/ 0 h 1474237"/>
              <a:gd name="connsiteX1" fmla="*/ 223934 w 839755"/>
              <a:gd name="connsiteY1" fmla="*/ 1474237 h 1474237"/>
              <a:gd name="connsiteX2" fmla="*/ 839755 w 839755"/>
              <a:gd name="connsiteY2" fmla="*/ 298580 h 1474237"/>
              <a:gd name="connsiteX3" fmla="*/ 0 w 839755"/>
              <a:gd name="connsiteY3" fmla="*/ 0 h 147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755" h="1474237">
                <a:moveTo>
                  <a:pt x="0" y="0"/>
                </a:moveTo>
                <a:lnTo>
                  <a:pt x="223934" y="1474237"/>
                </a:lnTo>
                <a:lnTo>
                  <a:pt x="839755" y="29858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4531146" y="6480045"/>
            <a:ext cx="1212980" cy="1511559"/>
          </a:xfrm>
          <a:custGeom>
            <a:avLst/>
            <a:gdLst>
              <a:gd name="connsiteX0" fmla="*/ 223935 w 1212980"/>
              <a:gd name="connsiteY0" fmla="*/ 0 h 1511559"/>
              <a:gd name="connsiteX1" fmla="*/ 0 w 1212980"/>
              <a:gd name="connsiteY1" fmla="*/ 466530 h 1511559"/>
              <a:gd name="connsiteX2" fmla="*/ 541176 w 1212980"/>
              <a:gd name="connsiteY2" fmla="*/ 783771 h 1511559"/>
              <a:gd name="connsiteX3" fmla="*/ 690465 w 1212980"/>
              <a:gd name="connsiteY3" fmla="*/ 1511559 h 1511559"/>
              <a:gd name="connsiteX4" fmla="*/ 989045 w 1212980"/>
              <a:gd name="connsiteY4" fmla="*/ 1418253 h 1511559"/>
              <a:gd name="connsiteX5" fmla="*/ 1212980 w 1212980"/>
              <a:gd name="connsiteY5" fmla="*/ 559837 h 1511559"/>
              <a:gd name="connsiteX6" fmla="*/ 895739 w 1212980"/>
              <a:gd name="connsiteY6" fmla="*/ 111967 h 1511559"/>
              <a:gd name="connsiteX7" fmla="*/ 223935 w 1212980"/>
              <a:gd name="connsiteY7" fmla="*/ 0 h 15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2980" h="1511559">
                <a:moveTo>
                  <a:pt x="223935" y="0"/>
                </a:moveTo>
                <a:lnTo>
                  <a:pt x="0" y="466530"/>
                </a:lnTo>
                <a:lnTo>
                  <a:pt x="541176" y="783771"/>
                </a:lnTo>
                <a:lnTo>
                  <a:pt x="690465" y="1511559"/>
                </a:lnTo>
                <a:lnTo>
                  <a:pt x="989045" y="1418253"/>
                </a:lnTo>
                <a:lnTo>
                  <a:pt x="1212980" y="559837"/>
                </a:lnTo>
                <a:lnTo>
                  <a:pt x="895739" y="111967"/>
                </a:lnTo>
                <a:lnTo>
                  <a:pt x="223935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4725145" y="5508104"/>
            <a:ext cx="1800225" cy="1457325"/>
          </a:xfrm>
          <a:custGeom>
            <a:avLst/>
            <a:gdLst>
              <a:gd name="connsiteX0" fmla="*/ 0 w 1800225"/>
              <a:gd name="connsiteY0" fmla="*/ 752475 h 1457325"/>
              <a:gd name="connsiteX1" fmla="*/ 523875 w 1800225"/>
              <a:gd name="connsiteY1" fmla="*/ 76200 h 1457325"/>
              <a:gd name="connsiteX2" fmla="*/ 1800225 w 1800225"/>
              <a:gd name="connsiteY2" fmla="*/ 0 h 1457325"/>
              <a:gd name="connsiteX3" fmla="*/ 1724025 w 1800225"/>
              <a:gd name="connsiteY3" fmla="*/ 1457325 h 1457325"/>
              <a:gd name="connsiteX4" fmla="*/ 1162050 w 1800225"/>
              <a:gd name="connsiteY4" fmla="*/ 1419225 h 1457325"/>
              <a:gd name="connsiteX5" fmla="*/ 790575 w 1800225"/>
              <a:gd name="connsiteY5" fmla="*/ 1019175 h 1457325"/>
              <a:gd name="connsiteX6" fmla="*/ 0 w 1800225"/>
              <a:gd name="connsiteY6" fmla="*/ 752475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225" h="1457325">
                <a:moveTo>
                  <a:pt x="0" y="752475"/>
                </a:moveTo>
                <a:lnTo>
                  <a:pt x="523875" y="76200"/>
                </a:lnTo>
                <a:lnTo>
                  <a:pt x="1800225" y="0"/>
                </a:lnTo>
                <a:lnTo>
                  <a:pt x="1724025" y="1457325"/>
                </a:lnTo>
                <a:lnTo>
                  <a:pt x="1162050" y="1419225"/>
                </a:lnTo>
                <a:lnTo>
                  <a:pt x="790575" y="1019175"/>
                </a:lnTo>
                <a:lnTo>
                  <a:pt x="0" y="752475"/>
                </a:ln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 rot="1030128">
            <a:off x="116632" y="7164288"/>
            <a:ext cx="1296144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52" name="Connecteur droit 51"/>
          <p:cNvCxnSpPr>
            <a:stCxn id="37" idx="4"/>
            <a:endCxn id="53" idx="0"/>
          </p:cNvCxnSpPr>
          <p:nvPr/>
        </p:nvCxnSpPr>
        <p:spPr>
          <a:xfrm>
            <a:off x="3328207" y="7031362"/>
            <a:ext cx="110319" cy="2362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orme libre 52"/>
          <p:cNvSpPr/>
          <p:nvPr/>
        </p:nvSpPr>
        <p:spPr>
          <a:xfrm>
            <a:off x="3438526" y="7267575"/>
            <a:ext cx="409575" cy="647700"/>
          </a:xfrm>
          <a:custGeom>
            <a:avLst/>
            <a:gdLst>
              <a:gd name="connsiteX0" fmla="*/ 0 w 409575"/>
              <a:gd name="connsiteY0" fmla="*/ 0 h 647700"/>
              <a:gd name="connsiteX1" fmla="*/ 133350 w 409575"/>
              <a:gd name="connsiteY1" fmla="*/ 647700 h 647700"/>
              <a:gd name="connsiteX2" fmla="*/ 409575 w 409575"/>
              <a:gd name="connsiteY2" fmla="*/ 161925 h 647700"/>
              <a:gd name="connsiteX3" fmla="*/ 0 w 409575"/>
              <a:gd name="connsiteY3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" h="647700">
                <a:moveTo>
                  <a:pt x="0" y="0"/>
                </a:moveTo>
                <a:lnTo>
                  <a:pt x="133350" y="647700"/>
                </a:lnTo>
                <a:lnTo>
                  <a:pt x="409575" y="16192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56" name="Connecteur droit 55"/>
          <p:cNvCxnSpPr>
            <a:endCxn id="38" idx="7"/>
          </p:cNvCxnSpPr>
          <p:nvPr/>
        </p:nvCxnSpPr>
        <p:spPr>
          <a:xfrm flipH="1">
            <a:off x="3265900" y="7439025"/>
            <a:ext cx="201201" cy="4488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endCxn id="39" idx="0"/>
          </p:cNvCxnSpPr>
          <p:nvPr/>
        </p:nvCxnSpPr>
        <p:spPr>
          <a:xfrm flipH="1">
            <a:off x="3402311" y="7435517"/>
            <a:ext cx="62785" cy="550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endCxn id="46" idx="6"/>
          </p:cNvCxnSpPr>
          <p:nvPr/>
        </p:nvCxnSpPr>
        <p:spPr>
          <a:xfrm flipH="1" flipV="1">
            <a:off x="3293369" y="7348501"/>
            <a:ext cx="164207" cy="619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endCxn id="42" idx="6"/>
          </p:cNvCxnSpPr>
          <p:nvPr/>
        </p:nvCxnSpPr>
        <p:spPr>
          <a:xfrm flipH="1">
            <a:off x="3221361" y="7448550"/>
            <a:ext cx="245740" cy="439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Connecteur droit 3072"/>
          <p:cNvCxnSpPr>
            <a:stCxn id="48" idx="2"/>
            <a:endCxn id="40" idx="3"/>
          </p:cNvCxnSpPr>
          <p:nvPr/>
        </p:nvCxnSpPr>
        <p:spPr>
          <a:xfrm flipV="1">
            <a:off x="3908715" y="6999182"/>
            <a:ext cx="405472" cy="3916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6" name="Connecteur droit 3075"/>
          <p:cNvCxnSpPr>
            <a:stCxn id="53" idx="2"/>
            <a:endCxn id="41" idx="2"/>
          </p:cNvCxnSpPr>
          <p:nvPr/>
        </p:nvCxnSpPr>
        <p:spPr>
          <a:xfrm flipV="1">
            <a:off x="3848100" y="7092281"/>
            <a:ext cx="805036" cy="3372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8" name="Connecteur droit 3077"/>
          <p:cNvCxnSpPr>
            <a:stCxn id="53" idx="2"/>
            <a:endCxn id="44" idx="3"/>
          </p:cNvCxnSpPr>
          <p:nvPr/>
        </p:nvCxnSpPr>
        <p:spPr>
          <a:xfrm flipV="1">
            <a:off x="3848101" y="7243997"/>
            <a:ext cx="1112059" cy="1855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Connecteur droit 3085"/>
          <p:cNvCxnSpPr>
            <a:endCxn id="43" idx="2"/>
          </p:cNvCxnSpPr>
          <p:nvPr/>
        </p:nvCxnSpPr>
        <p:spPr>
          <a:xfrm>
            <a:off x="3870616" y="7428961"/>
            <a:ext cx="1653835" cy="1466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oneTexte 115"/>
          <p:cNvSpPr txBox="1"/>
          <p:nvPr/>
        </p:nvSpPr>
        <p:spPr>
          <a:xfrm>
            <a:off x="216024" y="2"/>
            <a:ext cx="61695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Les pays les plus aidés par le Brésil en 2010 </a:t>
            </a:r>
            <a:endParaRPr lang="fr-FR" sz="1600" b="1" dirty="0" smtClean="0"/>
          </a:p>
          <a:p>
            <a:pPr algn="ctr"/>
            <a:endParaRPr lang="fr-FR" sz="1100" dirty="0"/>
          </a:p>
        </p:txBody>
      </p:sp>
      <p:sp>
        <p:nvSpPr>
          <p:cNvPr id="117" name="Ellipse 116"/>
          <p:cNvSpPr/>
          <p:nvPr/>
        </p:nvSpPr>
        <p:spPr>
          <a:xfrm>
            <a:off x="5309592" y="3696097"/>
            <a:ext cx="80392" cy="80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970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77072" y="3669327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010396" y="4854223"/>
            <a:ext cx="216024" cy="21602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259188" y="4984521"/>
            <a:ext cx="144016" cy="14401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221981" y="3874263"/>
            <a:ext cx="144016" cy="1440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582022" y="4018279"/>
            <a:ext cx="144016" cy="1440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453336" y="4533423"/>
            <a:ext cx="80392" cy="8039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40767" y="4389407"/>
            <a:ext cx="80392" cy="803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1623525" y="2544989"/>
            <a:ext cx="1754155" cy="1492899"/>
          </a:xfrm>
          <a:custGeom>
            <a:avLst/>
            <a:gdLst>
              <a:gd name="connsiteX0" fmla="*/ 0 w 1754155"/>
              <a:gd name="connsiteY0" fmla="*/ 0 h 1492898"/>
              <a:gd name="connsiteX1" fmla="*/ 1250302 w 1754155"/>
              <a:gd name="connsiteY1" fmla="*/ 1492898 h 1492898"/>
              <a:gd name="connsiteX2" fmla="*/ 1754155 w 1754155"/>
              <a:gd name="connsiteY2" fmla="*/ 279918 h 1492898"/>
              <a:gd name="connsiteX3" fmla="*/ 0 w 1754155"/>
              <a:gd name="connsiteY3" fmla="*/ 0 h 149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155" h="1492898">
                <a:moveTo>
                  <a:pt x="0" y="0"/>
                </a:moveTo>
                <a:lnTo>
                  <a:pt x="1250302" y="1492898"/>
                </a:lnTo>
                <a:lnTo>
                  <a:pt x="1754155" y="279918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997846" y="4090288"/>
            <a:ext cx="839755" cy="1474237"/>
          </a:xfrm>
          <a:custGeom>
            <a:avLst/>
            <a:gdLst>
              <a:gd name="connsiteX0" fmla="*/ 0 w 839755"/>
              <a:gd name="connsiteY0" fmla="*/ 0 h 1474237"/>
              <a:gd name="connsiteX1" fmla="*/ 223934 w 839755"/>
              <a:gd name="connsiteY1" fmla="*/ 1474237 h 1474237"/>
              <a:gd name="connsiteX2" fmla="*/ 839755 w 839755"/>
              <a:gd name="connsiteY2" fmla="*/ 298580 h 1474237"/>
              <a:gd name="connsiteX3" fmla="*/ 0 w 839755"/>
              <a:gd name="connsiteY3" fmla="*/ 0 h 147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755" h="1474237">
                <a:moveTo>
                  <a:pt x="0" y="0"/>
                </a:moveTo>
                <a:lnTo>
                  <a:pt x="223934" y="1474237"/>
                </a:lnTo>
                <a:lnTo>
                  <a:pt x="839755" y="29858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4460031" y="3478051"/>
            <a:ext cx="1212980" cy="1511559"/>
          </a:xfrm>
          <a:custGeom>
            <a:avLst/>
            <a:gdLst>
              <a:gd name="connsiteX0" fmla="*/ 223935 w 1212980"/>
              <a:gd name="connsiteY0" fmla="*/ 0 h 1511559"/>
              <a:gd name="connsiteX1" fmla="*/ 0 w 1212980"/>
              <a:gd name="connsiteY1" fmla="*/ 466530 h 1511559"/>
              <a:gd name="connsiteX2" fmla="*/ 541176 w 1212980"/>
              <a:gd name="connsiteY2" fmla="*/ 783771 h 1511559"/>
              <a:gd name="connsiteX3" fmla="*/ 690465 w 1212980"/>
              <a:gd name="connsiteY3" fmla="*/ 1511559 h 1511559"/>
              <a:gd name="connsiteX4" fmla="*/ 989045 w 1212980"/>
              <a:gd name="connsiteY4" fmla="*/ 1418253 h 1511559"/>
              <a:gd name="connsiteX5" fmla="*/ 1212980 w 1212980"/>
              <a:gd name="connsiteY5" fmla="*/ 559837 h 1511559"/>
              <a:gd name="connsiteX6" fmla="*/ 895739 w 1212980"/>
              <a:gd name="connsiteY6" fmla="*/ 111967 h 1511559"/>
              <a:gd name="connsiteX7" fmla="*/ 223935 w 1212980"/>
              <a:gd name="connsiteY7" fmla="*/ 0 h 151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2980" h="1511559">
                <a:moveTo>
                  <a:pt x="223935" y="0"/>
                </a:moveTo>
                <a:lnTo>
                  <a:pt x="0" y="466530"/>
                </a:lnTo>
                <a:lnTo>
                  <a:pt x="541176" y="783771"/>
                </a:lnTo>
                <a:lnTo>
                  <a:pt x="690465" y="1511559"/>
                </a:lnTo>
                <a:lnTo>
                  <a:pt x="989045" y="1418253"/>
                </a:lnTo>
                <a:lnTo>
                  <a:pt x="1212980" y="559837"/>
                </a:lnTo>
                <a:lnTo>
                  <a:pt x="895739" y="111967"/>
                </a:lnTo>
                <a:lnTo>
                  <a:pt x="223935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654030" y="2506112"/>
            <a:ext cx="1800225" cy="1457325"/>
          </a:xfrm>
          <a:custGeom>
            <a:avLst/>
            <a:gdLst>
              <a:gd name="connsiteX0" fmla="*/ 0 w 1800225"/>
              <a:gd name="connsiteY0" fmla="*/ 752475 h 1457325"/>
              <a:gd name="connsiteX1" fmla="*/ 523875 w 1800225"/>
              <a:gd name="connsiteY1" fmla="*/ 76200 h 1457325"/>
              <a:gd name="connsiteX2" fmla="*/ 1800225 w 1800225"/>
              <a:gd name="connsiteY2" fmla="*/ 0 h 1457325"/>
              <a:gd name="connsiteX3" fmla="*/ 1724025 w 1800225"/>
              <a:gd name="connsiteY3" fmla="*/ 1457325 h 1457325"/>
              <a:gd name="connsiteX4" fmla="*/ 1162050 w 1800225"/>
              <a:gd name="connsiteY4" fmla="*/ 1419225 h 1457325"/>
              <a:gd name="connsiteX5" fmla="*/ 790575 w 1800225"/>
              <a:gd name="connsiteY5" fmla="*/ 1019175 h 1457325"/>
              <a:gd name="connsiteX6" fmla="*/ 0 w 1800225"/>
              <a:gd name="connsiteY6" fmla="*/ 752475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225" h="1457325">
                <a:moveTo>
                  <a:pt x="0" y="752475"/>
                </a:moveTo>
                <a:lnTo>
                  <a:pt x="523875" y="76200"/>
                </a:lnTo>
                <a:lnTo>
                  <a:pt x="1800225" y="0"/>
                </a:lnTo>
                <a:lnTo>
                  <a:pt x="1724025" y="1457325"/>
                </a:lnTo>
                <a:lnTo>
                  <a:pt x="1162050" y="1419225"/>
                </a:lnTo>
                <a:lnTo>
                  <a:pt x="790575" y="1019175"/>
                </a:lnTo>
                <a:lnTo>
                  <a:pt x="0" y="752475"/>
                </a:ln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 rot="1030128">
            <a:off x="45517" y="4162295"/>
            <a:ext cx="1296144" cy="5040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4" name="Connecteur droit 13"/>
          <p:cNvCxnSpPr>
            <a:stCxn id="2" idx="4"/>
            <a:endCxn id="15" idx="0"/>
          </p:cNvCxnSpPr>
          <p:nvPr/>
        </p:nvCxnSpPr>
        <p:spPr>
          <a:xfrm>
            <a:off x="3257092" y="4029369"/>
            <a:ext cx="110319" cy="2362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rme libre 14"/>
          <p:cNvSpPr/>
          <p:nvPr/>
        </p:nvSpPr>
        <p:spPr>
          <a:xfrm>
            <a:off x="3367411" y="4265583"/>
            <a:ext cx="409575" cy="647700"/>
          </a:xfrm>
          <a:custGeom>
            <a:avLst/>
            <a:gdLst>
              <a:gd name="connsiteX0" fmla="*/ 0 w 409575"/>
              <a:gd name="connsiteY0" fmla="*/ 0 h 647700"/>
              <a:gd name="connsiteX1" fmla="*/ 133350 w 409575"/>
              <a:gd name="connsiteY1" fmla="*/ 647700 h 647700"/>
              <a:gd name="connsiteX2" fmla="*/ 409575 w 409575"/>
              <a:gd name="connsiteY2" fmla="*/ 161925 h 647700"/>
              <a:gd name="connsiteX3" fmla="*/ 0 w 409575"/>
              <a:gd name="connsiteY3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" h="647700">
                <a:moveTo>
                  <a:pt x="0" y="0"/>
                </a:moveTo>
                <a:lnTo>
                  <a:pt x="133350" y="647700"/>
                </a:lnTo>
                <a:lnTo>
                  <a:pt x="409575" y="16192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>
            <a:endCxn id="3" idx="7"/>
          </p:cNvCxnSpPr>
          <p:nvPr/>
        </p:nvCxnSpPr>
        <p:spPr>
          <a:xfrm flipH="1">
            <a:off x="3194785" y="4437032"/>
            <a:ext cx="201201" cy="44882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5" idx="3"/>
          </p:cNvCxnSpPr>
          <p:nvPr/>
        </p:nvCxnSpPr>
        <p:spPr>
          <a:xfrm flipV="1">
            <a:off x="3785464" y="3997189"/>
            <a:ext cx="457609" cy="43178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5" idx="2"/>
            <a:endCxn id="56" idx="2"/>
          </p:cNvCxnSpPr>
          <p:nvPr/>
        </p:nvCxnSpPr>
        <p:spPr>
          <a:xfrm flipV="1">
            <a:off x="3776985" y="4222070"/>
            <a:ext cx="1142082" cy="20543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7" idx="2"/>
          </p:cNvCxnSpPr>
          <p:nvPr/>
        </p:nvCxnSpPr>
        <p:spPr>
          <a:xfrm>
            <a:off x="3777443" y="4428974"/>
            <a:ext cx="1675893" cy="14464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410340" y="3621886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Haïti</a:t>
            </a:r>
            <a:endParaRPr lang="fr-FR" sz="14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391083" y="408962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Colombie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14207" y="4371860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Pérou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565136" y="4936342"/>
            <a:ext cx="429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Chili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322317" y="510783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Argentine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991549" y="3659491"/>
            <a:ext cx="679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Cap Vert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553024" y="3860018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Guinée B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897930" y="4072575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Sao Pr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567687" y="4441544"/>
            <a:ext cx="938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Mozambique</a:t>
            </a:r>
          </a:p>
        </p:txBody>
      </p:sp>
      <p:sp>
        <p:nvSpPr>
          <p:cNvPr id="30" name="Ellipse 29"/>
          <p:cNvSpPr/>
          <p:nvPr/>
        </p:nvSpPr>
        <p:spPr>
          <a:xfrm>
            <a:off x="3127251" y="4469855"/>
            <a:ext cx="80392" cy="8039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169544" y="4204295"/>
            <a:ext cx="80392" cy="8039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410076" y="4344905"/>
            <a:ext cx="1072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Timor oriental</a:t>
            </a:r>
          </a:p>
        </p:txBody>
      </p:sp>
      <p:cxnSp>
        <p:nvCxnSpPr>
          <p:cNvPr id="35" name="Connecteur droit 34"/>
          <p:cNvCxnSpPr/>
          <p:nvPr/>
        </p:nvCxnSpPr>
        <p:spPr>
          <a:xfrm flipH="1" flipV="1">
            <a:off x="3230203" y="4282091"/>
            <a:ext cx="173732" cy="15605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30" idx="6"/>
          </p:cNvCxnSpPr>
          <p:nvPr/>
        </p:nvCxnSpPr>
        <p:spPr>
          <a:xfrm flipV="1">
            <a:off x="3207644" y="4447675"/>
            <a:ext cx="193283" cy="6237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4" idx="0"/>
          </p:cNvCxnSpPr>
          <p:nvPr/>
        </p:nvCxnSpPr>
        <p:spPr>
          <a:xfrm flipV="1">
            <a:off x="3331195" y="4448177"/>
            <a:ext cx="69230" cy="53634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4919067" y="4181872"/>
            <a:ext cx="80392" cy="8039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338118" y="1223531"/>
            <a:ext cx="61695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Les pays les plus aidés par le Brésil en 2010 </a:t>
            </a:r>
            <a:endParaRPr lang="fr-FR" sz="1600" dirty="0" smtClean="0"/>
          </a:p>
          <a:p>
            <a:pPr algn="ctr"/>
            <a:endParaRPr lang="fr-FR" sz="1100" dirty="0"/>
          </a:p>
        </p:txBody>
      </p:sp>
      <p:sp>
        <p:nvSpPr>
          <p:cNvPr id="64" name="Ellipse 63"/>
          <p:cNvSpPr/>
          <p:nvPr/>
        </p:nvSpPr>
        <p:spPr>
          <a:xfrm>
            <a:off x="5062811" y="4628673"/>
            <a:ext cx="80392" cy="8039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65"/>
          <p:cNvCxnSpPr/>
          <p:nvPr/>
        </p:nvCxnSpPr>
        <p:spPr>
          <a:xfrm>
            <a:off x="3777443" y="4436994"/>
            <a:ext cx="1271811" cy="23527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4615187" y="4670144"/>
            <a:ext cx="579005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100" dirty="0" smtClean="0"/>
              <a:t>Angola</a:t>
            </a:r>
          </a:p>
        </p:txBody>
      </p:sp>
      <p:cxnSp>
        <p:nvCxnSpPr>
          <p:cNvPr id="81" name="Connecteur droit 80"/>
          <p:cNvCxnSpPr>
            <a:stCxn id="15" idx="2"/>
            <a:endCxn id="6" idx="3"/>
          </p:cNvCxnSpPr>
          <p:nvPr/>
        </p:nvCxnSpPr>
        <p:spPr>
          <a:xfrm flipV="1">
            <a:off x="3776986" y="4141206"/>
            <a:ext cx="826127" cy="28630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654542" y="6077761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1103317" y="6085926"/>
            <a:ext cx="4195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 principal pays  pauvre et sinistré du monde caribéen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200025" y="5729289"/>
            <a:ext cx="4087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Une puissance solidaire d’un voisin démuni et sinistré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197784" y="6518743"/>
            <a:ext cx="288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Une ambition de leadership  régional</a:t>
            </a:r>
          </a:p>
        </p:txBody>
      </p:sp>
      <p:sp>
        <p:nvSpPr>
          <p:cNvPr id="94" name="Ellipse 93"/>
          <p:cNvSpPr/>
          <p:nvPr/>
        </p:nvSpPr>
        <p:spPr>
          <a:xfrm>
            <a:off x="719634" y="6874923"/>
            <a:ext cx="216024" cy="21602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1127313" y="6827746"/>
            <a:ext cx="2118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Les pays d’Amérique latine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260538" y="7253849"/>
            <a:ext cx="3544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Un regard vers l’Afrique par le lien linguistique</a:t>
            </a:r>
          </a:p>
        </p:txBody>
      </p:sp>
      <p:sp>
        <p:nvSpPr>
          <p:cNvPr id="97" name="Ellipse 96"/>
          <p:cNvSpPr/>
          <p:nvPr/>
        </p:nvSpPr>
        <p:spPr>
          <a:xfrm>
            <a:off x="770570" y="7671377"/>
            <a:ext cx="144016" cy="14401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1150284" y="7604313"/>
            <a:ext cx="4293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Les PALOP (pays africains de langue officielle portugaise)</a:t>
            </a:r>
          </a:p>
        </p:txBody>
      </p:sp>
      <p:sp>
        <p:nvSpPr>
          <p:cNvPr id="99" name="Ellipse 98"/>
          <p:cNvSpPr/>
          <p:nvPr/>
        </p:nvSpPr>
        <p:spPr>
          <a:xfrm>
            <a:off x="809051" y="8415539"/>
            <a:ext cx="80392" cy="803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279936" y="7988140"/>
            <a:ext cx="342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Le lien linguistique et l’aide aux pays lointain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1219558" y="8305353"/>
            <a:ext cx="4530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Pays d’Asie du Sud-Est  lusophone récemment indépendant </a:t>
            </a:r>
          </a:p>
        </p:txBody>
      </p:sp>
      <p:sp>
        <p:nvSpPr>
          <p:cNvPr id="103" name="Ellipse 102"/>
          <p:cNvSpPr/>
          <p:nvPr/>
        </p:nvSpPr>
        <p:spPr>
          <a:xfrm>
            <a:off x="0" y="3632201"/>
            <a:ext cx="6286500" cy="19939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92101" y="8839200"/>
            <a:ext cx="7112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1245136" y="8836225"/>
            <a:ext cx="3065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Une stratégie de rayonnement sud-sud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249382" y="519545"/>
            <a:ext cx="6445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Le rayonnement du Brésil vu à travers  l’aide internationale</a:t>
            </a:r>
          </a:p>
        </p:txBody>
      </p:sp>
    </p:spTree>
    <p:extLst>
      <p:ext uri="{BB962C8B-B14F-4D97-AF65-F5344CB8AC3E}">
        <p14:creationId xmlns="" xmlns:p14="http://schemas.microsoft.com/office/powerpoint/2010/main" val="419138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  <p:bldP spid="31" grpId="0" animBg="1"/>
      <p:bldP spid="33" grpId="0"/>
      <p:bldP spid="56" grpId="0" animBg="1"/>
      <p:bldP spid="64" grpId="0" animBg="1"/>
      <p:bldP spid="71" grpId="0"/>
      <p:bldP spid="90" grpId="0" animBg="1"/>
      <p:bldP spid="91" grpId="0"/>
      <p:bldP spid="92" grpId="0"/>
      <p:bldP spid="93" grpId="0"/>
      <p:bldP spid="94" grpId="0" animBg="1"/>
      <p:bldP spid="95" grpId="0"/>
      <p:bldP spid="96" grpId="0"/>
      <p:bldP spid="97" grpId="0" animBg="1"/>
      <p:bldP spid="98" grpId="0"/>
      <p:bldP spid="99" grpId="0" animBg="1"/>
      <p:bldP spid="100" grpId="0"/>
      <p:bldP spid="102" grpId="0"/>
      <p:bldP spid="103" grpId="0" animBg="1"/>
      <p:bldP spid="104" grpId="0" animBg="1"/>
      <p:bldP spid="10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Affichage à l'écran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LFHED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LFH</dc:creator>
  <cp:lastModifiedBy>LFH</cp:lastModifiedBy>
  <cp:revision>1</cp:revision>
  <dcterms:created xsi:type="dcterms:W3CDTF">2016-02-04T12:27:16Z</dcterms:created>
  <dcterms:modified xsi:type="dcterms:W3CDTF">2016-02-04T12:28:04Z</dcterms:modified>
</cp:coreProperties>
</file>