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23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2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0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0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5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1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48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4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53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4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AECB-CD8A-4076-8F32-CB12DAFF7791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364F-F21E-426F-B2F4-A6DA4AD3E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36" y="464023"/>
            <a:ext cx="8823894" cy="4722125"/>
          </a:xfrm>
          <a:prstGeom prst="rect">
            <a:avLst/>
          </a:prstGeom>
        </p:spPr>
      </p:pic>
      <p:sp>
        <p:nvSpPr>
          <p:cNvPr id="22" name="Ellipse 21"/>
          <p:cNvSpPr/>
          <p:nvPr/>
        </p:nvSpPr>
        <p:spPr>
          <a:xfrm>
            <a:off x="436729" y="6100549"/>
            <a:ext cx="482849" cy="4957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2470245" y="4681182"/>
            <a:ext cx="461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10 pays les plus peuplés du monde en 2016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109181" y="5527343"/>
            <a:ext cx="233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 reproduire (copier-coller), redimensionner, colorer, déplacer</a:t>
            </a:r>
            <a:endParaRPr lang="fr-FR" sz="1200" dirty="0"/>
          </a:p>
        </p:txBody>
      </p:sp>
      <p:cxnSp>
        <p:nvCxnSpPr>
          <p:cNvPr id="37" name="Connecteur droit avec flèche 36"/>
          <p:cNvCxnSpPr>
            <a:endCxn id="22" idx="7"/>
          </p:cNvCxnSpPr>
          <p:nvPr/>
        </p:nvCxnSpPr>
        <p:spPr>
          <a:xfrm flipH="1">
            <a:off x="848866" y="5991367"/>
            <a:ext cx="570501" cy="18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715906" y="5513697"/>
            <a:ext cx="207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 reproduire, modifier (nom, format) et à déplacer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3875964" y="6250675"/>
            <a:ext cx="1040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Nom ou texte</a:t>
            </a:r>
            <a:endParaRPr lang="fr-FR" sz="1200" i="1" dirty="0"/>
          </a:p>
        </p:txBody>
      </p:sp>
      <p:cxnSp>
        <p:nvCxnSpPr>
          <p:cNvPr id="41" name="Connecteur droit avec flèche 40"/>
          <p:cNvCxnSpPr>
            <a:stCxn id="38" idx="2"/>
            <a:endCxn id="39" idx="0"/>
          </p:cNvCxnSpPr>
          <p:nvPr/>
        </p:nvCxnSpPr>
        <p:spPr>
          <a:xfrm>
            <a:off x="3753135" y="5975362"/>
            <a:ext cx="642972" cy="275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415654" y="0"/>
            <a:ext cx="431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 smtClean="0">
                <a:solidFill>
                  <a:srgbClr val="FF0000"/>
                </a:solidFill>
              </a:rPr>
              <a:t>Construire une carte par l’outil informatique</a:t>
            </a:r>
            <a:endParaRPr lang="fr-FR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1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41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</cp:revision>
  <dcterms:created xsi:type="dcterms:W3CDTF">2016-09-14T15:20:30Z</dcterms:created>
  <dcterms:modified xsi:type="dcterms:W3CDTF">2016-09-14T15:29:33Z</dcterms:modified>
</cp:coreProperties>
</file>