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20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8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9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92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51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82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13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4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5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40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3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D0D0-FF07-4AFF-862D-63409DF40ADC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D2CF-5944-4FAB-BF13-D64F672ED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9242" y="4804011"/>
            <a:ext cx="5925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http://weltrisikobericht.de/wp-content/uploads/2016/08/WRR2016_WM3.jpg</a:t>
            </a:r>
            <a:endParaRPr lang="fr-FR" sz="1400" dirty="0"/>
          </a:p>
        </p:txBody>
      </p:sp>
      <p:sp>
        <p:nvSpPr>
          <p:cNvPr id="3" name="Rectangle 2"/>
          <p:cNvSpPr/>
          <p:nvPr/>
        </p:nvSpPr>
        <p:spPr>
          <a:xfrm>
            <a:off x="1259057" y="3671062"/>
            <a:ext cx="6745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http://ehs.unu.edu/news/news/world-risk-report-2014.html#info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6539" y="2325549"/>
            <a:ext cx="7519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http://www.lemonde.fr/les-decodeurs/article/2015/02/27/quels-sont-les-pays-les-plus-exposes-au-changement-climatique_4584150_4355770.html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46662" y="1050878"/>
            <a:ext cx="6650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Environnement : les pays les plus exposés aux risques naturels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9195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-377372" y="0"/>
            <a:ext cx="2197290" cy="1528549"/>
          </a:xfrm>
          <a:custGeom>
            <a:avLst/>
            <a:gdLst>
              <a:gd name="connsiteX0" fmla="*/ 0 w 2197290"/>
              <a:gd name="connsiteY0" fmla="*/ 0 h 1528549"/>
              <a:gd name="connsiteX1" fmla="*/ 1050878 w 2197290"/>
              <a:gd name="connsiteY1" fmla="*/ 1528549 h 1528549"/>
              <a:gd name="connsiteX2" fmla="*/ 2197290 w 2197290"/>
              <a:gd name="connsiteY2" fmla="*/ 272955 h 1528549"/>
              <a:gd name="connsiteX3" fmla="*/ 0 w 2197290"/>
              <a:gd name="connsiteY3" fmla="*/ 0 h 15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7290" h="1528549">
                <a:moveTo>
                  <a:pt x="0" y="0"/>
                </a:moveTo>
                <a:lnTo>
                  <a:pt x="1050878" y="1528549"/>
                </a:lnTo>
                <a:lnTo>
                  <a:pt x="2197290" y="27295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160061" y="1869744"/>
            <a:ext cx="1337480" cy="2156346"/>
          </a:xfrm>
          <a:custGeom>
            <a:avLst/>
            <a:gdLst>
              <a:gd name="connsiteX0" fmla="*/ 0 w 1337480"/>
              <a:gd name="connsiteY0" fmla="*/ 0 h 2156346"/>
              <a:gd name="connsiteX1" fmla="*/ 573206 w 1337480"/>
              <a:gd name="connsiteY1" fmla="*/ 2156346 h 2156346"/>
              <a:gd name="connsiteX2" fmla="*/ 1337480 w 1337480"/>
              <a:gd name="connsiteY2" fmla="*/ 504967 h 2156346"/>
              <a:gd name="connsiteX3" fmla="*/ 0 w 1337480"/>
              <a:gd name="connsiteY3" fmla="*/ 0 h 215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480" h="2156346">
                <a:moveTo>
                  <a:pt x="0" y="0"/>
                </a:moveTo>
                <a:lnTo>
                  <a:pt x="573206" y="2156346"/>
                </a:lnTo>
                <a:lnTo>
                  <a:pt x="1337480" y="50496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057098" y="1037229"/>
            <a:ext cx="1856096" cy="2374711"/>
          </a:xfrm>
          <a:custGeom>
            <a:avLst/>
            <a:gdLst>
              <a:gd name="connsiteX0" fmla="*/ 191069 w 1856096"/>
              <a:gd name="connsiteY0" fmla="*/ 0 h 2374711"/>
              <a:gd name="connsiteX1" fmla="*/ 1337481 w 1856096"/>
              <a:gd name="connsiteY1" fmla="*/ 136478 h 2374711"/>
              <a:gd name="connsiteX2" fmla="*/ 1856096 w 1856096"/>
              <a:gd name="connsiteY2" fmla="*/ 982639 h 2374711"/>
              <a:gd name="connsiteX3" fmla="*/ 1269242 w 1856096"/>
              <a:gd name="connsiteY3" fmla="*/ 2361063 h 2374711"/>
              <a:gd name="connsiteX4" fmla="*/ 1037230 w 1856096"/>
              <a:gd name="connsiteY4" fmla="*/ 2374711 h 2374711"/>
              <a:gd name="connsiteX5" fmla="*/ 750627 w 1856096"/>
              <a:gd name="connsiteY5" fmla="*/ 1119117 h 2374711"/>
              <a:gd name="connsiteX6" fmla="*/ 68239 w 1856096"/>
              <a:gd name="connsiteY6" fmla="*/ 968991 h 2374711"/>
              <a:gd name="connsiteX7" fmla="*/ 0 w 1856096"/>
              <a:gd name="connsiteY7" fmla="*/ 450376 h 2374711"/>
              <a:gd name="connsiteX8" fmla="*/ 191069 w 1856096"/>
              <a:gd name="connsiteY8" fmla="*/ 0 h 23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96" h="2374711">
                <a:moveTo>
                  <a:pt x="191069" y="0"/>
                </a:moveTo>
                <a:lnTo>
                  <a:pt x="1337481" y="136478"/>
                </a:lnTo>
                <a:lnTo>
                  <a:pt x="1856096" y="982639"/>
                </a:lnTo>
                <a:lnTo>
                  <a:pt x="1269242" y="2361063"/>
                </a:lnTo>
                <a:lnTo>
                  <a:pt x="1037230" y="2374711"/>
                </a:lnTo>
                <a:lnTo>
                  <a:pt x="750627" y="1119117"/>
                </a:lnTo>
                <a:lnTo>
                  <a:pt x="68239" y="968991"/>
                </a:lnTo>
                <a:lnTo>
                  <a:pt x="0" y="450376"/>
                </a:lnTo>
                <a:lnTo>
                  <a:pt x="191069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261814" y="0"/>
            <a:ext cx="3753135" cy="1897039"/>
          </a:xfrm>
          <a:custGeom>
            <a:avLst/>
            <a:gdLst>
              <a:gd name="connsiteX0" fmla="*/ 54591 w 3753135"/>
              <a:gd name="connsiteY0" fmla="*/ 941695 h 2115403"/>
              <a:gd name="connsiteX1" fmla="*/ 968991 w 3753135"/>
              <a:gd name="connsiteY1" fmla="*/ 218364 h 2115403"/>
              <a:gd name="connsiteX2" fmla="*/ 2688609 w 3753135"/>
              <a:gd name="connsiteY2" fmla="*/ 0 h 2115403"/>
              <a:gd name="connsiteX3" fmla="*/ 3753135 w 3753135"/>
              <a:gd name="connsiteY3" fmla="*/ 586854 h 2115403"/>
              <a:gd name="connsiteX4" fmla="*/ 3343702 w 3753135"/>
              <a:gd name="connsiteY4" fmla="*/ 2115403 h 2115403"/>
              <a:gd name="connsiteX5" fmla="*/ 2715905 w 3753135"/>
              <a:gd name="connsiteY5" fmla="*/ 1678674 h 2115403"/>
              <a:gd name="connsiteX6" fmla="*/ 2456597 w 3753135"/>
              <a:gd name="connsiteY6" fmla="*/ 2115403 h 2115403"/>
              <a:gd name="connsiteX7" fmla="*/ 2224585 w 3753135"/>
              <a:gd name="connsiteY7" fmla="*/ 1678674 h 2115403"/>
              <a:gd name="connsiteX8" fmla="*/ 1610436 w 3753135"/>
              <a:gd name="connsiteY8" fmla="*/ 1323833 h 2115403"/>
              <a:gd name="connsiteX9" fmla="*/ 1555845 w 3753135"/>
              <a:gd name="connsiteY9" fmla="*/ 1405719 h 2115403"/>
              <a:gd name="connsiteX10" fmla="*/ 1910687 w 3753135"/>
              <a:gd name="connsiteY10" fmla="*/ 1719618 h 2115403"/>
              <a:gd name="connsiteX11" fmla="*/ 1583141 w 3753135"/>
              <a:gd name="connsiteY11" fmla="*/ 1937982 h 2115403"/>
              <a:gd name="connsiteX12" fmla="*/ 1241947 w 3753135"/>
              <a:gd name="connsiteY12" fmla="*/ 1351128 h 2115403"/>
              <a:gd name="connsiteX13" fmla="*/ 1187356 w 3753135"/>
              <a:gd name="connsiteY13" fmla="*/ 1146412 h 2115403"/>
              <a:gd name="connsiteX14" fmla="*/ 354842 w 3753135"/>
              <a:gd name="connsiteY14" fmla="*/ 996286 h 2115403"/>
              <a:gd name="connsiteX15" fmla="*/ 218365 w 3753135"/>
              <a:gd name="connsiteY15" fmla="*/ 1201003 h 2115403"/>
              <a:gd name="connsiteX16" fmla="*/ 0 w 3753135"/>
              <a:gd name="connsiteY16" fmla="*/ 1160060 h 2115403"/>
              <a:gd name="connsiteX17" fmla="*/ 54591 w 3753135"/>
              <a:gd name="connsiteY17" fmla="*/ 941695 h 2115403"/>
              <a:gd name="connsiteX0" fmla="*/ 54591 w 3753135"/>
              <a:gd name="connsiteY0" fmla="*/ 723331 h 1897039"/>
              <a:gd name="connsiteX1" fmla="*/ 968991 w 3753135"/>
              <a:gd name="connsiteY1" fmla="*/ 0 h 1897039"/>
              <a:gd name="connsiteX2" fmla="*/ 2579427 w 3753135"/>
              <a:gd name="connsiteY2" fmla="*/ 81887 h 1897039"/>
              <a:gd name="connsiteX3" fmla="*/ 3753135 w 3753135"/>
              <a:gd name="connsiteY3" fmla="*/ 368490 h 1897039"/>
              <a:gd name="connsiteX4" fmla="*/ 3343702 w 3753135"/>
              <a:gd name="connsiteY4" fmla="*/ 1897039 h 1897039"/>
              <a:gd name="connsiteX5" fmla="*/ 2715905 w 3753135"/>
              <a:gd name="connsiteY5" fmla="*/ 1460310 h 1897039"/>
              <a:gd name="connsiteX6" fmla="*/ 2456597 w 3753135"/>
              <a:gd name="connsiteY6" fmla="*/ 1897039 h 1897039"/>
              <a:gd name="connsiteX7" fmla="*/ 2224585 w 3753135"/>
              <a:gd name="connsiteY7" fmla="*/ 1460310 h 1897039"/>
              <a:gd name="connsiteX8" fmla="*/ 1610436 w 3753135"/>
              <a:gd name="connsiteY8" fmla="*/ 1105469 h 1897039"/>
              <a:gd name="connsiteX9" fmla="*/ 1555845 w 3753135"/>
              <a:gd name="connsiteY9" fmla="*/ 1187355 h 1897039"/>
              <a:gd name="connsiteX10" fmla="*/ 1910687 w 3753135"/>
              <a:gd name="connsiteY10" fmla="*/ 1501254 h 1897039"/>
              <a:gd name="connsiteX11" fmla="*/ 1583141 w 3753135"/>
              <a:gd name="connsiteY11" fmla="*/ 1719618 h 1897039"/>
              <a:gd name="connsiteX12" fmla="*/ 1241947 w 3753135"/>
              <a:gd name="connsiteY12" fmla="*/ 1132764 h 1897039"/>
              <a:gd name="connsiteX13" fmla="*/ 1187356 w 3753135"/>
              <a:gd name="connsiteY13" fmla="*/ 928048 h 1897039"/>
              <a:gd name="connsiteX14" fmla="*/ 354842 w 3753135"/>
              <a:gd name="connsiteY14" fmla="*/ 777922 h 1897039"/>
              <a:gd name="connsiteX15" fmla="*/ 218365 w 3753135"/>
              <a:gd name="connsiteY15" fmla="*/ 982639 h 1897039"/>
              <a:gd name="connsiteX16" fmla="*/ 0 w 3753135"/>
              <a:gd name="connsiteY16" fmla="*/ 941696 h 1897039"/>
              <a:gd name="connsiteX17" fmla="*/ 54591 w 3753135"/>
              <a:gd name="connsiteY17" fmla="*/ 723331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53135" h="1897039">
                <a:moveTo>
                  <a:pt x="54591" y="723331"/>
                </a:moveTo>
                <a:lnTo>
                  <a:pt x="968991" y="0"/>
                </a:lnTo>
                <a:lnTo>
                  <a:pt x="2579427" y="81887"/>
                </a:lnTo>
                <a:lnTo>
                  <a:pt x="3753135" y="368490"/>
                </a:lnTo>
                <a:lnTo>
                  <a:pt x="3343702" y="1897039"/>
                </a:lnTo>
                <a:lnTo>
                  <a:pt x="2715905" y="1460310"/>
                </a:lnTo>
                <a:lnTo>
                  <a:pt x="2456597" y="1897039"/>
                </a:lnTo>
                <a:lnTo>
                  <a:pt x="2224585" y="1460310"/>
                </a:lnTo>
                <a:lnTo>
                  <a:pt x="1610436" y="1105469"/>
                </a:lnTo>
                <a:lnTo>
                  <a:pt x="1555845" y="1187355"/>
                </a:lnTo>
                <a:lnTo>
                  <a:pt x="1910687" y="1501254"/>
                </a:lnTo>
                <a:lnTo>
                  <a:pt x="1583141" y="1719618"/>
                </a:lnTo>
                <a:lnTo>
                  <a:pt x="1241947" y="1132764"/>
                </a:lnTo>
                <a:lnTo>
                  <a:pt x="1187356" y="928048"/>
                </a:lnTo>
                <a:lnTo>
                  <a:pt x="354842" y="777922"/>
                </a:lnTo>
                <a:lnTo>
                  <a:pt x="218365" y="982639"/>
                </a:lnTo>
                <a:lnTo>
                  <a:pt x="0" y="941696"/>
                </a:lnTo>
                <a:lnTo>
                  <a:pt x="54591" y="72333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>
            <a:off x="8352430" y="2511187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8641308" y="2800066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8093122" y="2238232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888406" y="2115403"/>
            <a:ext cx="1160060" cy="1228298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558389" y="2638993"/>
            <a:ext cx="1368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Iles du Pacifique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516202" y="2388358"/>
            <a:ext cx="31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V.</a:t>
            </a:r>
            <a:endParaRPr lang="fr-FR" sz="1400" dirty="0"/>
          </a:p>
        </p:txBody>
      </p:sp>
      <p:sp>
        <p:nvSpPr>
          <p:cNvPr id="16" name="Triangle isocèle 15"/>
          <p:cNvSpPr/>
          <p:nvPr/>
        </p:nvSpPr>
        <p:spPr>
          <a:xfrm>
            <a:off x="7426656" y="2131325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551759" y="1982576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PNG</a:t>
            </a:r>
            <a:endParaRPr lang="fr-FR" sz="1400" dirty="0"/>
          </a:p>
        </p:txBody>
      </p:sp>
      <p:sp>
        <p:nvSpPr>
          <p:cNvPr id="18" name="Triangle isocèle 17"/>
          <p:cNvSpPr/>
          <p:nvPr/>
        </p:nvSpPr>
        <p:spPr>
          <a:xfrm>
            <a:off x="6814781" y="1614984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939884" y="156266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Phl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20" name="Triangle isocèle 19"/>
          <p:cNvSpPr/>
          <p:nvPr/>
        </p:nvSpPr>
        <p:spPr>
          <a:xfrm>
            <a:off x="6268870" y="1560393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904929" y="1660478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Cbg</a:t>
            </a:r>
            <a:endParaRPr lang="fr-FR" sz="1400" dirty="0"/>
          </a:p>
        </p:txBody>
      </p:sp>
      <p:sp>
        <p:nvSpPr>
          <p:cNvPr id="23" name="Triangle isocèle 22"/>
          <p:cNvSpPr/>
          <p:nvPr/>
        </p:nvSpPr>
        <p:spPr>
          <a:xfrm>
            <a:off x="1069075" y="1614986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930322" y="1462584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807492" y="1326107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5301" y="1251261"/>
            <a:ext cx="818867" cy="84616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-42203" y="1680705"/>
            <a:ext cx="10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Am centrale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riangle isocèle 29"/>
          <p:cNvSpPr/>
          <p:nvPr/>
        </p:nvSpPr>
        <p:spPr>
          <a:xfrm>
            <a:off x="5843754" y="1291687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949045" y="1163173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Bangl</a:t>
            </a:r>
            <a:r>
              <a:rPr lang="fr-FR" sz="1400" dirty="0"/>
              <a:t>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0" y="4105728"/>
            <a:ext cx="4557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Des pays très vulnérables…</a:t>
            </a:r>
          </a:p>
        </p:txBody>
      </p:sp>
      <p:sp>
        <p:nvSpPr>
          <p:cNvPr id="32" name="Triangle isocèle 31"/>
          <p:cNvSpPr/>
          <p:nvPr/>
        </p:nvSpPr>
        <p:spPr>
          <a:xfrm>
            <a:off x="106481" y="4962341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42126" y="4964331"/>
            <a:ext cx="339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10 premiers pays au classement du WRI </a:t>
            </a:r>
          </a:p>
        </p:txBody>
      </p:sp>
      <p:sp>
        <p:nvSpPr>
          <p:cNvPr id="35" name="Étoile à 5 branches 34"/>
          <p:cNvSpPr/>
          <p:nvPr/>
        </p:nvSpPr>
        <p:spPr>
          <a:xfrm>
            <a:off x="1335314" y="1400304"/>
            <a:ext cx="319315" cy="3193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Étoile à 5 branches 35"/>
          <p:cNvSpPr/>
          <p:nvPr/>
        </p:nvSpPr>
        <p:spPr>
          <a:xfrm>
            <a:off x="98474" y="5405678"/>
            <a:ext cx="319315" cy="3193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34870" y="5363922"/>
            <a:ext cx="376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symbole de catastrophes naturelles et d’urgence humanitaire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5914098"/>
            <a:ext cx="4702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…exposés à un risque spécifique</a:t>
            </a:r>
            <a:endParaRPr lang="fr-FR" sz="1400" dirty="0" smtClean="0"/>
          </a:p>
        </p:txBody>
      </p:sp>
      <p:sp>
        <p:nvSpPr>
          <p:cNvPr id="39" name="Soleil 38"/>
          <p:cNvSpPr/>
          <p:nvPr/>
        </p:nvSpPr>
        <p:spPr>
          <a:xfrm>
            <a:off x="3643085" y="1524000"/>
            <a:ext cx="449943" cy="391885"/>
          </a:xfrm>
          <a:prstGeom prst="su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200400" y="1427598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Sahel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Soleil 40"/>
          <p:cNvSpPr/>
          <p:nvPr/>
        </p:nvSpPr>
        <p:spPr>
          <a:xfrm>
            <a:off x="110642" y="6226964"/>
            <a:ext cx="449943" cy="391885"/>
          </a:xfrm>
          <a:prstGeom prst="su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41941" y="6278510"/>
            <a:ext cx="3766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Extrême pauvreté et menace de sécheresse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739362" y="4084404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Des pays moins vulnérables mais fortement exposés au risques</a:t>
            </a:r>
          </a:p>
        </p:txBody>
      </p:sp>
      <p:sp>
        <p:nvSpPr>
          <p:cNvPr id="44" name="Triangle isocèle 43"/>
          <p:cNvSpPr/>
          <p:nvPr/>
        </p:nvSpPr>
        <p:spPr>
          <a:xfrm rot="10800000">
            <a:off x="6944049" y="925101"/>
            <a:ext cx="342576" cy="30362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7178009" y="93401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Japon</a:t>
            </a:r>
            <a:endParaRPr lang="fr-FR" sz="1400" dirty="0"/>
          </a:p>
        </p:txBody>
      </p:sp>
      <p:sp>
        <p:nvSpPr>
          <p:cNvPr id="46" name="Triangle isocèle 45"/>
          <p:cNvSpPr/>
          <p:nvPr/>
        </p:nvSpPr>
        <p:spPr>
          <a:xfrm rot="10800000">
            <a:off x="781374" y="553626"/>
            <a:ext cx="342576" cy="30362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43859" y="22916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EU</a:t>
            </a:r>
            <a:endParaRPr lang="fr-FR" sz="1400" dirty="0"/>
          </a:p>
        </p:txBody>
      </p:sp>
      <p:sp>
        <p:nvSpPr>
          <p:cNvPr id="48" name="Triangle isocèle 47"/>
          <p:cNvSpPr/>
          <p:nvPr/>
        </p:nvSpPr>
        <p:spPr>
          <a:xfrm rot="10800000">
            <a:off x="4719008" y="4960184"/>
            <a:ext cx="342576" cy="30362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5279067" y="4933851"/>
            <a:ext cx="1957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Risques multiples, </a:t>
            </a:r>
          </a:p>
          <a:p>
            <a:r>
              <a:rPr lang="fr-FR" sz="1400" dirty="0" smtClean="0"/>
              <a:t>catastrophes fréquentes</a:t>
            </a:r>
          </a:p>
        </p:txBody>
      </p:sp>
      <p:sp>
        <p:nvSpPr>
          <p:cNvPr id="50" name="Losange 49"/>
          <p:cNvSpPr/>
          <p:nvPr/>
        </p:nvSpPr>
        <p:spPr>
          <a:xfrm>
            <a:off x="3615397" y="590843"/>
            <a:ext cx="337624" cy="309489"/>
          </a:xfrm>
          <a:prstGeom prst="diamon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Losange 51"/>
          <p:cNvSpPr/>
          <p:nvPr/>
        </p:nvSpPr>
        <p:spPr>
          <a:xfrm>
            <a:off x="4738468" y="5554394"/>
            <a:ext cx="337624" cy="309489"/>
          </a:xfrm>
          <a:prstGeom prst="diamon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234519" y="5480146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Risque spécifique(séisme),</a:t>
            </a:r>
          </a:p>
          <a:p>
            <a:r>
              <a:rPr lang="fr-FR" sz="1400" dirty="0" smtClean="0"/>
              <a:t> catastrophes fréquentes</a:t>
            </a:r>
          </a:p>
        </p:txBody>
      </p:sp>
      <p:sp>
        <p:nvSpPr>
          <p:cNvPr id="55" name="Triangle isocèle 54"/>
          <p:cNvSpPr/>
          <p:nvPr/>
        </p:nvSpPr>
        <p:spPr>
          <a:xfrm rot="10800000">
            <a:off x="1370898" y="3089181"/>
            <a:ext cx="342576" cy="30362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929609" y="2858947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Chili</a:t>
            </a:r>
            <a:endParaRPr lang="fr-FR" sz="1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3904454" y="412267"/>
            <a:ext cx="878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</a:rPr>
              <a:t>Eur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du sud est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Hexagone 57"/>
          <p:cNvSpPr/>
          <p:nvPr/>
        </p:nvSpPr>
        <p:spPr>
          <a:xfrm>
            <a:off x="4754880" y="6246055"/>
            <a:ext cx="295422" cy="281354"/>
          </a:xfrm>
          <a:prstGeom prst="hexag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Hexagone 58"/>
          <p:cNvSpPr/>
          <p:nvPr/>
        </p:nvSpPr>
        <p:spPr>
          <a:xfrm>
            <a:off x="3458307" y="321212"/>
            <a:ext cx="295422" cy="281354"/>
          </a:xfrm>
          <a:prstGeom prst="hexag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246242" y="6209322"/>
            <a:ext cx="3728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risque spécifique (immersion du littoral) en prévision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0" y="4459457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….</a:t>
            </a:r>
            <a:r>
              <a:rPr lang="fr-FR" sz="1400" b="1" dirty="0"/>
              <a:t>exposés à des risques multiples </a:t>
            </a:r>
            <a:r>
              <a:rPr lang="fr-FR" sz="1400" dirty="0"/>
              <a:t>(montée du niveau de la mer, éruption volcanique, séisme, ouragan) 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8829811" y="2597029"/>
            <a:ext cx="299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T.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253218" y="1392701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G.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8314006" y="2124221"/>
            <a:ext cx="311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S.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323557" y="1786597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Slv</a:t>
            </a:r>
            <a:endParaRPr lang="fr-FR" sz="1400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701040" y="2037471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 R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1617784" y="139270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Haïti</a:t>
            </a:r>
          </a:p>
        </p:txBody>
      </p:sp>
    </p:spTree>
    <p:extLst>
      <p:ext uri="{BB962C8B-B14F-4D97-AF65-F5344CB8AC3E}">
        <p14:creationId xmlns:p14="http://schemas.microsoft.com/office/powerpoint/2010/main" val="24467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/>
      <p:bldP spid="13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3" grpId="0" animBg="1"/>
      <p:bldP spid="22" grpId="0" animBg="1"/>
      <p:bldP spid="24" grpId="0" animBg="1"/>
      <p:bldP spid="25" grpId="0" animBg="1"/>
      <p:bldP spid="26" grpId="0"/>
      <p:bldP spid="30" grpId="0" animBg="1"/>
      <p:bldP spid="31" grpId="0"/>
      <p:bldP spid="2" grpId="0"/>
      <p:bldP spid="32" grpId="0" animBg="1"/>
      <p:bldP spid="33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2" grpId="0" animBg="1"/>
      <p:bldP spid="53" grpId="0"/>
      <p:bldP spid="55" grpId="0" animBg="1"/>
      <p:bldP spid="56" grpId="0"/>
      <p:bldP spid="57" grpId="0"/>
      <p:bldP spid="58" grpId="0" animBg="1"/>
      <p:bldP spid="59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-377372" y="0"/>
            <a:ext cx="2197290" cy="1528549"/>
          </a:xfrm>
          <a:custGeom>
            <a:avLst/>
            <a:gdLst>
              <a:gd name="connsiteX0" fmla="*/ 0 w 2197290"/>
              <a:gd name="connsiteY0" fmla="*/ 0 h 1528549"/>
              <a:gd name="connsiteX1" fmla="*/ 1050878 w 2197290"/>
              <a:gd name="connsiteY1" fmla="*/ 1528549 h 1528549"/>
              <a:gd name="connsiteX2" fmla="*/ 2197290 w 2197290"/>
              <a:gd name="connsiteY2" fmla="*/ 272955 h 1528549"/>
              <a:gd name="connsiteX3" fmla="*/ 0 w 2197290"/>
              <a:gd name="connsiteY3" fmla="*/ 0 h 15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7290" h="1528549">
                <a:moveTo>
                  <a:pt x="0" y="0"/>
                </a:moveTo>
                <a:lnTo>
                  <a:pt x="1050878" y="1528549"/>
                </a:lnTo>
                <a:lnTo>
                  <a:pt x="2197290" y="27295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160061" y="1869744"/>
            <a:ext cx="1337480" cy="2156346"/>
          </a:xfrm>
          <a:custGeom>
            <a:avLst/>
            <a:gdLst>
              <a:gd name="connsiteX0" fmla="*/ 0 w 1337480"/>
              <a:gd name="connsiteY0" fmla="*/ 0 h 2156346"/>
              <a:gd name="connsiteX1" fmla="*/ 573206 w 1337480"/>
              <a:gd name="connsiteY1" fmla="*/ 2156346 h 2156346"/>
              <a:gd name="connsiteX2" fmla="*/ 1337480 w 1337480"/>
              <a:gd name="connsiteY2" fmla="*/ 504967 h 2156346"/>
              <a:gd name="connsiteX3" fmla="*/ 0 w 1337480"/>
              <a:gd name="connsiteY3" fmla="*/ 0 h 215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480" h="2156346">
                <a:moveTo>
                  <a:pt x="0" y="0"/>
                </a:moveTo>
                <a:lnTo>
                  <a:pt x="573206" y="2156346"/>
                </a:lnTo>
                <a:lnTo>
                  <a:pt x="1337480" y="50496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057098" y="1037229"/>
            <a:ext cx="1856096" cy="2374711"/>
          </a:xfrm>
          <a:custGeom>
            <a:avLst/>
            <a:gdLst>
              <a:gd name="connsiteX0" fmla="*/ 191069 w 1856096"/>
              <a:gd name="connsiteY0" fmla="*/ 0 h 2374711"/>
              <a:gd name="connsiteX1" fmla="*/ 1337481 w 1856096"/>
              <a:gd name="connsiteY1" fmla="*/ 136478 h 2374711"/>
              <a:gd name="connsiteX2" fmla="*/ 1856096 w 1856096"/>
              <a:gd name="connsiteY2" fmla="*/ 982639 h 2374711"/>
              <a:gd name="connsiteX3" fmla="*/ 1269242 w 1856096"/>
              <a:gd name="connsiteY3" fmla="*/ 2361063 h 2374711"/>
              <a:gd name="connsiteX4" fmla="*/ 1037230 w 1856096"/>
              <a:gd name="connsiteY4" fmla="*/ 2374711 h 2374711"/>
              <a:gd name="connsiteX5" fmla="*/ 750627 w 1856096"/>
              <a:gd name="connsiteY5" fmla="*/ 1119117 h 2374711"/>
              <a:gd name="connsiteX6" fmla="*/ 68239 w 1856096"/>
              <a:gd name="connsiteY6" fmla="*/ 968991 h 2374711"/>
              <a:gd name="connsiteX7" fmla="*/ 0 w 1856096"/>
              <a:gd name="connsiteY7" fmla="*/ 450376 h 2374711"/>
              <a:gd name="connsiteX8" fmla="*/ 191069 w 1856096"/>
              <a:gd name="connsiteY8" fmla="*/ 0 h 23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96" h="2374711">
                <a:moveTo>
                  <a:pt x="191069" y="0"/>
                </a:moveTo>
                <a:lnTo>
                  <a:pt x="1337481" y="136478"/>
                </a:lnTo>
                <a:lnTo>
                  <a:pt x="1856096" y="982639"/>
                </a:lnTo>
                <a:lnTo>
                  <a:pt x="1269242" y="2361063"/>
                </a:lnTo>
                <a:lnTo>
                  <a:pt x="1037230" y="2374711"/>
                </a:lnTo>
                <a:lnTo>
                  <a:pt x="750627" y="1119117"/>
                </a:lnTo>
                <a:lnTo>
                  <a:pt x="68239" y="968991"/>
                </a:lnTo>
                <a:lnTo>
                  <a:pt x="0" y="450376"/>
                </a:lnTo>
                <a:lnTo>
                  <a:pt x="191069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261814" y="0"/>
            <a:ext cx="3753135" cy="1897039"/>
          </a:xfrm>
          <a:custGeom>
            <a:avLst/>
            <a:gdLst>
              <a:gd name="connsiteX0" fmla="*/ 54591 w 3753135"/>
              <a:gd name="connsiteY0" fmla="*/ 941695 h 2115403"/>
              <a:gd name="connsiteX1" fmla="*/ 968991 w 3753135"/>
              <a:gd name="connsiteY1" fmla="*/ 218364 h 2115403"/>
              <a:gd name="connsiteX2" fmla="*/ 2688609 w 3753135"/>
              <a:gd name="connsiteY2" fmla="*/ 0 h 2115403"/>
              <a:gd name="connsiteX3" fmla="*/ 3753135 w 3753135"/>
              <a:gd name="connsiteY3" fmla="*/ 586854 h 2115403"/>
              <a:gd name="connsiteX4" fmla="*/ 3343702 w 3753135"/>
              <a:gd name="connsiteY4" fmla="*/ 2115403 h 2115403"/>
              <a:gd name="connsiteX5" fmla="*/ 2715905 w 3753135"/>
              <a:gd name="connsiteY5" fmla="*/ 1678674 h 2115403"/>
              <a:gd name="connsiteX6" fmla="*/ 2456597 w 3753135"/>
              <a:gd name="connsiteY6" fmla="*/ 2115403 h 2115403"/>
              <a:gd name="connsiteX7" fmla="*/ 2224585 w 3753135"/>
              <a:gd name="connsiteY7" fmla="*/ 1678674 h 2115403"/>
              <a:gd name="connsiteX8" fmla="*/ 1610436 w 3753135"/>
              <a:gd name="connsiteY8" fmla="*/ 1323833 h 2115403"/>
              <a:gd name="connsiteX9" fmla="*/ 1555845 w 3753135"/>
              <a:gd name="connsiteY9" fmla="*/ 1405719 h 2115403"/>
              <a:gd name="connsiteX10" fmla="*/ 1910687 w 3753135"/>
              <a:gd name="connsiteY10" fmla="*/ 1719618 h 2115403"/>
              <a:gd name="connsiteX11" fmla="*/ 1583141 w 3753135"/>
              <a:gd name="connsiteY11" fmla="*/ 1937982 h 2115403"/>
              <a:gd name="connsiteX12" fmla="*/ 1241947 w 3753135"/>
              <a:gd name="connsiteY12" fmla="*/ 1351128 h 2115403"/>
              <a:gd name="connsiteX13" fmla="*/ 1187356 w 3753135"/>
              <a:gd name="connsiteY13" fmla="*/ 1146412 h 2115403"/>
              <a:gd name="connsiteX14" fmla="*/ 354842 w 3753135"/>
              <a:gd name="connsiteY14" fmla="*/ 996286 h 2115403"/>
              <a:gd name="connsiteX15" fmla="*/ 218365 w 3753135"/>
              <a:gd name="connsiteY15" fmla="*/ 1201003 h 2115403"/>
              <a:gd name="connsiteX16" fmla="*/ 0 w 3753135"/>
              <a:gd name="connsiteY16" fmla="*/ 1160060 h 2115403"/>
              <a:gd name="connsiteX17" fmla="*/ 54591 w 3753135"/>
              <a:gd name="connsiteY17" fmla="*/ 941695 h 2115403"/>
              <a:gd name="connsiteX0" fmla="*/ 54591 w 3753135"/>
              <a:gd name="connsiteY0" fmla="*/ 723331 h 1897039"/>
              <a:gd name="connsiteX1" fmla="*/ 968991 w 3753135"/>
              <a:gd name="connsiteY1" fmla="*/ 0 h 1897039"/>
              <a:gd name="connsiteX2" fmla="*/ 2579427 w 3753135"/>
              <a:gd name="connsiteY2" fmla="*/ 81887 h 1897039"/>
              <a:gd name="connsiteX3" fmla="*/ 3753135 w 3753135"/>
              <a:gd name="connsiteY3" fmla="*/ 368490 h 1897039"/>
              <a:gd name="connsiteX4" fmla="*/ 3343702 w 3753135"/>
              <a:gd name="connsiteY4" fmla="*/ 1897039 h 1897039"/>
              <a:gd name="connsiteX5" fmla="*/ 2715905 w 3753135"/>
              <a:gd name="connsiteY5" fmla="*/ 1460310 h 1897039"/>
              <a:gd name="connsiteX6" fmla="*/ 2456597 w 3753135"/>
              <a:gd name="connsiteY6" fmla="*/ 1897039 h 1897039"/>
              <a:gd name="connsiteX7" fmla="*/ 2224585 w 3753135"/>
              <a:gd name="connsiteY7" fmla="*/ 1460310 h 1897039"/>
              <a:gd name="connsiteX8" fmla="*/ 1610436 w 3753135"/>
              <a:gd name="connsiteY8" fmla="*/ 1105469 h 1897039"/>
              <a:gd name="connsiteX9" fmla="*/ 1555845 w 3753135"/>
              <a:gd name="connsiteY9" fmla="*/ 1187355 h 1897039"/>
              <a:gd name="connsiteX10" fmla="*/ 1910687 w 3753135"/>
              <a:gd name="connsiteY10" fmla="*/ 1501254 h 1897039"/>
              <a:gd name="connsiteX11" fmla="*/ 1583141 w 3753135"/>
              <a:gd name="connsiteY11" fmla="*/ 1719618 h 1897039"/>
              <a:gd name="connsiteX12" fmla="*/ 1241947 w 3753135"/>
              <a:gd name="connsiteY12" fmla="*/ 1132764 h 1897039"/>
              <a:gd name="connsiteX13" fmla="*/ 1187356 w 3753135"/>
              <a:gd name="connsiteY13" fmla="*/ 928048 h 1897039"/>
              <a:gd name="connsiteX14" fmla="*/ 354842 w 3753135"/>
              <a:gd name="connsiteY14" fmla="*/ 777922 h 1897039"/>
              <a:gd name="connsiteX15" fmla="*/ 218365 w 3753135"/>
              <a:gd name="connsiteY15" fmla="*/ 982639 h 1897039"/>
              <a:gd name="connsiteX16" fmla="*/ 0 w 3753135"/>
              <a:gd name="connsiteY16" fmla="*/ 941696 h 1897039"/>
              <a:gd name="connsiteX17" fmla="*/ 54591 w 3753135"/>
              <a:gd name="connsiteY17" fmla="*/ 723331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53135" h="1897039">
                <a:moveTo>
                  <a:pt x="54591" y="723331"/>
                </a:moveTo>
                <a:lnTo>
                  <a:pt x="968991" y="0"/>
                </a:lnTo>
                <a:lnTo>
                  <a:pt x="2579427" y="81887"/>
                </a:lnTo>
                <a:lnTo>
                  <a:pt x="3753135" y="368490"/>
                </a:lnTo>
                <a:lnTo>
                  <a:pt x="3343702" y="1897039"/>
                </a:lnTo>
                <a:lnTo>
                  <a:pt x="2715905" y="1460310"/>
                </a:lnTo>
                <a:lnTo>
                  <a:pt x="2456597" y="1897039"/>
                </a:lnTo>
                <a:lnTo>
                  <a:pt x="2224585" y="1460310"/>
                </a:lnTo>
                <a:lnTo>
                  <a:pt x="1610436" y="1105469"/>
                </a:lnTo>
                <a:lnTo>
                  <a:pt x="1555845" y="1187355"/>
                </a:lnTo>
                <a:lnTo>
                  <a:pt x="1910687" y="1501254"/>
                </a:lnTo>
                <a:lnTo>
                  <a:pt x="1583141" y="1719618"/>
                </a:lnTo>
                <a:lnTo>
                  <a:pt x="1241947" y="1132764"/>
                </a:lnTo>
                <a:lnTo>
                  <a:pt x="1187356" y="928048"/>
                </a:lnTo>
                <a:lnTo>
                  <a:pt x="354842" y="777922"/>
                </a:lnTo>
                <a:lnTo>
                  <a:pt x="218365" y="982639"/>
                </a:lnTo>
                <a:lnTo>
                  <a:pt x="0" y="941696"/>
                </a:lnTo>
                <a:lnTo>
                  <a:pt x="54591" y="72333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>
            <a:off x="8352430" y="2511187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8641308" y="2800066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8093122" y="2238232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888406" y="2115403"/>
            <a:ext cx="1160060" cy="1228298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>
            <a:off x="7426656" y="2131325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6814781" y="1614984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6268870" y="1560393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1069075" y="1614986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930322" y="1462584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807492" y="1326107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5301" y="1251261"/>
            <a:ext cx="818867" cy="84616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>
            <a:off x="5843754" y="1291687"/>
            <a:ext cx="245660" cy="31389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iangle isocèle 31"/>
          <p:cNvSpPr/>
          <p:nvPr/>
        </p:nvSpPr>
        <p:spPr>
          <a:xfrm>
            <a:off x="106481" y="4962341"/>
            <a:ext cx="245660" cy="313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Étoile à 5 branches 34"/>
          <p:cNvSpPr/>
          <p:nvPr/>
        </p:nvSpPr>
        <p:spPr>
          <a:xfrm>
            <a:off x="1335314" y="1400304"/>
            <a:ext cx="319315" cy="31931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Étoile à 5 branches 35"/>
          <p:cNvSpPr/>
          <p:nvPr/>
        </p:nvSpPr>
        <p:spPr>
          <a:xfrm>
            <a:off x="98474" y="5405678"/>
            <a:ext cx="319315" cy="3193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Soleil 38"/>
          <p:cNvSpPr/>
          <p:nvPr/>
        </p:nvSpPr>
        <p:spPr>
          <a:xfrm>
            <a:off x="3643085" y="1524000"/>
            <a:ext cx="449943" cy="391885"/>
          </a:xfrm>
          <a:prstGeom prst="su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Soleil 40"/>
          <p:cNvSpPr/>
          <p:nvPr/>
        </p:nvSpPr>
        <p:spPr>
          <a:xfrm>
            <a:off x="110642" y="6226964"/>
            <a:ext cx="449943" cy="391885"/>
          </a:xfrm>
          <a:prstGeom prst="su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Triangle isocèle 43"/>
          <p:cNvSpPr/>
          <p:nvPr/>
        </p:nvSpPr>
        <p:spPr>
          <a:xfrm rot="10800000">
            <a:off x="6944049" y="925101"/>
            <a:ext cx="342576" cy="30362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isocèle 45"/>
          <p:cNvSpPr/>
          <p:nvPr/>
        </p:nvSpPr>
        <p:spPr>
          <a:xfrm rot="10800000">
            <a:off x="781374" y="553626"/>
            <a:ext cx="342576" cy="30362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 rot="10800000">
            <a:off x="4719008" y="4960184"/>
            <a:ext cx="342576" cy="30362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3615397" y="590843"/>
            <a:ext cx="337624" cy="309489"/>
          </a:xfrm>
          <a:prstGeom prst="diamon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Losange 51"/>
          <p:cNvSpPr/>
          <p:nvPr/>
        </p:nvSpPr>
        <p:spPr>
          <a:xfrm>
            <a:off x="4738468" y="5554394"/>
            <a:ext cx="337624" cy="309489"/>
          </a:xfrm>
          <a:prstGeom prst="diamon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Triangle isocèle 54"/>
          <p:cNvSpPr/>
          <p:nvPr/>
        </p:nvSpPr>
        <p:spPr>
          <a:xfrm rot="10800000">
            <a:off x="1370898" y="3089181"/>
            <a:ext cx="342576" cy="30362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Hexagone 57"/>
          <p:cNvSpPr/>
          <p:nvPr/>
        </p:nvSpPr>
        <p:spPr>
          <a:xfrm>
            <a:off x="4754880" y="6246055"/>
            <a:ext cx="295422" cy="281354"/>
          </a:xfrm>
          <a:prstGeom prst="hexag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Hexagone 58"/>
          <p:cNvSpPr/>
          <p:nvPr/>
        </p:nvSpPr>
        <p:spPr>
          <a:xfrm>
            <a:off x="3458307" y="321212"/>
            <a:ext cx="295422" cy="281354"/>
          </a:xfrm>
          <a:prstGeom prst="hexag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0936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4135902"/>
            <a:ext cx="9144000" cy="27220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962025"/>
            <a:ext cx="51244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</TotalTime>
  <Words>135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19</cp:revision>
  <dcterms:created xsi:type="dcterms:W3CDTF">2016-10-17T04:51:48Z</dcterms:created>
  <dcterms:modified xsi:type="dcterms:W3CDTF">2016-10-18T14:36:00Z</dcterms:modified>
</cp:coreProperties>
</file>