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1" r:id="rId5"/>
    <p:sldId id="266" r:id="rId6"/>
    <p:sldId id="260" r:id="rId7"/>
    <p:sldId id="267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5"/>
    <a:srgbClr val="8299C1"/>
    <a:srgbClr val="DAE3F3"/>
    <a:srgbClr val="FFFFFF"/>
    <a:srgbClr val="FFC000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4660"/>
  </p:normalViewPr>
  <p:slideViewPr>
    <p:cSldViewPr snapToGrid="0">
      <p:cViewPr>
        <p:scale>
          <a:sx n="71" d="100"/>
          <a:sy n="71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sources%20en%20ea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Eau renouvelable par hab et</a:t>
            </a:r>
            <a:r>
              <a:rPr lang="fr-FR" baseline="0"/>
              <a:t> par an (en m3)</a:t>
            </a: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'Eau renouvelable'!$E$3:$E$13</c:f>
              <c:strCache>
                <c:ptCount val="11"/>
                <c:pt idx="0">
                  <c:v>Croatie</c:v>
                </c:pt>
                <c:pt idx="1">
                  <c:v>Serbie</c:v>
                </c:pt>
                <c:pt idx="2">
                  <c:v>Slovénie</c:v>
                </c:pt>
                <c:pt idx="3">
                  <c:v>Albanie</c:v>
                </c:pt>
                <c:pt idx="4">
                  <c:v>Bosnie</c:v>
                </c:pt>
                <c:pt idx="5">
                  <c:v>Grèce</c:v>
                </c:pt>
                <c:pt idx="6">
                  <c:v>Fyrom (mac)</c:v>
                </c:pt>
                <c:pt idx="7">
                  <c:v>Italie</c:v>
                </c:pt>
                <c:pt idx="8">
                  <c:v>Bulgarie</c:v>
                </c:pt>
                <c:pt idx="9">
                  <c:v>Turquie</c:v>
                </c:pt>
                <c:pt idx="10">
                  <c:v>Chypre</c:v>
                </c:pt>
              </c:strCache>
            </c:strRef>
          </c:cat>
          <c:val>
            <c:numRef>
              <c:f>'Eau renouvelable'!$F$3:$F$13</c:f>
              <c:numCache>
                <c:formatCode>General</c:formatCode>
                <c:ptCount val="11"/>
                <c:pt idx="0">
                  <c:v>24000</c:v>
                </c:pt>
                <c:pt idx="1">
                  <c:v>16500</c:v>
                </c:pt>
                <c:pt idx="2">
                  <c:v>15600</c:v>
                </c:pt>
                <c:pt idx="3">
                  <c:v>13000</c:v>
                </c:pt>
                <c:pt idx="4">
                  <c:v>10000</c:v>
                </c:pt>
                <c:pt idx="5">
                  <c:v>6500</c:v>
                </c:pt>
                <c:pt idx="6">
                  <c:v>3100</c:v>
                </c:pt>
                <c:pt idx="7">
                  <c:v>3000</c:v>
                </c:pt>
                <c:pt idx="8">
                  <c:v>2900</c:v>
                </c:pt>
                <c:pt idx="9">
                  <c:v>2800</c:v>
                </c:pt>
                <c:pt idx="10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9-443B-BD34-4DC5F40C1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583784"/>
        <c:axId val="119585096"/>
      </c:barChart>
      <c:catAx>
        <c:axId val="1195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585096"/>
        <c:crosses val="autoZero"/>
        <c:auto val="1"/>
        <c:lblAlgn val="ctr"/>
        <c:lblOffset val="100"/>
        <c:noMultiLvlLbl val="0"/>
      </c:catAx>
      <c:valAx>
        <c:axId val="11958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583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6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5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12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85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11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08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32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45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7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61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1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05DA3-D53A-477A-A705-196E30B66BF3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3661-E5D7-4349-8F0B-48D4DA664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95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Atlas des ressources en eau dans l’Europe du Sud Est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803744"/>
            <a:ext cx="6858000" cy="1655762"/>
          </a:xfrm>
        </p:spPr>
        <p:txBody>
          <a:bodyPr/>
          <a:lstStyle/>
          <a:p>
            <a:r>
              <a:rPr lang="fr-FR" dirty="0"/>
              <a:t>D’après Aquastat, </a:t>
            </a:r>
          </a:p>
          <a:p>
            <a:r>
              <a:rPr lang="fr-FR" dirty="0"/>
              <a:t>le système mondial d'information sur l'eau de la FAO</a:t>
            </a:r>
          </a:p>
        </p:txBody>
      </p:sp>
    </p:spTree>
    <p:extLst>
      <p:ext uri="{BB962C8B-B14F-4D97-AF65-F5344CB8AC3E}">
        <p14:creationId xmlns:p14="http://schemas.microsoft.com/office/powerpoint/2010/main" val="280874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98694" y="2837329"/>
            <a:ext cx="3178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I) L’eau renouvelable</a:t>
            </a:r>
          </a:p>
        </p:txBody>
      </p:sp>
    </p:spTree>
    <p:extLst>
      <p:ext uri="{BB962C8B-B14F-4D97-AF65-F5344CB8AC3E}">
        <p14:creationId xmlns:p14="http://schemas.microsoft.com/office/powerpoint/2010/main" val="337934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id="{8F4A76D9-C2C0-4B7A-9C40-DBD4FB8BAD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043060"/>
              </p:ext>
            </p:extLst>
          </p:nvPr>
        </p:nvGraphicFramePr>
        <p:xfrm>
          <a:off x="968189" y="1021976"/>
          <a:ext cx="6615952" cy="4356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llipse 2"/>
          <p:cNvSpPr/>
          <p:nvPr/>
        </p:nvSpPr>
        <p:spPr>
          <a:xfrm>
            <a:off x="1452282" y="1909482"/>
            <a:ext cx="605118" cy="4706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 rot="1096981">
            <a:off x="1979263" y="2959557"/>
            <a:ext cx="1645144" cy="8162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 rot="1618465">
            <a:off x="3639164" y="3751052"/>
            <a:ext cx="927847" cy="5244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 rot="339050">
            <a:off x="4883941" y="4409039"/>
            <a:ext cx="2622177" cy="4856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164976" y="1775012"/>
            <a:ext cx="1253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Niveau élevé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91814" y="2552833"/>
            <a:ext cx="1939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Niveau intermédiaire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896807" y="3359691"/>
            <a:ext cx="1597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Niveau médiocre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231170" y="4018192"/>
            <a:ext cx="1268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Niveau faible</a:t>
            </a:r>
          </a:p>
        </p:txBody>
      </p:sp>
    </p:spTree>
    <p:extLst>
      <p:ext uri="{BB962C8B-B14F-4D97-AF65-F5344CB8AC3E}">
        <p14:creationId xmlns:p14="http://schemas.microsoft.com/office/powerpoint/2010/main" val="20248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 : forme 2"/>
          <p:cNvSpPr/>
          <p:nvPr/>
        </p:nvSpPr>
        <p:spPr>
          <a:xfrm>
            <a:off x="688288" y="159026"/>
            <a:ext cx="2333207" cy="2663687"/>
          </a:xfrm>
          <a:custGeom>
            <a:avLst/>
            <a:gdLst>
              <a:gd name="connsiteX0" fmla="*/ 39756 w 2266122"/>
              <a:gd name="connsiteY0" fmla="*/ 755374 h 2663687"/>
              <a:gd name="connsiteX1" fmla="*/ 463826 w 2266122"/>
              <a:gd name="connsiteY1" fmla="*/ 689113 h 2663687"/>
              <a:gd name="connsiteX2" fmla="*/ 848139 w 2266122"/>
              <a:gd name="connsiteY2" fmla="*/ 1470991 h 2663687"/>
              <a:gd name="connsiteX3" fmla="*/ 1470991 w 2266122"/>
              <a:gd name="connsiteY3" fmla="*/ 2054087 h 2663687"/>
              <a:gd name="connsiteX4" fmla="*/ 1669774 w 2266122"/>
              <a:gd name="connsiteY4" fmla="*/ 2332383 h 2663687"/>
              <a:gd name="connsiteX5" fmla="*/ 1577009 w 2266122"/>
              <a:gd name="connsiteY5" fmla="*/ 2584174 h 2663687"/>
              <a:gd name="connsiteX6" fmla="*/ 1616765 w 2266122"/>
              <a:gd name="connsiteY6" fmla="*/ 2663687 h 2663687"/>
              <a:gd name="connsiteX7" fmla="*/ 1948069 w 2266122"/>
              <a:gd name="connsiteY7" fmla="*/ 2358887 h 2663687"/>
              <a:gd name="connsiteX8" fmla="*/ 1802296 w 2266122"/>
              <a:gd name="connsiteY8" fmla="*/ 2133600 h 2663687"/>
              <a:gd name="connsiteX9" fmla="*/ 1908313 w 2266122"/>
              <a:gd name="connsiteY9" fmla="*/ 1934817 h 2663687"/>
              <a:gd name="connsiteX10" fmla="*/ 2160104 w 2266122"/>
              <a:gd name="connsiteY10" fmla="*/ 2120348 h 2663687"/>
              <a:gd name="connsiteX11" fmla="*/ 2266122 w 2266122"/>
              <a:gd name="connsiteY11" fmla="*/ 2040835 h 2663687"/>
              <a:gd name="connsiteX12" fmla="*/ 1364974 w 2266122"/>
              <a:gd name="connsiteY12" fmla="*/ 1311965 h 2663687"/>
              <a:gd name="connsiteX13" fmla="*/ 1020417 w 2266122"/>
              <a:gd name="connsiteY13" fmla="*/ 781878 h 2663687"/>
              <a:gd name="connsiteX14" fmla="*/ 1020417 w 2266122"/>
              <a:gd name="connsiteY14" fmla="*/ 450574 h 2663687"/>
              <a:gd name="connsiteX15" fmla="*/ 1338469 w 2266122"/>
              <a:gd name="connsiteY15" fmla="*/ 397565 h 2663687"/>
              <a:gd name="connsiteX16" fmla="*/ 1285461 w 2266122"/>
              <a:gd name="connsiteY16" fmla="*/ 106017 h 2663687"/>
              <a:gd name="connsiteX17" fmla="*/ 821635 w 2266122"/>
              <a:gd name="connsiteY17" fmla="*/ 0 h 2663687"/>
              <a:gd name="connsiteX18" fmla="*/ 0 w 2266122"/>
              <a:gd name="connsiteY18" fmla="*/ 212035 h 2663687"/>
              <a:gd name="connsiteX19" fmla="*/ 39756 w 2266122"/>
              <a:gd name="connsiteY19" fmla="*/ 755374 h 2663687"/>
              <a:gd name="connsiteX0" fmla="*/ 39756 w 2266122"/>
              <a:gd name="connsiteY0" fmla="*/ 755374 h 2663687"/>
              <a:gd name="connsiteX1" fmla="*/ 277360 w 2266122"/>
              <a:gd name="connsiteY1" fmla="*/ 669313 h 2663687"/>
              <a:gd name="connsiteX2" fmla="*/ 463826 w 2266122"/>
              <a:gd name="connsiteY2" fmla="*/ 689113 h 2663687"/>
              <a:gd name="connsiteX3" fmla="*/ 848139 w 2266122"/>
              <a:gd name="connsiteY3" fmla="*/ 1470991 h 2663687"/>
              <a:gd name="connsiteX4" fmla="*/ 1470991 w 2266122"/>
              <a:gd name="connsiteY4" fmla="*/ 2054087 h 2663687"/>
              <a:gd name="connsiteX5" fmla="*/ 1669774 w 2266122"/>
              <a:gd name="connsiteY5" fmla="*/ 2332383 h 2663687"/>
              <a:gd name="connsiteX6" fmla="*/ 1577009 w 2266122"/>
              <a:gd name="connsiteY6" fmla="*/ 2584174 h 2663687"/>
              <a:gd name="connsiteX7" fmla="*/ 1616765 w 2266122"/>
              <a:gd name="connsiteY7" fmla="*/ 2663687 h 2663687"/>
              <a:gd name="connsiteX8" fmla="*/ 1948069 w 2266122"/>
              <a:gd name="connsiteY8" fmla="*/ 2358887 h 2663687"/>
              <a:gd name="connsiteX9" fmla="*/ 1802296 w 2266122"/>
              <a:gd name="connsiteY9" fmla="*/ 2133600 h 2663687"/>
              <a:gd name="connsiteX10" fmla="*/ 1908313 w 2266122"/>
              <a:gd name="connsiteY10" fmla="*/ 1934817 h 2663687"/>
              <a:gd name="connsiteX11" fmla="*/ 2160104 w 2266122"/>
              <a:gd name="connsiteY11" fmla="*/ 2120348 h 2663687"/>
              <a:gd name="connsiteX12" fmla="*/ 2266122 w 2266122"/>
              <a:gd name="connsiteY12" fmla="*/ 2040835 h 2663687"/>
              <a:gd name="connsiteX13" fmla="*/ 1364974 w 2266122"/>
              <a:gd name="connsiteY13" fmla="*/ 1311965 h 2663687"/>
              <a:gd name="connsiteX14" fmla="*/ 1020417 w 2266122"/>
              <a:gd name="connsiteY14" fmla="*/ 781878 h 2663687"/>
              <a:gd name="connsiteX15" fmla="*/ 1020417 w 2266122"/>
              <a:gd name="connsiteY15" fmla="*/ 450574 h 2663687"/>
              <a:gd name="connsiteX16" fmla="*/ 1338469 w 2266122"/>
              <a:gd name="connsiteY16" fmla="*/ 397565 h 2663687"/>
              <a:gd name="connsiteX17" fmla="*/ 1285461 w 2266122"/>
              <a:gd name="connsiteY17" fmla="*/ 106017 h 2663687"/>
              <a:gd name="connsiteX18" fmla="*/ 821635 w 2266122"/>
              <a:gd name="connsiteY18" fmla="*/ 0 h 2663687"/>
              <a:gd name="connsiteX19" fmla="*/ 0 w 2266122"/>
              <a:gd name="connsiteY19" fmla="*/ 212035 h 2663687"/>
              <a:gd name="connsiteX20" fmla="*/ 39756 w 2266122"/>
              <a:gd name="connsiteY20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888720 w 2333207"/>
              <a:gd name="connsiteY18" fmla="*/ 0 h 2663687"/>
              <a:gd name="connsiteX19" fmla="*/ 67085 w 2333207"/>
              <a:gd name="connsiteY19" fmla="*/ 212035 h 2663687"/>
              <a:gd name="connsiteX20" fmla="*/ 200 w 2333207"/>
              <a:gd name="connsiteY20" fmla="*/ 513327 h 2663687"/>
              <a:gd name="connsiteX21" fmla="*/ 106841 w 2333207"/>
              <a:gd name="connsiteY21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888720 w 2333207"/>
              <a:gd name="connsiteY18" fmla="*/ 0 h 2663687"/>
              <a:gd name="connsiteX19" fmla="*/ 468159 w 2333207"/>
              <a:gd name="connsiteY19" fmla="*/ 185219 h 2663687"/>
              <a:gd name="connsiteX20" fmla="*/ 67085 w 2333207"/>
              <a:gd name="connsiteY20" fmla="*/ 212035 h 2663687"/>
              <a:gd name="connsiteX21" fmla="*/ 200 w 2333207"/>
              <a:gd name="connsiteY21" fmla="*/ 513327 h 2663687"/>
              <a:gd name="connsiteX22" fmla="*/ 106841 w 2333207"/>
              <a:gd name="connsiteY22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1108239 w 2333207"/>
              <a:gd name="connsiteY18" fmla="*/ 7718 h 2663687"/>
              <a:gd name="connsiteX19" fmla="*/ 888720 w 2333207"/>
              <a:gd name="connsiteY19" fmla="*/ 0 h 2663687"/>
              <a:gd name="connsiteX20" fmla="*/ 468159 w 2333207"/>
              <a:gd name="connsiteY20" fmla="*/ 185219 h 2663687"/>
              <a:gd name="connsiteX21" fmla="*/ 67085 w 2333207"/>
              <a:gd name="connsiteY21" fmla="*/ 212035 h 2663687"/>
              <a:gd name="connsiteX22" fmla="*/ 200 w 2333207"/>
              <a:gd name="connsiteY22" fmla="*/ 513327 h 2663687"/>
              <a:gd name="connsiteX23" fmla="*/ 106841 w 2333207"/>
              <a:gd name="connsiteY23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367903 w 2333207"/>
              <a:gd name="connsiteY16" fmla="*/ 392186 h 2663687"/>
              <a:gd name="connsiteX17" fmla="*/ 1352546 w 2333207"/>
              <a:gd name="connsiteY17" fmla="*/ 106017 h 2663687"/>
              <a:gd name="connsiteX18" fmla="*/ 1108239 w 2333207"/>
              <a:gd name="connsiteY18" fmla="*/ 7718 h 2663687"/>
              <a:gd name="connsiteX19" fmla="*/ 888720 w 2333207"/>
              <a:gd name="connsiteY19" fmla="*/ 0 h 2663687"/>
              <a:gd name="connsiteX20" fmla="*/ 468159 w 2333207"/>
              <a:gd name="connsiteY20" fmla="*/ 185219 h 2663687"/>
              <a:gd name="connsiteX21" fmla="*/ 67085 w 2333207"/>
              <a:gd name="connsiteY21" fmla="*/ 212035 h 2663687"/>
              <a:gd name="connsiteX22" fmla="*/ 200 w 2333207"/>
              <a:gd name="connsiteY22" fmla="*/ 513327 h 2663687"/>
              <a:gd name="connsiteX23" fmla="*/ 106841 w 2333207"/>
              <a:gd name="connsiteY23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538076 w 2333207"/>
              <a:gd name="connsiteY5" fmla="*/ 2054087 h 2663687"/>
              <a:gd name="connsiteX6" fmla="*/ 1736859 w 2333207"/>
              <a:gd name="connsiteY6" fmla="*/ 2332383 h 2663687"/>
              <a:gd name="connsiteX7" fmla="*/ 1644094 w 2333207"/>
              <a:gd name="connsiteY7" fmla="*/ 2584174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44094 w 2333207"/>
              <a:gd name="connsiteY7" fmla="*/ 2584174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52546 w 2333207"/>
              <a:gd name="connsiteY19" fmla="*/ 106017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47168 w 2333207"/>
              <a:gd name="connsiteY19" fmla="*/ 143669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47168 w 2333207"/>
              <a:gd name="connsiteY19" fmla="*/ 143669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33207" h="2663687">
                <a:moveTo>
                  <a:pt x="106841" y="755374"/>
                </a:moveTo>
                <a:cubicBezTo>
                  <a:pt x="189628" y="739238"/>
                  <a:pt x="261658" y="685449"/>
                  <a:pt x="344445" y="669313"/>
                </a:cubicBezTo>
                <a:lnTo>
                  <a:pt x="530911" y="689113"/>
                </a:lnTo>
                <a:lnTo>
                  <a:pt x="915224" y="1470991"/>
                </a:lnTo>
                <a:cubicBezTo>
                  <a:pt x="1036936" y="1589247"/>
                  <a:pt x="1207059" y="1642958"/>
                  <a:pt x="1328771" y="1761214"/>
                </a:cubicBezTo>
                <a:lnTo>
                  <a:pt x="1634895" y="2054087"/>
                </a:lnTo>
                <a:lnTo>
                  <a:pt x="1736859" y="2332383"/>
                </a:lnTo>
                <a:lnTo>
                  <a:pt x="1627957" y="2562659"/>
                </a:lnTo>
                <a:lnTo>
                  <a:pt x="1683850" y="2663687"/>
                </a:lnTo>
                <a:lnTo>
                  <a:pt x="2015154" y="2358887"/>
                </a:lnTo>
                <a:lnTo>
                  <a:pt x="1853245" y="2112085"/>
                </a:lnTo>
                <a:lnTo>
                  <a:pt x="1975398" y="1934817"/>
                </a:lnTo>
                <a:lnTo>
                  <a:pt x="2227189" y="2120348"/>
                </a:lnTo>
                <a:lnTo>
                  <a:pt x="2333207" y="2040835"/>
                </a:lnTo>
                <a:cubicBezTo>
                  <a:pt x="2177689" y="1915355"/>
                  <a:pt x="1979141" y="1811390"/>
                  <a:pt x="1823623" y="1685910"/>
                </a:cubicBezTo>
                <a:lnTo>
                  <a:pt x="1432059" y="1311965"/>
                </a:lnTo>
                <a:lnTo>
                  <a:pt x="1087502" y="781878"/>
                </a:lnTo>
                <a:lnTo>
                  <a:pt x="1087502" y="450574"/>
                </a:lnTo>
                <a:lnTo>
                  <a:pt x="1367903" y="392186"/>
                </a:lnTo>
                <a:lnTo>
                  <a:pt x="1347168" y="143669"/>
                </a:lnTo>
                <a:cubicBezTo>
                  <a:pt x="1208358" y="109110"/>
                  <a:pt x="1193261" y="26141"/>
                  <a:pt x="1108239" y="7718"/>
                </a:cubicBezTo>
                <a:lnTo>
                  <a:pt x="888720" y="0"/>
                </a:lnTo>
                <a:cubicBezTo>
                  <a:pt x="746740" y="34845"/>
                  <a:pt x="610139" y="150374"/>
                  <a:pt x="468159" y="185219"/>
                </a:cubicBezTo>
                <a:lnTo>
                  <a:pt x="67085" y="212035"/>
                </a:lnTo>
                <a:cubicBezTo>
                  <a:pt x="71684" y="303501"/>
                  <a:pt x="-4399" y="421861"/>
                  <a:pt x="200" y="513327"/>
                </a:cubicBezTo>
                <a:lnTo>
                  <a:pt x="106841" y="755374"/>
                </a:lnTo>
                <a:close/>
              </a:path>
            </a:pathLst>
          </a:custGeom>
          <a:solidFill>
            <a:srgbClr val="FFC00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 : forme 3"/>
          <p:cNvSpPr/>
          <p:nvPr/>
        </p:nvSpPr>
        <p:spPr>
          <a:xfrm>
            <a:off x="2090057" y="261257"/>
            <a:ext cx="534955" cy="367004"/>
          </a:xfrm>
          <a:custGeom>
            <a:avLst/>
            <a:gdLst>
              <a:gd name="connsiteX0" fmla="*/ 0 w 534955"/>
              <a:gd name="connsiteY0" fmla="*/ 55984 h 367004"/>
              <a:gd name="connsiteX1" fmla="*/ 534955 w 534955"/>
              <a:gd name="connsiteY1" fmla="*/ 0 h 367004"/>
              <a:gd name="connsiteX2" fmla="*/ 528735 w 534955"/>
              <a:gd name="connsiteY2" fmla="*/ 68425 h 367004"/>
              <a:gd name="connsiteX3" fmla="*/ 286139 w 534955"/>
              <a:gd name="connsiteY3" fmla="*/ 367004 h 367004"/>
              <a:gd name="connsiteX4" fmla="*/ 12441 w 534955"/>
              <a:gd name="connsiteY4" fmla="*/ 367004 h 367004"/>
              <a:gd name="connsiteX5" fmla="*/ 0 w 534955"/>
              <a:gd name="connsiteY5" fmla="*/ 55984 h 36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955" h="367004">
                <a:moveTo>
                  <a:pt x="0" y="55984"/>
                </a:moveTo>
                <a:lnTo>
                  <a:pt x="534955" y="0"/>
                </a:lnTo>
                <a:lnTo>
                  <a:pt x="528735" y="68425"/>
                </a:lnTo>
                <a:lnTo>
                  <a:pt x="286139" y="367004"/>
                </a:lnTo>
                <a:lnTo>
                  <a:pt x="12441" y="367004"/>
                </a:lnTo>
                <a:lnTo>
                  <a:pt x="0" y="55984"/>
                </a:lnTo>
                <a:close/>
              </a:path>
            </a:pathLst>
          </a:custGeom>
          <a:solidFill>
            <a:srgbClr val="2F5597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/>
          <p:cNvSpPr/>
          <p:nvPr/>
        </p:nvSpPr>
        <p:spPr>
          <a:xfrm>
            <a:off x="2019510" y="348343"/>
            <a:ext cx="1121796" cy="1045028"/>
          </a:xfrm>
          <a:custGeom>
            <a:avLst/>
            <a:gdLst>
              <a:gd name="connsiteX0" fmla="*/ 808653 w 1119673"/>
              <a:gd name="connsiteY0" fmla="*/ 1045028 h 1045028"/>
              <a:gd name="connsiteX1" fmla="*/ 385665 w 1119673"/>
              <a:gd name="connsiteY1" fmla="*/ 422988 h 1045028"/>
              <a:gd name="connsiteX2" fmla="*/ 466530 w 1119673"/>
              <a:gd name="connsiteY2" fmla="*/ 354563 h 1045028"/>
              <a:gd name="connsiteX3" fmla="*/ 1119673 w 1119673"/>
              <a:gd name="connsiteY3" fmla="*/ 441649 h 1045028"/>
              <a:gd name="connsiteX4" fmla="*/ 1088571 w 1119673"/>
              <a:gd name="connsiteY4" fmla="*/ 192833 h 1045028"/>
              <a:gd name="connsiteX5" fmla="*/ 833534 w 1119673"/>
              <a:gd name="connsiteY5" fmla="*/ 192833 h 1045028"/>
              <a:gd name="connsiteX6" fmla="*/ 628261 w 1119673"/>
              <a:gd name="connsiteY6" fmla="*/ 0 h 1045028"/>
              <a:gd name="connsiteX7" fmla="*/ 360783 w 1119673"/>
              <a:gd name="connsiteY7" fmla="*/ 311020 h 1045028"/>
              <a:gd name="connsiteX8" fmla="*/ 0 w 1119673"/>
              <a:gd name="connsiteY8" fmla="*/ 304800 h 1045028"/>
              <a:gd name="connsiteX9" fmla="*/ 808653 w 1119673"/>
              <a:gd name="connsiteY9" fmla="*/ 1045028 h 1045028"/>
              <a:gd name="connsiteX0" fmla="*/ 808653 w 1119673"/>
              <a:gd name="connsiteY0" fmla="*/ 1045028 h 1045028"/>
              <a:gd name="connsiteX1" fmla="*/ 385665 w 1119673"/>
              <a:gd name="connsiteY1" fmla="*/ 422988 h 1045028"/>
              <a:gd name="connsiteX2" fmla="*/ 466530 w 1119673"/>
              <a:gd name="connsiteY2" fmla="*/ 354563 h 1045028"/>
              <a:gd name="connsiteX3" fmla="*/ 1119673 w 1119673"/>
              <a:gd name="connsiteY3" fmla="*/ 441649 h 1045028"/>
              <a:gd name="connsiteX4" fmla="*/ 1088571 w 1119673"/>
              <a:gd name="connsiteY4" fmla="*/ 192833 h 1045028"/>
              <a:gd name="connsiteX5" fmla="*/ 833534 w 1119673"/>
              <a:gd name="connsiteY5" fmla="*/ 192833 h 1045028"/>
              <a:gd name="connsiteX6" fmla="*/ 628261 w 1119673"/>
              <a:gd name="connsiteY6" fmla="*/ 0 h 1045028"/>
              <a:gd name="connsiteX7" fmla="*/ 360783 w 1119673"/>
              <a:gd name="connsiteY7" fmla="*/ 311020 h 1045028"/>
              <a:gd name="connsiteX8" fmla="*/ 0 w 1119673"/>
              <a:gd name="connsiteY8" fmla="*/ 304800 h 1045028"/>
              <a:gd name="connsiteX9" fmla="*/ 373224 w 1119673"/>
              <a:gd name="connsiteY9" fmla="*/ 789992 h 1045028"/>
              <a:gd name="connsiteX10" fmla="*/ 808653 w 1119673"/>
              <a:gd name="connsiteY10" fmla="*/ 1045028 h 1045028"/>
              <a:gd name="connsiteX0" fmla="*/ 810776 w 1121796"/>
              <a:gd name="connsiteY0" fmla="*/ 1045028 h 1045028"/>
              <a:gd name="connsiteX1" fmla="*/ 387788 w 1121796"/>
              <a:gd name="connsiteY1" fmla="*/ 422988 h 1045028"/>
              <a:gd name="connsiteX2" fmla="*/ 468653 w 1121796"/>
              <a:gd name="connsiteY2" fmla="*/ 354563 h 1045028"/>
              <a:gd name="connsiteX3" fmla="*/ 1121796 w 1121796"/>
              <a:gd name="connsiteY3" fmla="*/ 441649 h 1045028"/>
              <a:gd name="connsiteX4" fmla="*/ 1090694 w 1121796"/>
              <a:gd name="connsiteY4" fmla="*/ 192833 h 1045028"/>
              <a:gd name="connsiteX5" fmla="*/ 835657 w 1121796"/>
              <a:gd name="connsiteY5" fmla="*/ 192833 h 1045028"/>
              <a:gd name="connsiteX6" fmla="*/ 630384 w 1121796"/>
              <a:gd name="connsiteY6" fmla="*/ 0 h 1045028"/>
              <a:gd name="connsiteX7" fmla="*/ 362906 w 1121796"/>
              <a:gd name="connsiteY7" fmla="*/ 311020 h 1045028"/>
              <a:gd name="connsiteX8" fmla="*/ 2123 w 1121796"/>
              <a:gd name="connsiteY8" fmla="*/ 304800 h 1045028"/>
              <a:gd name="connsiteX9" fmla="*/ 257159 w 1121796"/>
              <a:gd name="connsiteY9" fmla="*/ 534955 h 1045028"/>
              <a:gd name="connsiteX10" fmla="*/ 375347 w 1121796"/>
              <a:gd name="connsiteY10" fmla="*/ 789992 h 1045028"/>
              <a:gd name="connsiteX11" fmla="*/ 810776 w 1121796"/>
              <a:gd name="connsiteY11" fmla="*/ 1045028 h 104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1796" h="1045028">
                <a:moveTo>
                  <a:pt x="810776" y="1045028"/>
                </a:moveTo>
                <a:lnTo>
                  <a:pt x="387788" y="422988"/>
                </a:lnTo>
                <a:lnTo>
                  <a:pt x="468653" y="354563"/>
                </a:lnTo>
                <a:lnTo>
                  <a:pt x="1121796" y="441649"/>
                </a:lnTo>
                <a:lnTo>
                  <a:pt x="1090694" y="192833"/>
                </a:lnTo>
                <a:lnTo>
                  <a:pt x="835657" y="192833"/>
                </a:lnTo>
                <a:lnTo>
                  <a:pt x="630384" y="0"/>
                </a:lnTo>
                <a:lnTo>
                  <a:pt x="362906" y="311020"/>
                </a:lnTo>
                <a:lnTo>
                  <a:pt x="2123" y="304800"/>
                </a:lnTo>
                <a:cubicBezTo>
                  <a:pt x="-23795" y="350416"/>
                  <a:pt x="194955" y="454090"/>
                  <a:pt x="257159" y="534955"/>
                </a:cubicBezTo>
                <a:cubicBezTo>
                  <a:pt x="319363" y="615820"/>
                  <a:pt x="274784" y="713274"/>
                  <a:pt x="375347" y="789992"/>
                </a:cubicBezTo>
                <a:lnTo>
                  <a:pt x="810776" y="1045028"/>
                </a:lnTo>
                <a:close/>
              </a:path>
            </a:pathLst>
          </a:cu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6"/>
          <p:cNvSpPr/>
          <p:nvPr/>
        </p:nvSpPr>
        <p:spPr>
          <a:xfrm>
            <a:off x="3147527" y="478971"/>
            <a:ext cx="690465" cy="1181878"/>
          </a:xfrm>
          <a:custGeom>
            <a:avLst/>
            <a:gdLst>
              <a:gd name="connsiteX0" fmla="*/ 0 w 690465"/>
              <a:gd name="connsiteY0" fmla="*/ 31102 h 1181878"/>
              <a:gd name="connsiteX1" fmla="*/ 49763 w 690465"/>
              <a:gd name="connsiteY1" fmla="*/ 727788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248816 w 690465"/>
              <a:gd name="connsiteY6" fmla="*/ 0 h 1181878"/>
              <a:gd name="connsiteX7" fmla="*/ 0 w 690465"/>
              <a:gd name="connsiteY7" fmla="*/ 31102 h 1181878"/>
              <a:gd name="connsiteX0" fmla="*/ 0 w 690465"/>
              <a:gd name="connsiteY0" fmla="*/ 31102 h 1181878"/>
              <a:gd name="connsiteX1" fmla="*/ 49763 w 690465"/>
              <a:gd name="connsiteY1" fmla="*/ 727788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  <a:gd name="connsiteX0" fmla="*/ 0 w 690465"/>
              <a:gd name="connsiteY0" fmla="*/ 31102 h 1181878"/>
              <a:gd name="connsiteX1" fmla="*/ 73669 w 690465"/>
              <a:gd name="connsiteY1" fmla="*/ 835364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  <a:gd name="connsiteX0" fmla="*/ 0 w 690465"/>
              <a:gd name="connsiteY0" fmla="*/ 31102 h 1181878"/>
              <a:gd name="connsiteX1" fmla="*/ 73669 w 690465"/>
              <a:gd name="connsiteY1" fmla="*/ 835364 h 1181878"/>
              <a:gd name="connsiteX2" fmla="*/ 187832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465" h="1181878">
                <a:moveTo>
                  <a:pt x="0" y="31102"/>
                </a:moveTo>
                <a:lnTo>
                  <a:pt x="73669" y="835364"/>
                </a:lnTo>
                <a:lnTo>
                  <a:pt x="187832" y="957943"/>
                </a:lnTo>
                <a:lnTo>
                  <a:pt x="273697" y="1181878"/>
                </a:lnTo>
                <a:lnTo>
                  <a:pt x="690465" y="1113453"/>
                </a:lnTo>
                <a:lnTo>
                  <a:pt x="690465" y="398107"/>
                </a:lnTo>
                <a:cubicBezTo>
                  <a:pt x="636555" y="346270"/>
                  <a:pt x="520440" y="344197"/>
                  <a:pt x="466530" y="292360"/>
                </a:cubicBezTo>
                <a:lnTo>
                  <a:pt x="248816" y="0"/>
                </a:lnTo>
                <a:lnTo>
                  <a:pt x="0" y="31102"/>
                </a:lnTo>
                <a:close/>
              </a:path>
            </a:pathLst>
          </a:custGeom>
          <a:solidFill>
            <a:srgbClr val="8299C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 : forme 8"/>
          <p:cNvSpPr/>
          <p:nvPr/>
        </p:nvSpPr>
        <p:spPr>
          <a:xfrm>
            <a:off x="2450841" y="734008"/>
            <a:ext cx="738765" cy="800725"/>
          </a:xfrm>
          <a:custGeom>
            <a:avLst/>
            <a:gdLst>
              <a:gd name="connsiteX0" fmla="*/ 516294 w 702906"/>
              <a:gd name="connsiteY0" fmla="*/ 758890 h 758890"/>
              <a:gd name="connsiteX1" fmla="*/ 702906 w 702906"/>
              <a:gd name="connsiteY1" fmla="*/ 472751 h 758890"/>
              <a:gd name="connsiteX2" fmla="*/ 690465 w 702906"/>
              <a:gd name="connsiteY2" fmla="*/ 87086 h 758890"/>
              <a:gd name="connsiteX3" fmla="*/ 49763 w 702906"/>
              <a:gd name="connsiteY3" fmla="*/ 0 h 758890"/>
              <a:gd name="connsiteX4" fmla="*/ 0 w 702906"/>
              <a:gd name="connsiteY4" fmla="*/ 37323 h 758890"/>
              <a:gd name="connsiteX5" fmla="*/ 441649 w 702906"/>
              <a:gd name="connsiteY5" fmla="*/ 709127 h 758890"/>
              <a:gd name="connsiteX6" fmla="*/ 516294 w 702906"/>
              <a:gd name="connsiteY6" fmla="*/ 758890 h 758890"/>
              <a:gd name="connsiteX0" fmla="*/ 516294 w 738765"/>
              <a:gd name="connsiteY0" fmla="*/ 758890 h 758890"/>
              <a:gd name="connsiteX1" fmla="*/ 738765 w 738765"/>
              <a:gd name="connsiteY1" fmla="*/ 604233 h 758890"/>
              <a:gd name="connsiteX2" fmla="*/ 690465 w 738765"/>
              <a:gd name="connsiteY2" fmla="*/ 87086 h 758890"/>
              <a:gd name="connsiteX3" fmla="*/ 49763 w 738765"/>
              <a:gd name="connsiteY3" fmla="*/ 0 h 758890"/>
              <a:gd name="connsiteX4" fmla="*/ 0 w 738765"/>
              <a:gd name="connsiteY4" fmla="*/ 37323 h 758890"/>
              <a:gd name="connsiteX5" fmla="*/ 441649 w 738765"/>
              <a:gd name="connsiteY5" fmla="*/ 709127 h 758890"/>
              <a:gd name="connsiteX6" fmla="*/ 516294 w 738765"/>
              <a:gd name="connsiteY6" fmla="*/ 758890 h 758890"/>
              <a:gd name="connsiteX0" fmla="*/ 564106 w 738765"/>
              <a:gd name="connsiteY0" fmla="*/ 800725 h 800725"/>
              <a:gd name="connsiteX1" fmla="*/ 738765 w 738765"/>
              <a:gd name="connsiteY1" fmla="*/ 604233 h 800725"/>
              <a:gd name="connsiteX2" fmla="*/ 690465 w 738765"/>
              <a:gd name="connsiteY2" fmla="*/ 87086 h 800725"/>
              <a:gd name="connsiteX3" fmla="*/ 49763 w 738765"/>
              <a:gd name="connsiteY3" fmla="*/ 0 h 800725"/>
              <a:gd name="connsiteX4" fmla="*/ 0 w 738765"/>
              <a:gd name="connsiteY4" fmla="*/ 37323 h 800725"/>
              <a:gd name="connsiteX5" fmla="*/ 441649 w 738765"/>
              <a:gd name="connsiteY5" fmla="*/ 709127 h 800725"/>
              <a:gd name="connsiteX6" fmla="*/ 564106 w 738765"/>
              <a:gd name="connsiteY6" fmla="*/ 800725 h 80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65" h="800725">
                <a:moveTo>
                  <a:pt x="564106" y="800725"/>
                </a:moveTo>
                <a:lnTo>
                  <a:pt x="738765" y="604233"/>
                </a:lnTo>
                <a:lnTo>
                  <a:pt x="690465" y="87086"/>
                </a:lnTo>
                <a:lnTo>
                  <a:pt x="49763" y="0"/>
                </a:lnTo>
                <a:lnTo>
                  <a:pt x="0" y="37323"/>
                </a:lnTo>
                <a:lnTo>
                  <a:pt x="441649" y="709127"/>
                </a:lnTo>
                <a:lnTo>
                  <a:pt x="564106" y="8007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/>
          <p:cNvSpPr/>
          <p:nvPr/>
        </p:nvSpPr>
        <p:spPr>
          <a:xfrm>
            <a:off x="3439886" y="1617306"/>
            <a:ext cx="553616" cy="373225"/>
          </a:xfrm>
          <a:custGeom>
            <a:avLst/>
            <a:gdLst>
              <a:gd name="connsiteX0" fmla="*/ 0 w 553616"/>
              <a:gd name="connsiteY0" fmla="*/ 74645 h 373225"/>
              <a:gd name="connsiteX1" fmla="*/ 62204 w 553616"/>
              <a:gd name="connsiteY1" fmla="*/ 373225 h 373225"/>
              <a:gd name="connsiteX2" fmla="*/ 273698 w 553616"/>
              <a:gd name="connsiteY2" fmla="*/ 360784 h 373225"/>
              <a:gd name="connsiteX3" fmla="*/ 510073 w 553616"/>
              <a:gd name="connsiteY3" fmla="*/ 279918 h 373225"/>
              <a:gd name="connsiteX4" fmla="*/ 553616 w 553616"/>
              <a:gd name="connsiteY4" fmla="*/ 130629 h 373225"/>
              <a:gd name="connsiteX5" fmla="*/ 416767 w 553616"/>
              <a:gd name="connsiteY5" fmla="*/ 0 h 373225"/>
              <a:gd name="connsiteX6" fmla="*/ 0 w 553616"/>
              <a:gd name="connsiteY6" fmla="*/ 74645 h 37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616" h="373225">
                <a:moveTo>
                  <a:pt x="0" y="74645"/>
                </a:moveTo>
                <a:lnTo>
                  <a:pt x="62204" y="373225"/>
                </a:lnTo>
                <a:lnTo>
                  <a:pt x="273698" y="360784"/>
                </a:lnTo>
                <a:lnTo>
                  <a:pt x="510073" y="279918"/>
                </a:lnTo>
                <a:lnTo>
                  <a:pt x="553616" y="130629"/>
                </a:lnTo>
                <a:lnTo>
                  <a:pt x="416767" y="0"/>
                </a:lnTo>
                <a:lnTo>
                  <a:pt x="0" y="74645"/>
                </a:lnTo>
                <a:close/>
              </a:path>
            </a:pathLst>
          </a:custGeom>
          <a:solidFill>
            <a:srgbClr val="FFC00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/>
          <p:cNvSpPr/>
          <p:nvPr/>
        </p:nvSpPr>
        <p:spPr>
          <a:xfrm>
            <a:off x="3077029" y="1356903"/>
            <a:ext cx="487265" cy="1000632"/>
          </a:xfrm>
          <a:custGeom>
            <a:avLst/>
            <a:gdLst>
              <a:gd name="connsiteX0" fmla="*/ 18662 w 404327"/>
              <a:gd name="connsiteY0" fmla="*/ 174172 h 827315"/>
              <a:gd name="connsiteX1" fmla="*/ 167951 w 404327"/>
              <a:gd name="connsiteY1" fmla="*/ 0 h 827315"/>
              <a:gd name="connsiteX2" fmla="*/ 217715 w 404327"/>
              <a:gd name="connsiteY2" fmla="*/ 80866 h 827315"/>
              <a:gd name="connsiteX3" fmla="*/ 267478 w 404327"/>
              <a:gd name="connsiteY3" fmla="*/ 273698 h 827315"/>
              <a:gd name="connsiteX4" fmla="*/ 317241 w 404327"/>
              <a:gd name="connsiteY4" fmla="*/ 491413 h 827315"/>
              <a:gd name="connsiteX5" fmla="*/ 404327 w 404327"/>
              <a:gd name="connsiteY5" fmla="*/ 528735 h 827315"/>
              <a:gd name="connsiteX6" fmla="*/ 192833 w 404327"/>
              <a:gd name="connsiteY6" fmla="*/ 827315 h 827315"/>
              <a:gd name="connsiteX7" fmla="*/ 0 w 404327"/>
              <a:gd name="connsiteY7" fmla="*/ 628262 h 827315"/>
              <a:gd name="connsiteX8" fmla="*/ 18662 w 404327"/>
              <a:gd name="connsiteY8" fmla="*/ 174172 h 827315"/>
              <a:gd name="connsiteX0" fmla="*/ 0 w 487265"/>
              <a:gd name="connsiteY0" fmla="*/ 18784 h 827315"/>
              <a:gd name="connsiteX1" fmla="*/ 250889 w 487265"/>
              <a:gd name="connsiteY1" fmla="*/ 0 h 827315"/>
              <a:gd name="connsiteX2" fmla="*/ 300653 w 487265"/>
              <a:gd name="connsiteY2" fmla="*/ 80866 h 827315"/>
              <a:gd name="connsiteX3" fmla="*/ 350416 w 487265"/>
              <a:gd name="connsiteY3" fmla="*/ 273698 h 827315"/>
              <a:gd name="connsiteX4" fmla="*/ 400179 w 487265"/>
              <a:gd name="connsiteY4" fmla="*/ 491413 h 827315"/>
              <a:gd name="connsiteX5" fmla="*/ 487265 w 487265"/>
              <a:gd name="connsiteY5" fmla="*/ 528735 h 827315"/>
              <a:gd name="connsiteX6" fmla="*/ 275771 w 487265"/>
              <a:gd name="connsiteY6" fmla="*/ 827315 h 827315"/>
              <a:gd name="connsiteX7" fmla="*/ 82938 w 487265"/>
              <a:gd name="connsiteY7" fmla="*/ 628262 h 827315"/>
              <a:gd name="connsiteX8" fmla="*/ 0 w 487265"/>
              <a:gd name="connsiteY8" fmla="*/ 18784 h 827315"/>
              <a:gd name="connsiteX0" fmla="*/ 0 w 487265"/>
              <a:gd name="connsiteY0" fmla="*/ 192101 h 1000632"/>
              <a:gd name="connsiteX1" fmla="*/ 161242 w 487265"/>
              <a:gd name="connsiteY1" fmla="*/ 0 h 1000632"/>
              <a:gd name="connsiteX2" fmla="*/ 300653 w 487265"/>
              <a:gd name="connsiteY2" fmla="*/ 254183 h 1000632"/>
              <a:gd name="connsiteX3" fmla="*/ 350416 w 487265"/>
              <a:gd name="connsiteY3" fmla="*/ 447015 h 1000632"/>
              <a:gd name="connsiteX4" fmla="*/ 400179 w 487265"/>
              <a:gd name="connsiteY4" fmla="*/ 664730 h 1000632"/>
              <a:gd name="connsiteX5" fmla="*/ 487265 w 487265"/>
              <a:gd name="connsiteY5" fmla="*/ 702052 h 1000632"/>
              <a:gd name="connsiteX6" fmla="*/ 275771 w 487265"/>
              <a:gd name="connsiteY6" fmla="*/ 1000632 h 1000632"/>
              <a:gd name="connsiteX7" fmla="*/ 82938 w 487265"/>
              <a:gd name="connsiteY7" fmla="*/ 801579 h 1000632"/>
              <a:gd name="connsiteX8" fmla="*/ 0 w 487265"/>
              <a:gd name="connsiteY8" fmla="*/ 192101 h 100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265" h="1000632">
                <a:moveTo>
                  <a:pt x="0" y="192101"/>
                </a:moveTo>
                <a:lnTo>
                  <a:pt x="161242" y="0"/>
                </a:lnTo>
                <a:lnTo>
                  <a:pt x="300653" y="254183"/>
                </a:lnTo>
                <a:lnTo>
                  <a:pt x="350416" y="447015"/>
                </a:lnTo>
                <a:lnTo>
                  <a:pt x="400179" y="664730"/>
                </a:lnTo>
                <a:lnTo>
                  <a:pt x="487265" y="702052"/>
                </a:lnTo>
                <a:lnTo>
                  <a:pt x="275771" y="1000632"/>
                </a:lnTo>
                <a:lnTo>
                  <a:pt x="82938" y="801579"/>
                </a:lnTo>
                <a:lnTo>
                  <a:pt x="0" y="192101"/>
                </a:lnTo>
                <a:close/>
              </a:path>
            </a:pathLst>
          </a:custGeom>
          <a:solidFill>
            <a:srgbClr val="2F5597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/>
          <p:cNvSpPr/>
          <p:nvPr/>
        </p:nvSpPr>
        <p:spPr>
          <a:xfrm>
            <a:off x="3875314" y="1013927"/>
            <a:ext cx="1256523" cy="845975"/>
          </a:xfrm>
          <a:custGeom>
            <a:avLst/>
            <a:gdLst>
              <a:gd name="connsiteX0" fmla="*/ 18662 w 1256523"/>
              <a:gd name="connsiteY0" fmla="*/ 0 h 845975"/>
              <a:gd name="connsiteX1" fmla="*/ 566057 w 1256523"/>
              <a:gd name="connsiteY1" fmla="*/ 136849 h 845975"/>
              <a:gd name="connsiteX2" fmla="*/ 976604 w 1256523"/>
              <a:gd name="connsiteY2" fmla="*/ 0 h 845975"/>
              <a:gd name="connsiteX3" fmla="*/ 1256523 w 1256523"/>
              <a:gd name="connsiteY3" fmla="*/ 80865 h 845975"/>
              <a:gd name="connsiteX4" fmla="*/ 1107233 w 1256523"/>
              <a:gd name="connsiteY4" fmla="*/ 416767 h 845975"/>
              <a:gd name="connsiteX5" fmla="*/ 1175657 w 1256523"/>
              <a:gd name="connsiteY5" fmla="*/ 590938 h 845975"/>
              <a:gd name="connsiteX6" fmla="*/ 833535 w 1256523"/>
              <a:gd name="connsiteY6" fmla="*/ 696685 h 845975"/>
              <a:gd name="connsiteX7" fmla="*/ 422988 w 1256523"/>
              <a:gd name="connsiteY7" fmla="*/ 777551 h 845975"/>
              <a:gd name="connsiteX8" fmla="*/ 130629 w 1256523"/>
              <a:gd name="connsiteY8" fmla="*/ 845975 h 845975"/>
              <a:gd name="connsiteX9" fmla="*/ 155510 w 1256523"/>
              <a:gd name="connsiteY9" fmla="*/ 709126 h 845975"/>
              <a:gd name="connsiteX10" fmla="*/ 0 w 1256523"/>
              <a:gd name="connsiteY10" fmla="*/ 566057 h 845975"/>
              <a:gd name="connsiteX11" fmla="*/ 18662 w 1256523"/>
              <a:gd name="connsiteY11" fmla="*/ 0 h 84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6523" h="845975">
                <a:moveTo>
                  <a:pt x="18662" y="0"/>
                </a:moveTo>
                <a:lnTo>
                  <a:pt x="566057" y="136849"/>
                </a:lnTo>
                <a:lnTo>
                  <a:pt x="976604" y="0"/>
                </a:lnTo>
                <a:lnTo>
                  <a:pt x="1256523" y="80865"/>
                </a:lnTo>
                <a:lnTo>
                  <a:pt x="1107233" y="416767"/>
                </a:lnTo>
                <a:lnTo>
                  <a:pt x="1175657" y="590938"/>
                </a:lnTo>
                <a:lnTo>
                  <a:pt x="833535" y="696685"/>
                </a:lnTo>
                <a:lnTo>
                  <a:pt x="422988" y="777551"/>
                </a:lnTo>
                <a:lnTo>
                  <a:pt x="130629" y="845975"/>
                </a:lnTo>
                <a:lnTo>
                  <a:pt x="155510" y="709126"/>
                </a:lnTo>
                <a:lnTo>
                  <a:pt x="0" y="566057"/>
                </a:lnTo>
                <a:lnTo>
                  <a:pt x="18662" y="0"/>
                </a:lnTo>
                <a:close/>
              </a:path>
            </a:pathLst>
          </a:custGeom>
          <a:solidFill>
            <a:srgbClr val="FFC00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 : forme 13"/>
          <p:cNvSpPr/>
          <p:nvPr/>
        </p:nvSpPr>
        <p:spPr>
          <a:xfrm>
            <a:off x="3390122" y="1741714"/>
            <a:ext cx="1337388" cy="1548882"/>
          </a:xfrm>
          <a:custGeom>
            <a:avLst/>
            <a:gdLst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914400 w 1337388"/>
              <a:gd name="connsiteY3" fmla="*/ 1038808 h 1548882"/>
              <a:gd name="connsiteX4" fmla="*/ 503854 w 1337388"/>
              <a:gd name="connsiteY4" fmla="*/ 454090 h 1548882"/>
              <a:gd name="connsiteX5" fmla="*/ 939282 w 1337388"/>
              <a:gd name="connsiteY5" fmla="*/ 248817 h 1548882"/>
              <a:gd name="connsiteX6" fmla="*/ 1300066 w 1337388"/>
              <a:gd name="connsiteY6" fmla="*/ 236376 h 1548882"/>
              <a:gd name="connsiteX7" fmla="*/ 1337388 w 1337388"/>
              <a:gd name="connsiteY7" fmla="*/ 0 h 1548882"/>
              <a:gd name="connsiteX8" fmla="*/ 628262 w 1337388"/>
              <a:gd name="connsiteY8" fmla="*/ 143070 h 1548882"/>
              <a:gd name="connsiteX9" fmla="*/ 230156 w 1337388"/>
              <a:gd name="connsiteY9" fmla="*/ 292359 h 1548882"/>
              <a:gd name="connsiteX10" fmla="*/ 0 w 1337388"/>
              <a:gd name="connsiteY10" fmla="*/ 665584 h 1548882"/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628262 w 1337388"/>
              <a:gd name="connsiteY3" fmla="*/ 1231641 h 1548882"/>
              <a:gd name="connsiteX4" fmla="*/ 914400 w 1337388"/>
              <a:gd name="connsiteY4" fmla="*/ 1038808 h 1548882"/>
              <a:gd name="connsiteX5" fmla="*/ 503854 w 1337388"/>
              <a:gd name="connsiteY5" fmla="*/ 454090 h 1548882"/>
              <a:gd name="connsiteX6" fmla="*/ 939282 w 1337388"/>
              <a:gd name="connsiteY6" fmla="*/ 248817 h 1548882"/>
              <a:gd name="connsiteX7" fmla="*/ 1300066 w 1337388"/>
              <a:gd name="connsiteY7" fmla="*/ 236376 h 1548882"/>
              <a:gd name="connsiteX8" fmla="*/ 1337388 w 1337388"/>
              <a:gd name="connsiteY8" fmla="*/ 0 h 1548882"/>
              <a:gd name="connsiteX9" fmla="*/ 628262 w 1337388"/>
              <a:gd name="connsiteY9" fmla="*/ 143070 h 1548882"/>
              <a:gd name="connsiteX10" fmla="*/ 230156 w 1337388"/>
              <a:gd name="connsiteY10" fmla="*/ 292359 h 1548882"/>
              <a:gd name="connsiteX11" fmla="*/ 0 w 1337388"/>
              <a:gd name="connsiteY11" fmla="*/ 665584 h 1548882"/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628262 w 1337388"/>
              <a:gd name="connsiteY3" fmla="*/ 1231641 h 1548882"/>
              <a:gd name="connsiteX4" fmla="*/ 914400 w 1337388"/>
              <a:gd name="connsiteY4" fmla="*/ 1038808 h 1548882"/>
              <a:gd name="connsiteX5" fmla="*/ 659364 w 1337388"/>
              <a:gd name="connsiteY5" fmla="*/ 789992 h 1548882"/>
              <a:gd name="connsiteX6" fmla="*/ 503854 w 1337388"/>
              <a:gd name="connsiteY6" fmla="*/ 454090 h 1548882"/>
              <a:gd name="connsiteX7" fmla="*/ 939282 w 1337388"/>
              <a:gd name="connsiteY7" fmla="*/ 248817 h 1548882"/>
              <a:gd name="connsiteX8" fmla="*/ 1300066 w 1337388"/>
              <a:gd name="connsiteY8" fmla="*/ 236376 h 1548882"/>
              <a:gd name="connsiteX9" fmla="*/ 1337388 w 1337388"/>
              <a:gd name="connsiteY9" fmla="*/ 0 h 1548882"/>
              <a:gd name="connsiteX10" fmla="*/ 628262 w 1337388"/>
              <a:gd name="connsiteY10" fmla="*/ 143070 h 1548882"/>
              <a:gd name="connsiteX11" fmla="*/ 230156 w 1337388"/>
              <a:gd name="connsiteY11" fmla="*/ 292359 h 1548882"/>
              <a:gd name="connsiteX12" fmla="*/ 0 w 1337388"/>
              <a:gd name="connsiteY12" fmla="*/ 665584 h 1548882"/>
              <a:gd name="connsiteX0" fmla="*/ 0 w 1337388"/>
              <a:gd name="connsiteY0" fmla="*/ 665584 h 1548882"/>
              <a:gd name="connsiteX1" fmla="*/ 248817 w 1337388"/>
              <a:gd name="connsiteY1" fmla="*/ 1013927 h 1548882"/>
              <a:gd name="connsiteX2" fmla="*/ 311021 w 1337388"/>
              <a:gd name="connsiteY2" fmla="*/ 1399592 h 1548882"/>
              <a:gd name="connsiteX3" fmla="*/ 646923 w 1337388"/>
              <a:gd name="connsiteY3" fmla="*/ 1548882 h 1548882"/>
              <a:gd name="connsiteX4" fmla="*/ 628262 w 1337388"/>
              <a:gd name="connsiteY4" fmla="*/ 1231641 h 1548882"/>
              <a:gd name="connsiteX5" fmla="*/ 914400 w 1337388"/>
              <a:gd name="connsiteY5" fmla="*/ 1038808 h 1548882"/>
              <a:gd name="connsiteX6" fmla="*/ 659364 w 1337388"/>
              <a:gd name="connsiteY6" fmla="*/ 789992 h 1548882"/>
              <a:gd name="connsiteX7" fmla="*/ 503854 w 1337388"/>
              <a:gd name="connsiteY7" fmla="*/ 454090 h 1548882"/>
              <a:gd name="connsiteX8" fmla="*/ 939282 w 1337388"/>
              <a:gd name="connsiteY8" fmla="*/ 248817 h 1548882"/>
              <a:gd name="connsiteX9" fmla="*/ 1300066 w 1337388"/>
              <a:gd name="connsiteY9" fmla="*/ 236376 h 1548882"/>
              <a:gd name="connsiteX10" fmla="*/ 1337388 w 1337388"/>
              <a:gd name="connsiteY10" fmla="*/ 0 h 1548882"/>
              <a:gd name="connsiteX11" fmla="*/ 628262 w 1337388"/>
              <a:gd name="connsiteY11" fmla="*/ 143070 h 1548882"/>
              <a:gd name="connsiteX12" fmla="*/ 230156 w 1337388"/>
              <a:gd name="connsiteY12" fmla="*/ 292359 h 1548882"/>
              <a:gd name="connsiteX13" fmla="*/ 0 w 1337388"/>
              <a:gd name="connsiteY13" fmla="*/ 665584 h 154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7388" h="1548882">
                <a:moveTo>
                  <a:pt x="0" y="665584"/>
                </a:moveTo>
                <a:cubicBezTo>
                  <a:pt x="60131" y="798286"/>
                  <a:pt x="188686" y="881225"/>
                  <a:pt x="248817" y="1013927"/>
                </a:cubicBezTo>
                <a:lnTo>
                  <a:pt x="311021" y="1399592"/>
                </a:lnTo>
                <a:lnTo>
                  <a:pt x="646923" y="1548882"/>
                </a:lnTo>
                <a:cubicBezTo>
                  <a:pt x="686319" y="1468017"/>
                  <a:pt x="588866" y="1312506"/>
                  <a:pt x="628262" y="1231641"/>
                </a:cubicBezTo>
                <a:lnTo>
                  <a:pt x="914400" y="1038808"/>
                </a:lnTo>
                <a:cubicBezTo>
                  <a:pt x="845976" y="937208"/>
                  <a:pt x="727788" y="891592"/>
                  <a:pt x="659364" y="789992"/>
                </a:cubicBezTo>
                <a:lnTo>
                  <a:pt x="503854" y="454090"/>
                </a:lnTo>
                <a:lnTo>
                  <a:pt x="939282" y="248817"/>
                </a:lnTo>
                <a:lnTo>
                  <a:pt x="1300066" y="236376"/>
                </a:lnTo>
                <a:lnTo>
                  <a:pt x="1337388" y="0"/>
                </a:lnTo>
                <a:lnTo>
                  <a:pt x="628262" y="143070"/>
                </a:lnTo>
                <a:lnTo>
                  <a:pt x="230156" y="292359"/>
                </a:lnTo>
                <a:lnTo>
                  <a:pt x="0" y="66558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 : forme 14"/>
          <p:cNvSpPr/>
          <p:nvPr/>
        </p:nvSpPr>
        <p:spPr>
          <a:xfrm>
            <a:off x="4690188" y="1586204"/>
            <a:ext cx="2637453" cy="1555102"/>
          </a:xfrm>
          <a:custGeom>
            <a:avLst/>
            <a:gdLst>
              <a:gd name="connsiteX0" fmla="*/ 31102 w 2637453"/>
              <a:gd name="connsiteY0" fmla="*/ 429208 h 1555102"/>
              <a:gd name="connsiteX1" fmla="*/ 80865 w 2637453"/>
              <a:gd name="connsiteY1" fmla="*/ 155510 h 1555102"/>
              <a:gd name="connsiteX2" fmla="*/ 379445 w 2637453"/>
              <a:gd name="connsiteY2" fmla="*/ 49763 h 1555102"/>
              <a:gd name="connsiteX3" fmla="*/ 603379 w 2637453"/>
              <a:gd name="connsiteY3" fmla="*/ 205274 h 1555102"/>
              <a:gd name="connsiteX4" fmla="*/ 1113453 w 2637453"/>
              <a:gd name="connsiteY4" fmla="*/ 174172 h 1555102"/>
              <a:gd name="connsiteX5" fmla="*/ 2220685 w 2637453"/>
              <a:gd name="connsiteY5" fmla="*/ 0 h 1555102"/>
              <a:gd name="connsiteX6" fmla="*/ 2637453 w 2637453"/>
              <a:gd name="connsiteY6" fmla="*/ 18661 h 1555102"/>
              <a:gd name="connsiteX7" fmla="*/ 2625012 w 2637453"/>
              <a:gd name="connsiteY7" fmla="*/ 1175657 h 1555102"/>
              <a:gd name="connsiteX8" fmla="*/ 1567543 w 2637453"/>
              <a:gd name="connsiteY8" fmla="*/ 1555102 h 1555102"/>
              <a:gd name="connsiteX9" fmla="*/ 1150775 w 2637453"/>
              <a:gd name="connsiteY9" fmla="*/ 1430694 h 1555102"/>
              <a:gd name="connsiteX10" fmla="*/ 429208 w 2637453"/>
              <a:gd name="connsiteY10" fmla="*/ 1492898 h 1555102"/>
              <a:gd name="connsiteX11" fmla="*/ 0 w 2637453"/>
              <a:gd name="connsiteY11" fmla="*/ 789992 h 1555102"/>
              <a:gd name="connsiteX12" fmla="*/ 31102 w 2637453"/>
              <a:gd name="connsiteY12" fmla="*/ 429208 h 155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7453" h="1555102">
                <a:moveTo>
                  <a:pt x="31102" y="429208"/>
                </a:moveTo>
                <a:lnTo>
                  <a:pt x="80865" y="155510"/>
                </a:lnTo>
                <a:lnTo>
                  <a:pt x="379445" y="49763"/>
                </a:lnTo>
                <a:lnTo>
                  <a:pt x="603379" y="205274"/>
                </a:lnTo>
                <a:lnTo>
                  <a:pt x="1113453" y="174172"/>
                </a:lnTo>
                <a:lnTo>
                  <a:pt x="2220685" y="0"/>
                </a:lnTo>
                <a:lnTo>
                  <a:pt x="2637453" y="18661"/>
                </a:lnTo>
                <a:lnTo>
                  <a:pt x="2625012" y="1175657"/>
                </a:lnTo>
                <a:lnTo>
                  <a:pt x="1567543" y="1555102"/>
                </a:lnTo>
                <a:lnTo>
                  <a:pt x="1150775" y="1430694"/>
                </a:lnTo>
                <a:lnTo>
                  <a:pt x="429208" y="1492898"/>
                </a:lnTo>
                <a:lnTo>
                  <a:pt x="0" y="789992"/>
                </a:lnTo>
                <a:lnTo>
                  <a:pt x="31102" y="429208"/>
                </a:lnTo>
                <a:close/>
              </a:path>
            </a:pathLst>
          </a:custGeom>
          <a:solidFill>
            <a:srgbClr val="FFC00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 : forme 15"/>
          <p:cNvSpPr/>
          <p:nvPr/>
        </p:nvSpPr>
        <p:spPr>
          <a:xfrm>
            <a:off x="6151984" y="3228392"/>
            <a:ext cx="466530" cy="348343"/>
          </a:xfrm>
          <a:custGeom>
            <a:avLst/>
            <a:gdLst>
              <a:gd name="connsiteX0" fmla="*/ 0 w 466530"/>
              <a:gd name="connsiteY0" fmla="*/ 242596 h 348343"/>
              <a:gd name="connsiteX1" fmla="*/ 205273 w 466530"/>
              <a:gd name="connsiteY1" fmla="*/ 130628 h 348343"/>
              <a:gd name="connsiteX2" fmla="*/ 466530 w 466530"/>
              <a:gd name="connsiteY2" fmla="*/ 0 h 348343"/>
              <a:gd name="connsiteX3" fmla="*/ 379445 w 466530"/>
              <a:gd name="connsiteY3" fmla="*/ 192832 h 348343"/>
              <a:gd name="connsiteX4" fmla="*/ 174171 w 466530"/>
              <a:gd name="connsiteY4" fmla="*/ 348343 h 348343"/>
              <a:gd name="connsiteX5" fmla="*/ 55983 w 466530"/>
              <a:gd name="connsiteY5" fmla="*/ 323461 h 348343"/>
              <a:gd name="connsiteX6" fmla="*/ 0 w 466530"/>
              <a:gd name="connsiteY6" fmla="*/ 242596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530" h="348343">
                <a:moveTo>
                  <a:pt x="0" y="242596"/>
                </a:moveTo>
                <a:lnTo>
                  <a:pt x="205273" y="130628"/>
                </a:lnTo>
                <a:lnTo>
                  <a:pt x="466530" y="0"/>
                </a:lnTo>
                <a:lnTo>
                  <a:pt x="379445" y="192832"/>
                </a:lnTo>
                <a:lnTo>
                  <a:pt x="174171" y="348343"/>
                </a:lnTo>
                <a:lnTo>
                  <a:pt x="55983" y="323461"/>
                </a:lnTo>
                <a:lnTo>
                  <a:pt x="0" y="242596"/>
                </a:lnTo>
                <a:close/>
              </a:path>
            </a:pathLst>
          </a:custGeom>
          <a:solidFill>
            <a:srgbClr val="FFC00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9600" y="159026"/>
            <a:ext cx="6718041" cy="3417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490004" y="2321862"/>
            <a:ext cx="552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Grèce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284902" y="2278510"/>
            <a:ext cx="653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Turquie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033400" y="1317076"/>
            <a:ext cx="691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Bulgarie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181346" y="918434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Serbie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457359" y="1621029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Mac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098782" y="173328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Alb</a:t>
            </a:r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646045" y="96495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Bosn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401116" y="467990"/>
            <a:ext cx="634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Croatie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040332" y="29141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Slv</a:t>
            </a:r>
            <a:endParaRPr lang="fr-FR" sz="1200" dirty="0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848" y="237153"/>
            <a:ext cx="1942329" cy="913622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1402992" y="1166135"/>
            <a:ext cx="493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Italie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408999" y="3152096"/>
            <a:ext cx="620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Chypre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021283"/>
            <a:ext cx="420076" cy="304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600721" y="4551219"/>
            <a:ext cx="420076" cy="304800"/>
          </a:xfrm>
          <a:prstGeom prst="rect">
            <a:avLst/>
          </a:prstGeom>
          <a:solidFill>
            <a:srgbClr val="8299C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609600" y="5098473"/>
            <a:ext cx="420076" cy="304800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00721" y="5583382"/>
            <a:ext cx="420076" cy="304800"/>
          </a:xfrm>
          <a:prstGeom prst="rect">
            <a:avLst/>
          </a:prstGeom>
          <a:solidFill>
            <a:srgbClr val="FFF9E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2399726" y="6248400"/>
            <a:ext cx="4666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Titre : l’eau renouvelable par habitant et par an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269943" y="3965968"/>
            <a:ext cx="1122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Niveau élevé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269943" y="4548242"/>
            <a:ext cx="172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Niveau intermédiaire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297031" y="5091363"/>
            <a:ext cx="1421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Niveau médiocre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269943" y="5606883"/>
            <a:ext cx="1138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Niveau faible</a:t>
            </a:r>
          </a:p>
        </p:txBody>
      </p:sp>
    </p:spTree>
    <p:extLst>
      <p:ext uri="{BB962C8B-B14F-4D97-AF65-F5344CB8AC3E}">
        <p14:creationId xmlns:p14="http://schemas.microsoft.com/office/powerpoint/2010/main" val="213858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2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 : forme 2"/>
          <p:cNvSpPr/>
          <p:nvPr/>
        </p:nvSpPr>
        <p:spPr>
          <a:xfrm>
            <a:off x="688288" y="159026"/>
            <a:ext cx="2333207" cy="2663687"/>
          </a:xfrm>
          <a:custGeom>
            <a:avLst/>
            <a:gdLst>
              <a:gd name="connsiteX0" fmla="*/ 39756 w 2266122"/>
              <a:gd name="connsiteY0" fmla="*/ 755374 h 2663687"/>
              <a:gd name="connsiteX1" fmla="*/ 463826 w 2266122"/>
              <a:gd name="connsiteY1" fmla="*/ 689113 h 2663687"/>
              <a:gd name="connsiteX2" fmla="*/ 848139 w 2266122"/>
              <a:gd name="connsiteY2" fmla="*/ 1470991 h 2663687"/>
              <a:gd name="connsiteX3" fmla="*/ 1470991 w 2266122"/>
              <a:gd name="connsiteY3" fmla="*/ 2054087 h 2663687"/>
              <a:gd name="connsiteX4" fmla="*/ 1669774 w 2266122"/>
              <a:gd name="connsiteY4" fmla="*/ 2332383 h 2663687"/>
              <a:gd name="connsiteX5" fmla="*/ 1577009 w 2266122"/>
              <a:gd name="connsiteY5" fmla="*/ 2584174 h 2663687"/>
              <a:gd name="connsiteX6" fmla="*/ 1616765 w 2266122"/>
              <a:gd name="connsiteY6" fmla="*/ 2663687 h 2663687"/>
              <a:gd name="connsiteX7" fmla="*/ 1948069 w 2266122"/>
              <a:gd name="connsiteY7" fmla="*/ 2358887 h 2663687"/>
              <a:gd name="connsiteX8" fmla="*/ 1802296 w 2266122"/>
              <a:gd name="connsiteY8" fmla="*/ 2133600 h 2663687"/>
              <a:gd name="connsiteX9" fmla="*/ 1908313 w 2266122"/>
              <a:gd name="connsiteY9" fmla="*/ 1934817 h 2663687"/>
              <a:gd name="connsiteX10" fmla="*/ 2160104 w 2266122"/>
              <a:gd name="connsiteY10" fmla="*/ 2120348 h 2663687"/>
              <a:gd name="connsiteX11" fmla="*/ 2266122 w 2266122"/>
              <a:gd name="connsiteY11" fmla="*/ 2040835 h 2663687"/>
              <a:gd name="connsiteX12" fmla="*/ 1364974 w 2266122"/>
              <a:gd name="connsiteY12" fmla="*/ 1311965 h 2663687"/>
              <a:gd name="connsiteX13" fmla="*/ 1020417 w 2266122"/>
              <a:gd name="connsiteY13" fmla="*/ 781878 h 2663687"/>
              <a:gd name="connsiteX14" fmla="*/ 1020417 w 2266122"/>
              <a:gd name="connsiteY14" fmla="*/ 450574 h 2663687"/>
              <a:gd name="connsiteX15" fmla="*/ 1338469 w 2266122"/>
              <a:gd name="connsiteY15" fmla="*/ 397565 h 2663687"/>
              <a:gd name="connsiteX16" fmla="*/ 1285461 w 2266122"/>
              <a:gd name="connsiteY16" fmla="*/ 106017 h 2663687"/>
              <a:gd name="connsiteX17" fmla="*/ 821635 w 2266122"/>
              <a:gd name="connsiteY17" fmla="*/ 0 h 2663687"/>
              <a:gd name="connsiteX18" fmla="*/ 0 w 2266122"/>
              <a:gd name="connsiteY18" fmla="*/ 212035 h 2663687"/>
              <a:gd name="connsiteX19" fmla="*/ 39756 w 2266122"/>
              <a:gd name="connsiteY19" fmla="*/ 755374 h 2663687"/>
              <a:gd name="connsiteX0" fmla="*/ 39756 w 2266122"/>
              <a:gd name="connsiteY0" fmla="*/ 755374 h 2663687"/>
              <a:gd name="connsiteX1" fmla="*/ 277360 w 2266122"/>
              <a:gd name="connsiteY1" fmla="*/ 669313 h 2663687"/>
              <a:gd name="connsiteX2" fmla="*/ 463826 w 2266122"/>
              <a:gd name="connsiteY2" fmla="*/ 689113 h 2663687"/>
              <a:gd name="connsiteX3" fmla="*/ 848139 w 2266122"/>
              <a:gd name="connsiteY3" fmla="*/ 1470991 h 2663687"/>
              <a:gd name="connsiteX4" fmla="*/ 1470991 w 2266122"/>
              <a:gd name="connsiteY4" fmla="*/ 2054087 h 2663687"/>
              <a:gd name="connsiteX5" fmla="*/ 1669774 w 2266122"/>
              <a:gd name="connsiteY5" fmla="*/ 2332383 h 2663687"/>
              <a:gd name="connsiteX6" fmla="*/ 1577009 w 2266122"/>
              <a:gd name="connsiteY6" fmla="*/ 2584174 h 2663687"/>
              <a:gd name="connsiteX7" fmla="*/ 1616765 w 2266122"/>
              <a:gd name="connsiteY7" fmla="*/ 2663687 h 2663687"/>
              <a:gd name="connsiteX8" fmla="*/ 1948069 w 2266122"/>
              <a:gd name="connsiteY8" fmla="*/ 2358887 h 2663687"/>
              <a:gd name="connsiteX9" fmla="*/ 1802296 w 2266122"/>
              <a:gd name="connsiteY9" fmla="*/ 2133600 h 2663687"/>
              <a:gd name="connsiteX10" fmla="*/ 1908313 w 2266122"/>
              <a:gd name="connsiteY10" fmla="*/ 1934817 h 2663687"/>
              <a:gd name="connsiteX11" fmla="*/ 2160104 w 2266122"/>
              <a:gd name="connsiteY11" fmla="*/ 2120348 h 2663687"/>
              <a:gd name="connsiteX12" fmla="*/ 2266122 w 2266122"/>
              <a:gd name="connsiteY12" fmla="*/ 2040835 h 2663687"/>
              <a:gd name="connsiteX13" fmla="*/ 1364974 w 2266122"/>
              <a:gd name="connsiteY13" fmla="*/ 1311965 h 2663687"/>
              <a:gd name="connsiteX14" fmla="*/ 1020417 w 2266122"/>
              <a:gd name="connsiteY14" fmla="*/ 781878 h 2663687"/>
              <a:gd name="connsiteX15" fmla="*/ 1020417 w 2266122"/>
              <a:gd name="connsiteY15" fmla="*/ 450574 h 2663687"/>
              <a:gd name="connsiteX16" fmla="*/ 1338469 w 2266122"/>
              <a:gd name="connsiteY16" fmla="*/ 397565 h 2663687"/>
              <a:gd name="connsiteX17" fmla="*/ 1285461 w 2266122"/>
              <a:gd name="connsiteY17" fmla="*/ 106017 h 2663687"/>
              <a:gd name="connsiteX18" fmla="*/ 821635 w 2266122"/>
              <a:gd name="connsiteY18" fmla="*/ 0 h 2663687"/>
              <a:gd name="connsiteX19" fmla="*/ 0 w 2266122"/>
              <a:gd name="connsiteY19" fmla="*/ 212035 h 2663687"/>
              <a:gd name="connsiteX20" fmla="*/ 39756 w 2266122"/>
              <a:gd name="connsiteY20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888720 w 2333207"/>
              <a:gd name="connsiteY18" fmla="*/ 0 h 2663687"/>
              <a:gd name="connsiteX19" fmla="*/ 67085 w 2333207"/>
              <a:gd name="connsiteY19" fmla="*/ 212035 h 2663687"/>
              <a:gd name="connsiteX20" fmla="*/ 200 w 2333207"/>
              <a:gd name="connsiteY20" fmla="*/ 513327 h 2663687"/>
              <a:gd name="connsiteX21" fmla="*/ 106841 w 2333207"/>
              <a:gd name="connsiteY21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888720 w 2333207"/>
              <a:gd name="connsiteY18" fmla="*/ 0 h 2663687"/>
              <a:gd name="connsiteX19" fmla="*/ 468159 w 2333207"/>
              <a:gd name="connsiteY19" fmla="*/ 185219 h 2663687"/>
              <a:gd name="connsiteX20" fmla="*/ 67085 w 2333207"/>
              <a:gd name="connsiteY20" fmla="*/ 212035 h 2663687"/>
              <a:gd name="connsiteX21" fmla="*/ 200 w 2333207"/>
              <a:gd name="connsiteY21" fmla="*/ 513327 h 2663687"/>
              <a:gd name="connsiteX22" fmla="*/ 106841 w 2333207"/>
              <a:gd name="connsiteY22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1108239 w 2333207"/>
              <a:gd name="connsiteY18" fmla="*/ 7718 h 2663687"/>
              <a:gd name="connsiteX19" fmla="*/ 888720 w 2333207"/>
              <a:gd name="connsiteY19" fmla="*/ 0 h 2663687"/>
              <a:gd name="connsiteX20" fmla="*/ 468159 w 2333207"/>
              <a:gd name="connsiteY20" fmla="*/ 185219 h 2663687"/>
              <a:gd name="connsiteX21" fmla="*/ 67085 w 2333207"/>
              <a:gd name="connsiteY21" fmla="*/ 212035 h 2663687"/>
              <a:gd name="connsiteX22" fmla="*/ 200 w 2333207"/>
              <a:gd name="connsiteY22" fmla="*/ 513327 h 2663687"/>
              <a:gd name="connsiteX23" fmla="*/ 106841 w 2333207"/>
              <a:gd name="connsiteY23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367903 w 2333207"/>
              <a:gd name="connsiteY16" fmla="*/ 392186 h 2663687"/>
              <a:gd name="connsiteX17" fmla="*/ 1352546 w 2333207"/>
              <a:gd name="connsiteY17" fmla="*/ 106017 h 2663687"/>
              <a:gd name="connsiteX18" fmla="*/ 1108239 w 2333207"/>
              <a:gd name="connsiteY18" fmla="*/ 7718 h 2663687"/>
              <a:gd name="connsiteX19" fmla="*/ 888720 w 2333207"/>
              <a:gd name="connsiteY19" fmla="*/ 0 h 2663687"/>
              <a:gd name="connsiteX20" fmla="*/ 468159 w 2333207"/>
              <a:gd name="connsiteY20" fmla="*/ 185219 h 2663687"/>
              <a:gd name="connsiteX21" fmla="*/ 67085 w 2333207"/>
              <a:gd name="connsiteY21" fmla="*/ 212035 h 2663687"/>
              <a:gd name="connsiteX22" fmla="*/ 200 w 2333207"/>
              <a:gd name="connsiteY22" fmla="*/ 513327 h 2663687"/>
              <a:gd name="connsiteX23" fmla="*/ 106841 w 2333207"/>
              <a:gd name="connsiteY23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538076 w 2333207"/>
              <a:gd name="connsiteY5" fmla="*/ 2054087 h 2663687"/>
              <a:gd name="connsiteX6" fmla="*/ 1736859 w 2333207"/>
              <a:gd name="connsiteY6" fmla="*/ 2332383 h 2663687"/>
              <a:gd name="connsiteX7" fmla="*/ 1644094 w 2333207"/>
              <a:gd name="connsiteY7" fmla="*/ 2584174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44094 w 2333207"/>
              <a:gd name="connsiteY7" fmla="*/ 2584174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52546 w 2333207"/>
              <a:gd name="connsiteY19" fmla="*/ 106017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47168 w 2333207"/>
              <a:gd name="connsiteY19" fmla="*/ 143669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47168 w 2333207"/>
              <a:gd name="connsiteY19" fmla="*/ 143669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33207" h="2663687">
                <a:moveTo>
                  <a:pt x="106841" y="755374"/>
                </a:moveTo>
                <a:cubicBezTo>
                  <a:pt x="189628" y="739238"/>
                  <a:pt x="261658" y="685449"/>
                  <a:pt x="344445" y="669313"/>
                </a:cubicBezTo>
                <a:lnTo>
                  <a:pt x="530911" y="689113"/>
                </a:lnTo>
                <a:lnTo>
                  <a:pt x="915224" y="1470991"/>
                </a:lnTo>
                <a:cubicBezTo>
                  <a:pt x="1036936" y="1589247"/>
                  <a:pt x="1207059" y="1642958"/>
                  <a:pt x="1328771" y="1761214"/>
                </a:cubicBezTo>
                <a:lnTo>
                  <a:pt x="1634895" y="2054087"/>
                </a:lnTo>
                <a:lnTo>
                  <a:pt x="1736859" y="2332383"/>
                </a:lnTo>
                <a:lnTo>
                  <a:pt x="1627957" y="2562659"/>
                </a:lnTo>
                <a:lnTo>
                  <a:pt x="1683850" y="2663687"/>
                </a:lnTo>
                <a:lnTo>
                  <a:pt x="2015154" y="2358887"/>
                </a:lnTo>
                <a:lnTo>
                  <a:pt x="1853245" y="2112085"/>
                </a:lnTo>
                <a:lnTo>
                  <a:pt x="1975398" y="1934817"/>
                </a:lnTo>
                <a:lnTo>
                  <a:pt x="2227189" y="2120348"/>
                </a:lnTo>
                <a:lnTo>
                  <a:pt x="2333207" y="2040835"/>
                </a:lnTo>
                <a:cubicBezTo>
                  <a:pt x="2177689" y="1915355"/>
                  <a:pt x="1979141" y="1811390"/>
                  <a:pt x="1823623" y="1685910"/>
                </a:cubicBezTo>
                <a:lnTo>
                  <a:pt x="1432059" y="1311965"/>
                </a:lnTo>
                <a:lnTo>
                  <a:pt x="1087502" y="781878"/>
                </a:lnTo>
                <a:lnTo>
                  <a:pt x="1087502" y="450574"/>
                </a:lnTo>
                <a:lnTo>
                  <a:pt x="1367903" y="392186"/>
                </a:lnTo>
                <a:lnTo>
                  <a:pt x="1347168" y="143669"/>
                </a:lnTo>
                <a:cubicBezTo>
                  <a:pt x="1208358" y="109110"/>
                  <a:pt x="1193261" y="26141"/>
                  <a:pt x="1108239" y="7718"/>
                </a:cubicBezTo>
                <a:lnTo>
                  <a:pt x="888720" y="0"/>
                </a:lnTo>
                <a:cubicBezTo>
                  <a:pt x="746740" y="34845"/>
                  <a:pt x="610139" y="150374"/>
                  <a:pt x="468159" y="185219"/>
                </a:cubicBezTo>
                <a:lnTo>
                  <a:pt x="67085" y="212035"/>
                </a:lnTo>
                <a:cubicBezTo>
                  <a:pt x="71684" y="303501"/>
                  <a:pt x="-4399" y="421861"/>
                  <a:pt x="200" y="513327"/>
                </a:cubicBezTo>
                <a:lnTo>
                  <a:pt x="106841" y="75537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 : forme 3"/>
          <p:cNvSpPr/>
          <p:nvPr/>
        </p:nvSpPr>
        <p:spPr>
          <a:xfrm>
            <a:off x="2090057" y="261257"/>
            <a:ext cx="534955" cy="367004"/>
          </a:xfrm>
          <a:custGeom>
            <a:avLst/>
            <a:gdLst>
              <a:gd name="connsiteX0" fmla="*/ 0 w 534955"/>
              <a:gd name="connsiteY0" fmla="*/ 55984 h 367004"/>
              <a:gd name="connsiteX1" fmla="*/ 534955 w 534955"/>
              <a:gd name="connsiteY1" fmla="*/ 0 h 367004"/>
              <a:gd name="connsiteX2" fmla="*/ 528735 w 534955"/>
              <a:gd name="connsiteY2" fmla="*/ 68425 h 367004"/>
              <a:gd name="connsiteX3" fmla="*/ 286139 w 534955"/>
              <a:gd name="connsiteY3" fmla="*/ 367004 h 367004"/>
              <a:gd name="connsiteX4" fmla="*/ 12441 w 534955"/>
              <a:gd name="connsiteY4" fmla="*/ 367004 h 367004"/>
              <a:gd name="connsiteX5" fmla="*/ 0 w 534955"/>
              <a:gd name="connsiteY5" fmla="*/ 55984 h 36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955" h="367004">
                <a:moveTo>
                  <a:pt x="0" y="55984"/>
                </a:moveTo>
                <a:lnTo>
                  <a:pt x="534955" y="0"/>
                </a:lnTo>
                <a:lnTo>
                  <a:pt x="528735" y="68425"/>
                </a:lnTo>
                <a:lnTo>
                  <a:pt x="286139" y="367004"/>
                </a:lnTo>
                <a:lnTo>
                  <a:pt x="12441" y="367004"/>
                </a:lnTo>
                <a:lnTo>
                  <a:pt x="0" y="5598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/>
          <p:cNvSpPr/>
          <p:nvPr/>
        </p:nvSpPr>
        <p:spPr>
          <a:xfrm>
            <a:off x="2019510" y="348343"/>
            <a:ext cx="1121796" cy="1045028"/>
          </a:xfrm>
          <a:custGeom>
            <a:avLst/>
            <a:gdLst>
              <a:gd name="connsiteX0" fmla="*/ 808653 w 1119673"/>
              <a:gd name="connsiteY0" fmla="*/ 1045028 h 1045028"/>
              <a:gd name="connsiteX1" fmla="*/ 385665 w 1119673"/>
              <a:gd name="connsiteY1" fmla="*/ 422988 h 1045028"/>
              <a:gd name="connsiteX2" fmla="*/ 466530 w 1119673"/>
              <a:gd name="connsiteY2" fmla="*/ 354563 h 1045028"/>
              <a:gd name="connsiteX3" fmla="*/ 1119673 w 1119673"/>
              <a:gd name="connsiteY3" fmla="*/ 441649 h 1045028"/>
              <a:gd name="connsiteX4" fmla="*/ 1088571 w 1119673"/>
              <a:gd name="connsiteY4" fmla="*/ 192833 h 1045028"/>
              <a:gd name="connsiteX5" fmla="*/ 833534 w 1119673"/>
              <a:gd name="connsiteY5" fmla="*/ 192833 h 1045028"/>
              <a:gd name="connsiteX6" fmla="*/ 628261 w 1119673"/>
              <a:gd name="connsiteY6" fmla="*/ 0 h 1045028"/>
              <a:gd name="connsiteX7" fmla="*/ 360783 w 1119673"/>
              <a:gd name="connsiteY7" fmla="*/ 311020 h 1045028"/>
              <a:gd name="connsiteX8" fmla="*/ 0 w 1119673"/>
              <a:gd name="connsiteY8" fmla="*/ 304800 h 1045028"/>
              <a:gd name="connsiteX9" fmla="*/ 808653 w 1119673"/>
              <a:gd name="connsiteY9" fmla="*/ 1045028 h 1045028"/>
              <a:gd name="connsiteX0" fmla="*/ 808653 w 1119673"/>
              <a:gd name="connsiteY0" fmla="*/ 1045028 h 1045028"/>
              <a:gd name="connsiteX1" fmla="*/ 385665 w 1119673"/>
              <a:gd name="connsiteY1" fmla="*/ 422988 h 1045028"/>
              <a:gd name="connsiteX2" fmla="*/ 466530 w 1119673"/>
              <a:gd name="connsiteY2" fmla="*/ 354563 h 1045028"/>
              <a:gd name="connsiteX3" fmla="*/ 1119673 w 1119673"/>
              <a:gd name="connsiteY3" fmla="*/ 441649 h 1045028"/>
              <a:gd name="connsiteX4" fmla="*/ 1088571 w 1119673"/>
              <a:gd name="connsiteY4" fmla="*/ 192833 h 1045028"/>
              <a:gd name="connsiteX5" fmla="*/ 833534 w 1119673"/>
              <a:gd name="connsiteY5" fmla="*/ 192833 h 1045028"/>
              <a:gd name="connsiteX6" fmla="*/ 628261 w 1119673"/>
              <a:gd name="connsiteY6" fmla="*/ 0 h 1045028"/>
              <a:gd name="connsiteX7" fmla="*/ 360783 w 1119673"/>
              <a:gd name="connsiteY7" fmla="*/ 311020 h 1045028"/>
              <a:gd name="connsiteX8" fmla="*/ 0 w 1119673"/>
              <a:gd name="connsiteY8" fmla="*/ 304800 h 1045028"/>
              <a:gd name="connsiteX9" fmla="*/ 373224 w 1119673"/>
              <a:gd name="connsiteY9" fmla="*/ 789992 h 1045028"/>
              <a:gd name="connsiteX10" fmla="*/ 808653 w 1119673"/>
              <a:gd name="connsiteY10" fmla="*/ 1045028 h 1045028"/>
              <a:gd name="connsiteX0" fmla="*/ 810776 w 1121796"/>
              <a:gd name="connsiteY0" fmla="*/ 1045028 h 1045028"/>
              <a:gd name="connsiteX1" fmla="*/ 387788 w 1121796"/>
              <a:gd name="connsiteY1" fmla="*/ 422988 h 1045028"/>
              <a:gd name="connsiteX2" fmla="*/ 468653 w 1121796"/>
              <a:gd name="connsiteY2" fmla="*/ 354563 h 1045028"/>
              <a:gd name="connsiteX3" fmla="*/ 1121796 w 1121796"/>
              <a:gd name="connsiteY3" fmla="*/ 441649 h 1045028"/>
              <a:gd name="connsiteX4" fmla="*/ 1090694 w 1121796"/>
              <a:gd name="connsiteY4" fmla="*/ 192833 h 1045028"/>
              <a:gd name="connsiteX5" fmla="*/ 835657 w 1121796"/>
              <a:gd name="connsiteY5" fmla="*/ 192833 h 1045028"/>
              <a:gd name="connsiteX6" fmla="*/ 630384 w 1121796"/>
              <a:gd name="connsiteY6" fmla="*/ 0 h 1045028"/>
              <a:gd name="connsiteX7" fmla="*/ 362906 w 1121796"/>
              <a:gd name="connsiteY7" fmla="*/ 311020 h 1045028"/>
              <a:gd name="connsiteX8" fmla="*/ 2123 w 1121796"/>
              <a:gd name="connsiteY8" fmla="*/ 304800 h 1045028"/>
              <a:gd name="connsiteX9" fmla="*/ 257159 w 1121796"/>
              <a:gd name="connsiteY9" fmla="*/ 534955 h 1045028"/>
              <a:gd name="connsiteX10" fmla="*/ 375347 w 1121796"/>
              <a:gd name="connsiteY10" fmla="*/ 789992 h 1045028"/>
              <a:gd name="connsiteX11" fmla="*/ 810776 w 1121796"/>
              <a:gd name="connsiteY11" fmla="*/ 1045028 h 104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1796" h="1045028">
                <a:moveTo>
                  <a:pt x="810776" y="1045028"/>
                </a:moveTo>
                <a:lnTo>
                  <a:pt x="387788" y="422988"/>
                </a:lnTo>
                <a:lnTo>
                  <a:pt x="468653" y="354563"/>
                </a:lnTo>
                <a:lnTo>
                  <a:pt x="1121796" y="441649"/>
                </a:lnTo>
                <a:lnTo>
                  <a:pt x="1090694" y="192833"/>
                </a:lnTo>
                <a:lnTo>
                  <a:pt x="835657" y="192833"/>
                </a:lnTo>
                <a:lnTo>
                  <a:pt x="630384" y="0"/>
                </a:lnTo>
                <a:lnTo>
                  <a:pt x="362906" y="311020"/>
                </a:lnTo>
                <a:lnTo>
                  <a:pt x="2123" y="304800"/>
                </a:lnTo>
                <a:cubicBezTo>
                  <a:pt x="-23795" y="350416"/>
                  <a:pt x="194955" y="454090"/>
                  <a:pt x="257159" y="534955"/>
                </a:cubicBezTo>
                <a:cubicBezTo>
                  <a:pt x="319363" y="615820"/>
                  <a:pt x="274784" y="713274"/>
                  <a:pt x="375347" y="789992"/>
                </a:cubicBezTo>
                <a:lnTo>
                  <a:pt x="810776" y="10450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6"/>
          <p:cNvSpPr/>
          <p:nvPr/>
        </p:nvSpPr>
        <p:spPr>
          <a:xfrm>
            <a:off x="3147527" y="478971"/>
            <a:ext cx="690465" cy="1181878"/>
          </a:xfrm>
          <a:custGeom>
            <a:avLst/>
            <a:gdLst>
              <a:gd name="connsiteX0" fmla="*/ 0 w 690465"/>
              <a:gd name="connsiteY0" fmla="*/ 31102 h 1181878"/>
              <a:gd name="connsiteX1" fmla="*/ 49763 w 690465"/>
              <a:gd name="connsiteY1" fmla="*/ 727788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248816 w 690465"/>
              <a:gd name="connsiteY6" fmla="*/ 0 h 1181878"/>
              <a:gd name="connsiteX7" fmla="*/ 0 w 690465"/>
              <a:gd name="connsiteY7" fmla="*/ 31102 h 1181878"/>
              <a:gd name="connsiteX0" fmla="*/ 0 w 690465"/>
              <a:gd name="connsiteY0" fmla="*/ 31102 h 1181878"/>
              <a:gd name="connsiteX1" fmla="*/ 49763 w 690465"/>
              <a:gd name="connsiteY1" fmla="*/ 727788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  <a:gd name="connsiteX0" fmla="*/ 0 w 690465"/>
              <a:gd name="connsiteY0" fmla="*/ 31102 h 1181878"/>
              <a:gd name="connsiteX1" fmla="*/ 73669 w 690465"/>
              <a:gd name="connsiteY1" fmla="*/ 835364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  <a:gd name="connsiteX0" fmla="*/ 0 w 690465"/>
              <a:gd name="connsiteY0" fmla="*/ 31102 h 1181878"/>
              <a:gd name="connsiteX1" fmla="*/ 73669 w 690465"/>
              <a:gd name="connsiteY1" fmla="*/ 835364 h 1181878"/>
              <a:gd name="connsiteX2" fmla="*/ 187832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465" h="1181878">
                <a:moveTo>
                  <a:pt x="0" y="31102"/>
                </a:moveTo>
                <a:lnTo>
                  <a:pt x="73669" y="835364"/>
                </a:lnTo>
                <a:lnTo>
                  <a:pt x="187832" y="957943"/>
                </a:lnTo>
                <a:lnTo>
                  <a:pt x="273697" y="1181878"/>
                </a:lnTo>
                <a:lnTo>
                  <a:pt x="690465" y="1113453"/>
                </a:lnTo>
                <a:lnTo>
                  <a:pt x="690465" y="398107"/>
                </a:lnTo>
                <a:cubicBezTo>
                  <a:pt x="636555" y="346270"/>
                  <a:pt x="520440" y="344197"/>
                  <a:pt x="466530" y="292360"/>
                </a:cubicBezTo>
                <a:lnTo>
                  <a:pt x="248816" y="0"/>
                </a:lnTo>
                <a:lnTo>
                  <a:pt x="0" y="3110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 : forme 8"/>
          <p:cNvSpPr/>
          <p:nvPr/>
        </p:nvSpPr>
        <p:spPr>
          <a:xfrm>
            <a:off x="2450841" y="734008"/>
            <a:ext cx="738765" cy="800725"/>
          </a:xfrm>
          <a:custGeom>
            <a:avLst/>
            <a:gdLst>
              <a:gd name="connsiteX0" fmla="*/ 516294 w 702906"/>
              <a:gd name="connsiteY0" fmla="*/ 758890 h 758890"/>
              <a:gd name="connsiteX1" fmla="*/ 702906 w 702906"/>
              <a:gd name="connsiteY1" fmla="*/ 472751 h 758890"/>
              <a:gd name="connsiteX2" fmla="*/ 690465 w 702906"/>
              <a:gd name="connsiteY2" fmla="*/ 87086 h 758890"/>
              <a:gd name="connsiteX3" fmla="*/ 49763 w 702906"/>
              <a:gd name="connsiteY3" fmla="*/ 0 h 758890"/>
              <a:gd name="connsiteX4" fmla="*/ 0 w 702906"/>
              <a:gd name="connsiteY4" fmla="*/ 37323 h 758890"/>
              <a:gd name="connsiteX5" fmla="*/ 441649 w 702906"/>
              <a:gd name="connsiteY5" fmla="*/ 709127 h 758890"/>
              <a:gd name="connsiteX6" fmla="*/ 516294 w 702906"/>
              <a:gd name="connsiteY6" fmla="*/ 758890 h 758890"/>
              <a:gd name="connsiteX0" fmla="*/ 516294 w 738765"/>
              <a:gd name="connsiteY0" fmla="*/ 758890 h 758890"/>
              <a:gd name="connsiteX1" fmla="*/ 738765 w 738765"/>
              <a:gd name="connsiteY1" fmla="*/ 604233 h 758890"/>
              <a:gd name="connsiteX2" fmla="*/ 690465 w 738765"/>
              <a:gd name="connsiteY2" fmla="*/ 87086 h 758890"/>
              <a:gd name="connsiteX3" fmla="*/ 49763 w 738765"/>
              <a:gd name="connsiteY3" fmla="*/ 0 h 758890"/>
              <a:gd name="connsiteX4" fmla="*/ 0 w 738765"/>
              <a:gd name="connsiteY4" fmla="*/ 37323 h 758890"/>
              <a:gd name="connsiteX5" fmla="*/ 441649 w 738765"/>
              <a:gd name="connsiteY5" fmla="*/ 709127 h 758890"/>
              <a:gd name="connsiteX6" fmla="*/ 516294 w 738765"/>
              <a:gd name="connsiteY6" fmla="*/ 758890 h 758890"/>
              <a:gd name="connsiteX0" fmla="*/ 564106 w 738765"/>
              <a:gd name="connsiteY0" fmla="*/ 800725 h 800725"/>
              <a:gd name="connsiteX1" fmla="*/ 738765 w 738765"/>
              <a:gd name="connsiteY1" fmla="*/ 604233 h 800725"/>
              <a:gd name="connsiteX2" fmla="*/ 690465 w 738765"/>
              <a:gd name="connsiteY2" fmla="*/ 87086 h 800725"/>
              <a:gd name="connsiteX3" fmla="*/ 49763 w 738765"/>
              <a:gd name="connsiteY3" fmla="*/ 0 h 800725"/>
              <a:gd name="connsiteX4" fmla="*/ 0 w 738765"/>
              <a:gd name="connsiteY4" fmla="*/ 37323 h 800725"/>
              <a:gd name="connsiteX5" fmla="*/ 441649 w 738765"/>
              <a:gd name="connsiteY5" fmla="*/ 709127 h 800725"/>
              <a:gd name="connsiteX6" fmla="*/ 564106 w 738765"/>
              <a:gd name="connsiteY6" fmla="*/ 800725 h 80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65" h="800725">
                <a:moveTo>
                  <a:pt x="564106" y="800725"/>
                </a:moveTo>
                <a:lnTo>
                  <a:pt x="738765" y="604233"/>
                </a:lnTo>
                <a:lnTo>
                  <a:pt x="690465" y="87086"/>
                </a:lnTo>
                <a:lnTo>
                  <a:pt x="49763" y="0"/>
                </a:lnTo>
                <a:lnTo>
                  <a:pt x="0" y="37323"/>
                </a:lnTo>
                <a:lnTo>
                  <a:pt x="441649" y="709127"/>
                </a:lnTo>
                <a:lnTo>
                  <a:pt x="564106" y="800725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/>
          <p:cNvSpPr/>
          <p:nvPr/>
        </p:nvSpPr>
        <p:spPr>
          <a:xfrm>
            <a:off x="3439886" y="1617306"/>
            <a:ext cx="553616" cy="373225"/>
          </a:xfrm>
          <a:custGeom>
            <a:avLst/>
            <a:gdLst>
              <a:gd name="connsiteX0" fmla="*/ 0 w 553616"/>
              <a:gd name="connsiteY0" fmla="*/ 74645 h 373225"/>
              <a:gd name="connsiteX1" fmla="*/ 62204 w 553616"/>
              <a:gd name="connsiteY1" fmla="*/ 373225 h 373225"/>
              <a:gd name="connsiteX2" fmla="*/ 273698 w 553616"/>
              <a:gd name="connsiteY2" fmla="*/ 360784 h 373225"/>
              <a:gd name="connsiteX3" fmla="*/ 510073 w 553616"/>
              <a:gd name="connsiteY3" fmla="*/ 279918 h 373225"/>
              <a:gd name="connsiteX4" fmla="*/ 553616 w 553616"/>
              <a:gd name="connsiteY4" fmla="*/ 130629 h 373225"/>
              <a:gd name="connsiteX5" fmla="*/ 416767 w 553616"/>
              <a:gd name="connsiteY5" fmla="*/ 0 h 373225"/>
              <a:gd name="connsiteX6" fmla="*/ 0 w 553616"/>
              <a:gd name="connsiteY6" fmla="*/ 74645 h 37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616" h="373225">
                <a:moveTo>
                  <a:pt x="0" y="74645"/>
                </a:moveTo>
                <a:lnTo>
                  <a:pt x="62204" y="373225"/>
                </a:lnTo>
                <a:lnTo>
                  <a:pt x="273698" y="360784"/>
                </a:lnTo>
                <a:lnTo>
                  <a:pt x="510073" y="279918"/>
                </a:lnTo>
                <a:lnTo>
                  <a:pt x="553616" y="130629"/>
                </a:lnTo>
                <a:lnTo>
                  <a:pt x="416767" y="0"/>
                </a:lnTo>
                <a:lnTo>
                  <a:pt x="0" y="74645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/>
          <p:cNvSpPr/>
          <p:nvPr/>
        </p:nvSpPr>
        <p:spPr>
          <a:xfrm>
            <a:off x="3077029" y="1356903"/>
            <a:ext cx="487265" cy="1000632"/>
          </a:xfrm>
          <a:custGeom>
            <a:avLst/>
            <a:gdLst>
              <a:gd name="connsiteX0" fmla="*/ 18662 w 404327"/>
              <a:gd name="connsiteY0" fmla="*/ 174172 h 827315"/>
              <a:gd name="connsiteX1" fmla="*/ 167951 w 404327"/>
              <a:gd name="connsiteY1" fmla="*/ 0 h 827315"/>
              <a:gd name="connsiteX2" fmla="*/ 217715 w 404327"/>
              <a:gd name="connsiteY2" fmla="*/ 80866 h 827315"/>
              <a:gd name="connsiteX3" fmla="*/ 267478 w 404327"/>
              <a:gd name="connsiteY3" fmla="*/ 273698 h 827315"/>
              <a:gd name="connsiteX4" fmla="*/ 317241 w 404327"/>
              <a:gd name="connsiteY4" fmla="*/ 491413 h 827315"/>
              <a:gd name="connsiteX5" fmla="*/ 404327 w 404327"/>
              <a:gd name="connsiteY5" fmla="*/ 528735 h 827315"/>
              <a:gd name="connsiteX6" fmla="*/ 192833 w 404327"/>
              <a:gd name="connsiteY6" fmla="*/ 827315 h 827315"/>
              <a:gd name="connsiteX7" fmla="*/ 0 w 404327"/>
              <a:gd name="connsiteY7" fmla="*/ 628262 h 827315"/>
              <a:gd name="connsiteX8" fmla="*/ 18662 w 404327"/>
              <a:gd name="connsiteY8" fmla="*/ 174172 h 827315"/>
              <a:gd name="connsiteX0" fmla="*/ 0 w 487265"/>
              <a:gd name="connsiteY0" fmla="*/ 18784 h 827315"/>
              <a:gd name="connsiteX1" fmla="*/ 250889 w 487265"/>
              <a:gd name="connsiteY1" fmla="*/ 0 h 827315"/>
              <a:gd name="connsiteX2" fmla="*/ 300653 w 487265"/>
              <a:gd name="connsiteY2" fmla="*/ 80866 h 827315"/>
              <a:gd name="connsiteX3" fmla="*/ 350416 w 487265"/>
              <a:gd name="connsiteY3" fmla="*/ 273698 h 827315"/>
              <a:gd name="connsiteX4" fmla="*/ 400179 w 487265"/>
              <a:gd name="connsiteY4" fmla="*/ 491413 h 827315"/>
              <a:gd name="connsiteX5" fmla="*/ 487265 w 487265"/>
              <a:gd name="connsiteY5" fmla="*/ 528735 h 827315"/>
              <a:gd name="connsiteX6" fmla="*/ 275771 w 487265"/>
              <a:gd name="connsiteY6" fmla="*/ 827315 h 827315"/>
              <a:gd name="connsiteX7" fmla="*/ 82938 w 487265"/>
              <a:gd name="connsiteY7" fmla="*/ 628262 h 827315"/>
              <a:gd name="connsiteX8" fmla="*/ 0 w 487265"/>
              <a:gd name="connsiteY8" fmla="*/ 18784 h 827315"/>
              <a:gd name="connsiteX0" fmla="*/ 0 w 487265"/>
              <a:gd name="connsiteY0" fmla="*/ 192101 h 1000632"/>
              <a:gd name="connsiteX1" fmla="*/ 161242 w 487265"/>
              <a:gd name="connsiteY1" fmla="*/ 0 h 1000632"/>
              <a:gd name="connsiteX2" fmla="*/ 300653 w 487265"/>
              <a:gd name="connsiteY2" fmla="*/ 254183 h 1000632"/>
              <a:gd name="connsiteX3" fmla="*/ 350416 w 487265"/>
              <a:gd name="connsiteY3" fmla="*/ 447015 h 1000632"/>
              <a:gd name="connsiteX4" fmla="*/ 400179 w 487265"/>
              <a:gd name="connsiteY4" fmla="*/ 664730 h 1000632"/>
              <a:gd name="connsiteX5" fmla="*/ 487265 w 487265"/>
              <a:gd name="connsiteY5" fmla="*/ 702052 h 1000632"/>
              <a:gd name="connsiteX6" fmla="*/ 275771 w 487265"/>
              <a:gd name="connsiteY6" fmla="*/ 1000632 h 1000632"/>
              <a:gd name="connsiteX7" fmla="*/ 82938 w 487265"/>
              <a:gd name="connsiteY7" fmla="*/ 801579 h 1000632"/>
              <a:gd name="connsiteX8" fmla="*/ 0 w 487265"/>
              <a:gd name="connsiteY8" fmla="*/ 192101 h 100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265" h="1000632">
                <a:moveTo>
                  <a:pt x="0" y="192101"/>
                </a:moveTo>
                <a:lnTo>
                  <a:pt x="161242" y="0"/>
                </a:lnTo>
                <a:lnTo>
                  <a:pt x="300653" y="254183"/>
                </a:lnTo>
                <a:lnTo>
                  <a:pt x="350416" y="447015"/>
                </a:lnTo>
                <a:lnTo>
                  <a:pt x="400179" y="664730"/>
                </a:lnTo>
                <a:lnTo>
                  <a:pt x="487265" y="702052"/>
                </a:lnTo>
                <a:lnTo>
                  <a:pt x="275771" y="1000632"/>
                </a:lnTo>
                <a:lnTo>
                  <a:pt x="82938" y="801579"/>
                </a:lnTo>
                <a:lnTo>
                  <a:pt x="0" y="19210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/>
          <p:cNvSpPr/>
          <p:nvPr/>
        </p:nvSpPr>
        <p:spPr>
          <a:xfrm>
            <a:off x="3875314" y="1013927"/>
            <a:ext cx="1256523" cy="845975"/>
          </a:xfrm>
          <a:custGeom>
            <a:avLst/>
            <a:gdLst>
              <a:gd name="connsiteX0" fmla="*/ 18662 w 1256523"/>
              <a:gd name="connsiteY0" fmla="*/ 0 h 845975"/>
              <a:gd name="connsiteX1" fmla="*/ 566057 w 1256523"/>
              <a:gd name="connsiteY1" fmla="*/ 136849 h 845975"/>
              <a:gd name="connsiteX2" fmla="*/ 976604 w 1256523"/>
              <a:gd name="connsiteY2" fmla="*/ 0 h 845975"/>
              <a:gd name="connsiteX3" fmla="*/ 1256523 w 1256523"/>
              <a:gd name="connsiteY3" fmla="*/ 80865 h 845975"/>
              <a:gd name="connsiteX4" fmla="*/ 1107233 w 1256523"/>
              <a:gd name="connsiteY4" fmla="*/ 416767 h 845975"/>
              <a:gd name="connsiteX5" fmla="*/ 1175657 w 1256523"/>
              <a:gd name="connsiteY5" fmla="*/ 590938 h 845975"/>
              <a:gd name="connsiteX6" fmla="*/ 833535 w 1256523"/>
              <a:gd name="connsiteY6" fmla="*/ 696685 h 845975"/>
              <a:gd name="connsiteX7" fmla="*/ 422988 w 1256523"/>
              <a:gd name="connsiteY7" fmla="*/ 777551 h 845975"/>
              <a:gd name="connsiteX8" fmla="*/ 130629 w 1256523"/>
              <a:gd name="connsiteY8" fmla="*/ 845975 h 845975"/>
              <a:gd name="connsiteX9" fmla="*/ 155510 w 1256523"/>
              <a:gd name="connsiteY9" fmla="*/ 709126 h 845975"/>
              <a:gd name="connsiteX10" fmla="*/ 0 w 1256523"/>
              <a:gd name="connsiteY10" fmla="*/ 566057 h 845975"/>
              <a:gd name="connsiteX11" fmla="*/ 18662 w 1256523"/>
              <a:gd name="connsiteY11" fmla="*/ 0 h 84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6523" h="845975">
                <a:moveTo>
                  <a:pt x="18662" y="0"/>
                </a:moveTo>
                <a:lnTo>
                  <a:pt x="566057" y="136849"/>
                </a:lnTo>
                <a:lnTo>
                  <a:pt x="976604" y="0"/>
                </a:lnTo>
                <a:lnTo>
                  <a:pt x="1256523" y="80865"/>
                </a:lnTo>
                <a:lnTo>
                  <a:pt x="1107233" y="416767"/>
                </a:lnTo>
                <a:lnTo>
                  <a:pt x="1175657" y="590938"/>
                </a:lnTo>
                <a:lnTo>
                  <a:pt x="833535" y="696685"/>
                </a:lnTo>
                <a:lnTo>
                  <a:pt x="422988" y="777551"/>
                </a:lnTo>
                <a:lnTo>
                  <a:pt x="130629" y="845975"/>
                </a:lnTo>
                <a:lnTo>
                  <a:pt x="155510" y="709126"/>
                </a:lnTo>
                <a:lnTo>
                  <a:pt x="0" y="566057"/>
                </a:lnTo>
                <a:lnTo>
                  <a:pt x="18662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 : forme 13"/>
          <p:cNvSpPr/>
          <p:nvPr/>
        </p:nvSpPr>
        <p:spPr>
          <a:xfrm>
            <a:off x="3390122" y="1741714"/>
            <a:ext cx="1337388" cy="1548882"/>
          </a:xfrm>
          <a:custGeom>
            <a:avLst/>
            <a:gdLst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914400 w 1337388"/>
              <a:gd name="connsiteY3" fmla="*/ 1038808 h 1548882"/>
              <a:gd name="connsiteX4" fmla="*/ 503854 w 1337388"/>
              <a:gd name="connsiteY4" fmla="*/ 454090 h 1548882"/>
              <a:gd name="connsiteX5" fmla="*/ 939282 w 1337388"/>
              <a:gd name="connsiteY5" fmla="*/ 248817 h 1548882"/>
              <a:gd name="connsiteX6" fmla="*/ 1300066 w 1337388"/>
              <a:gd name="connsiteY6" fmla="*/ 236376 h 1548882"/>
              <a:gd name="connsiteX7" fmla="*/ 1337388 w 1337388"/>
              <a:gd name="connsiteY7" fmla="*/ 0 h 1548882"/>
              <a:gd name="connsiteX8" fmla="*/ 628262 w 1337388"/>
              <a:gd name="connsiteY8" fmla="*/ 143070 h 1548882"/>
              <a:gd name="connsiteX9" fmla="*/ 230156 w 1337388"/>
              <a:gd name="connsiteY9" fmla="*/ 292359 h 1548882"/>
              <a:gd name="connsiteX10" fmla="*/ 0 w 1337388"/>
              <a:gd name="connsiteY10" fmla="*/ 665584 h 1548882"/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628262 w 1337388"/>
              <a:gd name="connsiteY3" fmla="*/ 1231641 h 1548882"/>
              <a:gd name="connsiteX4" fmla="*/ 914400 w 1337388"/>
              <a:gd name="connsiteY4" fmla="*/ 1038808 h 1548882"/>
              <a:gd name="connsiteX5" fmla="*/ 503854 w 1337388"/>
              <a:gd name="connsiteY5" fmla="*/ 454090 h 1548882"/>
              <a:gd name="connsiteX6" fmla="*/ 939282 w 1337388"/>
              <a:gd name="connsiteY6" fmla="*/ 248817 h 1548882"/>
              <a:gd name="connsiteX7" fmla="*/ 1300066 w 1337388"/>
              <a:gd name="connsiteY7" fmla="*/ 236376 h 1548882"/>
              <a:gd name="connsiteX8" fmla="*/ 1337388 w 1337388"/>
              <a:gd name="connsiteY8" fmla="*/ 0 h 1548882"/>
              <a:gd name="connsiteX9" fmla="*/ 628262 w 1337388"/>
              <a:gd name="connsiteY9" fmla="*/ 143070 h 1548882"/>
              <a:gd name="connsiteX10" fmla="*/ 230156 w 1337388"/>
              <a:gd name="connsiteY10" fmla="*/ 292359 h 1548882"/>
              <a:gd name="connsiteX11" fmla="*/ 0 w 1337388"/>
              <a:gd name="connsiteY11" fmla="*/ 665584 h 1548882"/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628262 w 1337388"/>
              <a:gd name="connsiteY3" fmla="*/ 1231641 h 1548882"/>
              <a:gd name="connsiteX4" fmla="*/ 914400 w 1337388"/>
              <a:gd name="connsiteY4" fmla="*/ 1038808 h 1548882"/>
              <a:gd name="connsiteX5" fmla="*/ 659364 w 1337388"/>
              <a:gd name="connsiteY5" fmla="*/ 789992 h 1548882"/>
              <a:gd name="connsiteX6" fmla="*/ 503854 w 1337388"/>
              <a:gd name="connsiteY6" fmla="*/ 454090 h 1548882"/>
              <a:gd name="connsiteX7" fmla="*/ 939282 w 1337388"/>
              <a:gd name="connsiteY7" fmla="*/ 248817 h 1548882"/>
              <a:gd name="connsiteX8" fmla="*/ 1300066 w 1337388"/>
              <a:gd name="connsiteY8" fmla="*/ 236376 h 1548882"/>
              <a:gd name="connsiteX9" fmla="*/ 1337388 w 1337388"/>
              <a:gd name="connsiteY9" fmla="*/ 0 h 1548882"/>
              <a:gd name="connsiteX10" fmla="*/ 628262 w 1337388"/>
              <a:gd name="connsiteY10" fmla="*/ 143070 h 1548882"/>
              <a:gd name="connsiteX11" fmla="*/ 230156 w 1337388"/>
              <a:gd name="connsiteY11" fmla="*/ 292359 h 1548882"/>
              <a:gd name="connsiteX12" fmla="*/ 0 w 1337388"/>
              <a:gd name="connsiteY12" fmla="*/ 665584 h 1548882"/>
              <a:gd name="connsiteX0" fmla="*/ 0 w 1337388"/>
              <a:gd name="connsiteY0" fmla="*/ 665584 h 1548882"/>
              <a:gd name="connsiteX1" fmla="*/ 248817 w 1337388"/>
              <a:gd name="connsiteY1" fmla="*/ 1013927 h 1548882"/>
              <a:gd name="connsiteX2" fmla="*/ 311021 w 1337388"/>
              <a:gd name="connsiteY2" fmla="*/ 1399592 h 1548882"/>
              <a:gd name="connsiteX3" fmla="*/ 646923 w 1337388"/>
              <a:gd name="connsiteY3" fmla="*/ 1548882 h 1548882"/>
              <a:gd name="connsiteX4" fmla="*/ 628262 w 1337388"/>
              <a:gd name="connsiteY4" fmla="*/ 1231641 h 1548882"/>
              <a:gd name="connsiteX5" fmla="*/ 914400 w 1337388"/>
              <a:gd name="connsiteY5" fmla="*/ 1038808 h 1548882"/>
              <a:gd name="connsiteX6" fmla="*/ 659364 w 1337388"/>
              <a:gd name="connsiteY6" fmla="*/ 789992 h 1548882"/>
              <a:gd name="connsiteX7" fmla="*/ 503854 w 1337388"/>
              <a:gd name="connsiteY7" fmla="*/ 454090 h 1548882"/>
              <a:gd name="connsiteX8" fmla="*/ 939282 w 1337388"/>
              <a:gd name="connsiteY8" fmla="*/ 248817 h 1548882"/>
              <a:gd name="connsiteX9" fmla="*/ 1300066 w 1337388"/>
              <a:gd name="connsiteY9" fmla="*/ 236376 h 1548882"/>
              <a:gd name="connsiteX10" fmla="*/ 1337388 w 1337388"/>
              <a:gd name="connsiteY10" fmla="*/ 0 h 1548882"/>
              <a:gd name="connsiteX11" fmla="*/ 628262 w 1337388"/>
              <a:gd name="connsiteY11" fmla="*/ 143070 h 1548882"/>
              <a:gd name="connsiteX12" fmla="*/ 230156 w 1337388"/>
              <a:gd name="connsiteY12" fmla="*/ 292359 h 1548882"/>
              <a:gd name="connsiteX13" fmla="*/ 0 w 1337388"/>
              <a:gd name="connsiteY13" fmla="*/ 665584 h 154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7388" h="1548882">
                <a:moveTo>
                  <a:pt x="0" y="665584"/>
                </a:moveTo>
                <a:cubicBezTo>
                  <a:pt x="60131" y="798286"/>
                  <a:pt x="188686" y="881225"/>
                  <a:pt x="248817" y="1013927"/>
                </a:cubicBezTo>
                <a:lnTo>
                  <a:pt x="311021" y="1399592"/>
                </a:lnTo>
                <a:lnTo>
                  <a:pt x="646923" y="1548882"/>
                </a:lnTo>
                <a:cubicBezTo>
                  <a:pt x="686319" y="1468017"/>
                  <a:pt x="588866" y="1312506"/>
                  <a:pt x="628262" y="1231641"/>
                </a:cubicBezTo>
                <a:lnTo>
                  <a:pt x="914400" y="1038808"/>
                </a:lnTo>
                <a:cubicBezTo>
                  <a:pt x="845976" y="937208"/>
                  <a:pt x="727788" y="891592"/>
                  <a:pt x="659364" y="789992"/>
                </a:cubicBezTo>
                <a:lnTo>
                  <a:pt x="503854" y="454090"/>
                </a:lnTo>
                <a:lnTo>
                  <a:pt x="939282" y="248817"/>
                </a:lnTo>
                <a:lnTo>
                  <a:pt x="1300066" y="236376"/>
                </a:lnTo>
                <a:lnTo>
                  <a:pt x="1337388" y="0"/>
                </a:lnTo>
                <a:lnTo>
                  <a:pt x="628262" y="143070"/>
                </a:lnTo>
                <a:lnTo>
                  <a:pt x="230156" y="292359"/>
                </a:lnTo>
                <a:lnTo>
                  <a:pt x="0" y="66558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 : forme 14"/>
          <p:cNvSpPr/>
          <p:nvPr/>
        </p:nvSpPr>
        <p:spPr>
          <a:xfrm>
            <a:off x="4690188" y="1586204"/>
            <a:ext cx="2637453" cy="1555102"/>
          </a:xfrm>
          <a:custGeom>
            <a:avLst/>
            <a:gdLst>
              <a:gd name="connsiteX0" fmla="*/ 31102 w 2637453"/>
              <a:gd name="connsiteY0" fmla="*/ 429208 h 1555102"/>
              <a:gd name="connsiteX1" fmla="*/ 80865 w 2637453"/>
              <a:gd name="connsiteY1" fmla="*/ 155510 h 1555102"/>
              <a:gd name="connsiteX2" fmla="*/ 379445 w 2637453"/>
              <a:gd name="connsiteY2" fmla="*/ 49763 h 1555102"/>
              <a:gd name="connsiteX3" fmla="*/ 603379 w 2637453"/>
              <a:gd name="connsiteY3" fmla="*/ 205274 h 1555102"/>
              <a:gd name="connsiteX4" fmla="*/ 1113453 w 2637453"/>
              <a:gd name="connsiteY4" fmla="*/ 174172 h 1555102"/>
              <a:gd name="connsiteX5" fmla="*/ 2220685 w 2637453"/>
              <a:gd name="connsiteY5" fmla="*/ 0 h 1555102"/>
              <a:gd name="connsiteX6" fmla="*/ 2637453 w 2637453"/>
              <a:gd name="connsiteY6" fmla="*/ 18661 h 1555102"/>
              <a:gd name="connsiteX7" fmla="*/ 2625012 w 2637453"/>
              <a:gd name="connsiteY7" fmla="*/ 1175657 h 1555102"/>
              <a:gd name="connsiteX8" fmla="*/ 1567543 w 2637453"/>
              <a:gd name="connsiteY8" fmla="*/ 1555102 h 1555102"/>
              <a:gd name="connsiteX9" fmla="*/ 1150775 w 2637453"/>
              <a:gd name="connsiteY9" fmla="*/ 1430694 h 1555102"/>
              <a:gd name="connsiteX10" fmla="*/ 429208 w 2637453"/>
              <a:gd name="connsiteY10" fmla="*/ 1492898 h 1555102"/>
              <a:gd name="connsiteX11" fmla="*/ 0 w 2637453"/>
              <a:gd name="connsiteY11" fmla="*/ 789992 h 1555102"/>
              <a:gd name="connsiteX12" fmla="*/ 31102 w 2637453"/>
              <a:gd name="connsiteY12" fmla="*/ 429208 h 155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7453" h="1555102">
                <a:moveTo>
                  <a:pt x="31102" y="429208"/>
                </a:moveTo>
                <a:lnTo>
                  <a:pt x="80865" y="155510"/>
                </a:lnTo>
                <a:lnTo>
                  <a:pt x="379445" y="49763"/>
                </a:lnTo>
                <a:lnTo>
                  <a:pt x="603379" y="205274"/>
                </a:lnTo>
                <a:lnTo>
                  <a:pt x="1113453" y="174172"/>
                </a:lnTo>
                <a:lnTo>
                  <a:pt x="2220685" y="0"/>
                </a:lnTo>
                <a:lnTo>
                  <a:pt x="2637453" y="18661"/>
                </a:lnTo>
                <a:lnTo>
                  <a:pt x="2625012" y="1175657"/>
                </a:lnTo>
                <a:lnTo>
                  <a:pt x="1567543" y="1555102"/>
                </a:lnTo>
                <a:lnTo>
                  <a:pt x="1150775" y="1430694"/>
                </a:lnTo>
                <a:lnTo>
                  <a:pt x="429208" y="1492898"/>
                </a:lnTo>
                <a:lnTo>
                  <a:pt x="0" y="789992"/>
                </a:lnTo>
                <a:lnTo>
                  <a:pt x="31102" y="42920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 : forme 15"/>
          <p:cNvSpPr/>
          <p:nvPr/>
        </p:nvSpPr>
        <p:spPr>
          <a:xfrm>
            <a:off x="6151984" y="3228392"/>
            <a:ext cx="466530" cy="348343"/>
          </a:xfrm>
          <a:custGeom>
            <a:avLst/>
            <a:gdLst>
              <a:gd name="connsiteX0" fmla="*/ 0 w 466530"/>
              <a:gd name="connsiteY0" fmla="*/ 242596 h 348343"/>
              <a:gd name="connsiteX1" fmla="*/ 205273 w 466530"/>
              <a:gd name="connsiteY1" fmla="*/ 130628 h 348343"/>
              <a:gd name="connsiteX2" fmla="*/ 466530 w 466530"/>
              <a:gd name="connsiteY2" fmla="*/ 0 h 348343"/>
              <a:gd name="connsiteX3" fmla="*/ 379445 w 466530"/>
              <a:gd name="connsiteY3" fmla="*/ 192832 h 348343"/>
              <a:gd name="connsiteX4" fmla="*/ 174171 w 466530"/>
              <a:gd name="connsiteY4" fmla="*/ 348343 h 348343"/>
              <a:gd name="connsiteX5" fmla="*/ 55983 w 466530"/>
              <a:gd name="connsiteY5" fmla="*/ 323461 h 348343"/>
              <a:gd name="connsiteX6" fmla="*/ 0 w 466530"/>
              <a:gd name="connsiteY6" fmla="*/ 242596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530" h="348343">
                <a:moveTo>
                  <a:pt x="0" y="242596"/>
                </a:moveTo>
                <a:lnTo>
                  <a:pt x="205273" y="130628"/>
                </a:lnTo>
                <a:lnTo>
                  <a:pt x="466530" y="0"/>
                </a:lnTo>
                <a:lnTo>
                  <a:pt x="379445" y="192832"/>
                </a:lnTo>
                <a:lnTo>
                  <a:pt x="174171" y="348343"/>
                </a:lnTo>
                <a:lnTo>
                  <a:pt x="55983" y="323461"/>
                </a:lnTo>
                <a:lnTo>
                  <a:pt x="0" y="242596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9600" y="159026"/>
            <a:ext cx="6718041" cy="3417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490004" y="2321862"/>
            <a:ext cx="552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Grèce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284902" y="2278510"/>
            <a:ext cx="653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Turquie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033400" y="1317076"/>
            <a:ext cx="691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Bulgarie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181346" y="918434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Serbie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457359" y="1621029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Mac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098782" y="173328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Alb</a:t>
            </a:r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646045" y="96495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Bosn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401116" y="467990"/>
            <a:ext cx="634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Croatie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040332" y="29141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Slv</a:t>
            </a:r>
            <a:endParaRPr lang="fr-FR" sz="1200" dirty="0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848" y="237153"/>
            <a:ext cx="1942329" cy="913622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1402992" y="1166135"/>
            <a:ext cx="493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Italie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408999" y="3152096"/>
            <a:ext cx="620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Chypre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021283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600721" y="4551219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609600" y="5098473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00721" y="5583382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2399726" y="6248400"/>
            <a:ext cx="787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Titre : </a:t>
            </a:r>
          </a:p>
        </p:txBody>
      </p:sp>
    </p:spTree>
    <p:extLst>
      <p:ext uri="{BB962C8B-B14F-4D97-AF65-F5344CB8AC3E}">
        <p14:creationId xmlns:p14="http://schemas.microsoft.com/office/powerpoint/2010/main" val="202826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99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 : forme 2"/>
          <p:cNvSpPr/>
          <p:nvPr/>
        </p:nvSpPr>
        <p:spPr>
          <a:xfrm>
            <a:off x="688288" y="159026"/>
            <a:ext cx="2333207" cy="2663687"/>
          </a:xfrm>
          <a:custGeom>
            <a:avLst/>
            <a:gdLst>
              <a:gd name="connsiteX0" fmla="*/ 39756 w 2266122"/>
              <a:gd name="connsiteY0" fmla="*/ 755374 h 2663687"/>
              <a:gd name="connsiteX1" fmla="*/ 463826 w 2266122"/>
              <a:gd name="connsiteY1" fmla="*/ 689113 h 2663687"/>
              <a:gd name="connsiteX2" fmla="*/ 848139 w 2266122"/>
              <a:gd name="connsiteY2" fmla="*/ 1470991 h 2663687"/>
              <a:gd name="connsiteX3" fmla="*/ 1470991 w 2266122"/>
              <a:gd name="connsiteY3" fmla="*/ 2054087 h 2663687"/>
              <a:gd name="connsiteX4" fmla="*/ 1669774 w 2266122"/>
              <a:gd name="connsiteY4" fmla="*/ 2332383 h 2663687"/>
              <a:gd name="connsiteX5" fmla="*/ 1577009 w 2266122"/>
              <a:gd name="connsiteY5" fmla="*/ 2584174 h 2663687"/>
              <a:gd name="connsiteX6" fmla="*/ 1616765 w 2266122"/>
              <a:gd name="connsiteY6" fmla="*/ 2663687 h 2663687"/>
              <a:gd name="connsiteX7" fmla="*/ 1948069 w 2266122"/>
              <a:gd name="connsiteY7" fmla="*/ 2358887 h 2663687"/>
              <a:gd name="connsiteX8" fmla="*/ 1802296 w 2266122"/>
              <a:gd name="connsiteY8" fmla="*/ 2133600 h 2663687"/>
              <a:gd name="connsiteX9" fmla="*/ 1908313 w 2266122"/>
              <a:gd name="connsiteY9" fmla="*/ 1934817 h 2663687"/>
              <a:gd name="connsiteX10" fmla="*/ 2160104 w 2266122"/>
              <a:gd name="connsiteY10" fmla="*/ 2120348 h 2663687"/>
              <a:gd name="connsiteX11" fmla="*/ 2266122 w 2266122"/>
              <a:gd name="connsiteY11" fmla="*/ 2040835 h 2663687"/>
              <a:gd name="connsiteX12" fmla="*/ 1364974 w 2266122"/>
              <a:gd name="connsiteY12" fmla="*/ 1311965 h 2663687"/>
              <a:gd name="connsiteX13" fmla="*/ 1020417 w 2266122"/>
              <a:gd name="connsiteY13" fmla="*/ 781878 h 2663687"/>
              <a:gd name="connsiteX14" fmla="*/ 1020417 w 2266122"/>
              <a:gd name="connsiteY14" fmla="*/ 450574 h 2663687"/>
              <a:gd name="connsiteX15" fmla="*/ 1338469 w 2266122"/>
              <a:gd name="connsiteY15" fmla="*/ 397565 h 2663687"/>
              <a:gd name="connsiteX16" fmla="*/ 1285461 w 2266122"/>
              <a:gd name="connsiteY16" fmla="*/ 106017 h 2663687"/>
              <a:gd name="connsiteX17" fmla="*/ 821635 w 2266122"/>
              <a:gd name="connsiteY17" fmla="*/ 0 h 2663687"/>
              <a:gd name="connsiteX18" fmla="*/ 0 w 2266122"/>
              <a:gd name="connsiteY18" fmla="*/ 212035 h 2663687"/>
              <a:gd name="connsiteX19" fmla="*/ 39756 w 2266122"/>
              <a:gd name="connsiteY19" fmla="*/ 755374 h 2663687"/>
              <a:gd name="connsiteX0" fmla="*/ 39756 w 2266122"/>
              <a:gd name="connsiteY0" fmla="*/ 755374 h 2663687"/>
              <a:gd name="connsiteX1" fmla="*/ 277360 w 2266122"/>
              <a:gd name="connsiteY1" fmla="*/ 669313 h 2663687"/>
              <a:gd name="connsiteX2" fmla="*/ 463826 w 2266122"/>
              <a:gd name="connsiteY2" fmla="*/ 689113 h 2663687"/>
              <a:gd name="connsiteX3" fmla="*/ 848139 w 2266122"/>
              <a:gd name="connsiteY3" fmla="*/ 1470991 h 2663687"/>
              <a:gd name="connsiteX4" fmla="*/ 1470991 w 2266122"/>
              <a:gd name="connsiteY4" fmla="*/ 2054087 h 2663687"/>
              <a:gd name="connsiteX5" fmla="*/ 1669774 w 2266122"/>
              <a:gd name="connsiteY5" fmla="*/ 2332383 h 2663687"/>
              <a:gd name="connsiteX6" fmla="*/ 1577009 w 2266122"/>
              <a:gd name="connsiteY6" fmla="*/ 2584174 h 2663687"/>
              <a:gd name="connsiteX7" fmla="*/ 1616765 w 2266122"/>
              <a:gd name="connsiteY7" fmla="*/ 2663687 h 2663687"/>
              <a:gd name="connsiteX8" fmla="*/ 1948069 w 2266122"/>
              <a:gd name="connsiteY8" fmla="*/ 2358887 h 2663687"/>
              <a:gd name="connsiteX9" fmla="*/ 1802296 w 2266122"/>
              <a:gd name="connsiteY9" fmla="*/ 2133600 h 2663687"/>
              <a:gd name="connsiteX10" fmla="*/ 1908313 w 2266122"/>
              <a:gd name="connsiteY10" fmla="*/ 1934817 h 2663687"/>
              <a:gd name="connsiteX11" fmla="*/ 2160104 w 2266122"/>
              <a:gd name="connsiteY11" fmla="*/ 2120348 h 2663687"/>
              <a:gd name="connsiteX12" fmla="*/ 2266122 w 2266122"/>
              <a:gd name="connsiteY12" fmla="*/ 2040835 h 2663687"/>
              <a:gd name="connsiteX13" fmla="*/ 1364974 w 2266122"/>
              <a:gd name="connsiteY13" fmla="*/ 1311965 h 2663687"/>
              <a:gd name="connsiteX14" fmla="*/ 1020417 w 2266122"/>
              <a:gd name="connsiteY14" fmla="*/ 781878 h 2663687"/>
              <a:gd name="connsiteX15" fmla="*/ 1020417 w 2266122"/>
              <a:gd name="connsiteY15" fmla="*/ 450574 h 2663687"/>
              <a:gd name="connsiteX16" fmla="*/ 1338469 w 2266122"/>
              <a:gd name="connsiteY16" fmla="*/ 397565 h 2663687"/>
              <a:gd name="connsiteX17" fmla="*/ 1285461 w 2266122"/>
              <a:gd name="connsiteY17" fmla="*/ 106017 h 2663687"/>
              <a:gd name="connsiteX18" fmla="*/ 821635 w 2266122"/>
              <a:gd name="connsiteY18" fmla="*/ 0 h 2663687"/>
              <a:gd name="connsiteX19" fmla="*/ 0 w 2266122"/>
              <a:gd name="connsiteY19" fmla="*/ 212035 h 2663687"/>
              <a:gd name="connsiteX20" fmla="*/ 39756 w 2266122"/>
              <a:gd name="connsiteY20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888720 w 2333207"/>
              <a:gd name="connsiteY18" fmla="*/ 0 h 2663687"/>
              <a:gd name="connsiteX19" fmla="*/ 67085 w 2333207"/>
              <a:gd name="connsiteY19" fmla="*/ 212035 h 2663687"/>
              <a:gd name="connsiteX20" fmla="*/ 200 w 2333207"/>
              <a:gd name="connsiteY20" fmla="*/ 513327 h 2663687"/>
              <a:gd name="connsiteX21" fmla="*/ 106841 w 2333207"/>
              <a:gd name="connsiteY21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888720 w 2333207"/>
              <a:gd name="connsiteY18" fmla="*/ 0 h 2663687"/>
              <a:gd name="connsiteX19" fmla="*/ 468159 w 2333207"/>
              <a:gd name="connsiteY19" fmla="*/ 185219 h 2663687"/>
              <a:gd name="connsiteX20" fmla="*/ 67085 w 2333207"/>
              <a:gd name="connsiteY20" fmla="*/ 212035 h 2663687"/>
              <a:gd name="connsiteX21" fmla="*/ 200 w 2333207"/>
              <a:gd name="connsiteY21" fmla="*/ 513327 h 2663687"/>
              <a:gd name="connsiteX22" fmla="*/ 106841 w 2333207"/>
              <a:gd name="connsiteY22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1108239 w 2333207"/>
              <a:gd name="connsiteY18" fmla="*/ 7718 h 2663687"/>
              <a:gd name="connsiteX19" fmla="*/ 888720 w 2333207"/>
              <a:gd name="connsiteY19" fmla="*/ 0 h 2663687"/>
              <a:gd name="connsiteX20" fmla="*/ 468159 w 2333207"/>
              <a:gd name="connsiteY20" fmla="*/ 185219 h 2663687"/>
              <a:gd name="connsiteX21" fmla="*/ 67085 w 2333207"/>
              <a:gd name="connsiteY21" fmla="*/ 212035 h 2663687"/>
              <a:gd name="connsiteX22" fmla="*/ 200 w 2333207"/>
              <a:gd name="connsiteY22" fmla="*/ 513327 h 2663687"/>
              <a:gd name="connsiteX23" fmla="*/ 106841 w 2333207"/>
              <a:gd name="connsiteY23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367903 w 2333207"/>
              <a:gd name="connsiteY16" fmla="*/ 392186 h 2663687"/>
              <a:gd name="connsiteX17" fmla="*/ 1352546 w 2333207"/>
              <a:gd name="connsiteY17" fmla="*/ 106017 h 2663687"/>
              <a:gd name="connsiteX18" fmla="*/ 1108239 w 2333207"/>
              <a:gd name="connsiteY18" fmla="*/ 7718 h 2663687"/>
              <a:gd name="connsiteX19" fmla="*/ 888720 w 2333207"/>
              <a:gd name="connsiteY19" fmla="*/ 0 h 2663687"/>
              <a:gd name="connsiteX20" fmla="*/ 468159 w 2333207"/>
              <a:gd name="connsiteY20" fmla="*/ 185219 h 2663687"/>
              <a:gd name="connsiteX21" fmla="*/ 67085 w 2333207"/>
              <a:gd name="connsiteY21" fmla="*/ 212035 h 2663687"/>
              <a:gd name="connsiteX22" fmla="*/ 200 w 2333207"/>
              <a:gd name="connsiteY22" fmla="*/ 513327 h 2663687"/>
              <a:gd name="connsiteX23" fmla="*/ 106841 w 2333207"/>
              <a:gd name="connsiteY23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538076 w 2333207"/>
              <a:gd name="connsiteY5" fmla="*/ 2054087 h 2663687"/>
              <a:gd name="connsiteX6" fmla="*/ 1736859 w 2333207"/>
              <a:gd name="connsiteY6" fmla="*/ 2332383 h 2663687"/>
              <a:gd name="connsiteX7" fmla="*/ 1644094 w 2333207"/>
              <a:gd name="connsiteY7" fmla="*/ 2584174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44094 w 2333207"/>
              <a:gd name="connsiteY7" fmla="*/ 2584174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52546 w 2333207"/>
              <a:gd name="connsiteY19" fmla="*/ 106017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47168 w 2333207"/>
              <a:gd name="connsiteY19" fmla="*/ 143669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47168 w 2333207"/>
              <a:gd name="connsiteY19" fmla="*/ 143669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33207" h="2663687">
                <a:moveTo>
                  <a:pt x="106841" y="755374"/>
                </a:moveTo>
                <a:cubicBezTo>
                  <a:pt x="189628" y="739238"/>
                  <a:pt x="261658" y="685449"/>
                  <a:pt x="344445" y="669313"/>
                </a:cubicBezTo>
                <a:lnTo>
                  <a:pt x="530911" y="689113"/>
                </a:lnTo>
                <a:lnTo>
                  <a:pt x="915224" y="1470991"/>
                </a:lnTo>
                <a:cubicBezTo>
                  <a:pt x="1036936" y="1589247"/>
                  <a:pt x="1207059" y="1642958"/>
                  <a:pt x="1328771" y="1761214"/>
                </a:cubicBezTo>
                <a:lnTo>
                  <a:pt x="1634895" y="2054087"/>
                </a:lnTo>
                <a:lnTo>
                  <a:pt x="1736859" y="2332383"/>
                </a:lnTo>
                <a:lnTo>
                  <a:pt x="1627957" y="2562659"/>
                </a:lnTo>
                <a:lnTo>
                  <a:pt x="1683850" y="2663687"/>
                </a:lnTo>
                <a:lnTo>
                  <a:pt x="2015154" y="2358887"/>
                </a:lnTo>
                <a:lnTo>
                  <a:pt x="1853245" y="2112085"/>
                </a:lnTo>
                <a:lnTo>
                  <a:pt x="1975398" y="1934817"/>
                </a:lnTo>
                <a:lnTo>
                  <a:pt x="2227189" y="2120348"/>
                </a:lnTo>
                <a:lnTo>
                  <a:pt x="2333207" y="2040835"/>
                </a:lnTo>
                <a:cubicBezTo>
                  <a:pt x="2177689" y="1915355"/>
                  <a:pt x="1979141" y="1811390"/>
                  <a:pt x="1823623" y="1685910"/>
                </a:cubicBezTo>
                <a:lnTo>
                  <a:pt x="1432059" y="1311965"/>
                </a:lnTo>
                <a:lnTo>
                  <a:pt x="1087502" y="781878"/>
                </a:lnTo>
                <a:lnTo>
                  <a:pt x="1087502" y="450574"/>
                </a:lnTo>
                <a:lnTo>
                  <a:pt x="1367903" y="392186"/>
                </a:lnTo>
                <a:lnTo>
                  <a:pt x="1347168" y="143669"/>
                </a:lnTo>
                <a:cubicBezTo>
                  <a:pt x="1208358" y="109110"/>
                  <a:pt x="1193261" y="26141"/>
                  <a:pt x="1108239" y="7718"/>
                </a:cubicBezTo>
                <a:lnTo>
                  <a:pt x="888720" y="0"/>
                </a:lnTo>
                <a:cubicBezTo>
                  <a:pt x="746740" y="34845"/>
                  <a:pt x="610139" y="150374"/>
                  <a:pt x="468159" y="185219"/>
                </a:cubicBezTo>
                <a:lnTo>
                  <a:pt x="67085" y="212035"/>
                </a:lnTo>
                <a:cubicBezTo>
                  <a:pt x="71684" y="303501"/>
                  <a:pt x="-4399" y="421861"/>
                  <a:pt x="200" y="513327"/>
                </a:cubicBezTo>
                <a:lnTo>
                  <a:pt x="106841" y="75537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 : forme 3"/>
          <p:cNvSpPr/>
          <p:nvPr/>
        </p:nvSpPr>
        <p:spPr>
          <a:xfrm>
            <a:off x="2090057" y="261257"/>
            <a:ext cx="534955" cy="367004"/>
          </a:xfrm>
          <a:custGeom>
            <a:avLst/>
            <a:gdLst>
              <a:gd name="connsiteX0" fmla="*/ 0 w 534955"/>
              <a:gd name="connsiteY0" fmla="*/ 55984 h 367004"/>
              <a:gd name="connsiteX1" fmla="*/ 534955 w 534955"/>
              <a:gd name="connsiteY1" fmla="*/ 0 h 367004"/>
              <a:gd name="connsiteX2" fmla="*/ 528735 w 534955"/>
              <a:gd name="connsiteY2" fmla="*/ 68425 h 367004"/>
              <a:gd name="connsiteX3" fmla="*/ 286139 w 534955"/>
              <a:gd name="connsiteY3" fmla="*/ 367004 h 367004"/>
              <a:gd name="connsiteX4" fmla="*/ 12441 w 534955"/>
              <a:gd name="connsiteY4" fmla="*/ 367004 h 367004"/>
              <a:gd name="connsiteX5" fmla="*/ 0 w 534955"/>
              <a:gd name="connsiteY5" fmla="*/ 55984 h 36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955" h="367004">
                <a:moveTo>
                  <a:pt x="0" y="55984"/>
                </a:moveTo>
                <a:lnTo>
                  <a:pt x="534955" y="0"/>
                </a:lnTo>
                <a:lnTo>
                  <a:pt x="528735" y="68425"/>
                </a:lnTo>
                <a:lnTo>
                  <a:pt x="286139" y="367004"/>
                </a:lnTo>
                <a:lnTo>
                  <a:pt x="12441" y="367004"/>
                </a:lnTo>
                <a:lnTo>
                  <a:pt x="0" y="5598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/>
          <p:cNvSpPr/>
          <p:nvPr/>
        </p:nvSpPr>
        <p:spPr>
          <a:xfrm>
            <a:off x="2019510" y="348343"/>
            <a:ext cx="1121796" cy="1045028"/>
          </a:xfrm>
          <a:custGeom>
            <a:avLst/>
            <a:gdLst>
              <a:gd name="connsiteX0" fmla="*/ 808653 w 1119673"/>
              <a:gd name="connsiteY0" fmla="*/ 1045028 h 1045028"/>
              <a:gd name="connsiteX1" fmla="*/ 385665 w 1119673"/>
              <a:gd name="connsiteY1" fmla="*/ 422988 h 1045028"/>
              <a:gd name="connsiteX2" fmla="*/ 466530 w 1119673"/>
              <a:gd name="connsiteY2" fmla="*/ 354563 h 1045028"/>
              <a:gd name="connsiteX3" fmla="*/ 1119673 w 1119673"/>
              <a:gd name="connsiteY3" fmla="*/ 441649 h 1045028"/>
              <a:gd name="connsiteX4" fmla="*/ 1088571 w 1119673"/>
              <a:gd name="connsiteY4" fmla="*/ 192833 h 1045028"/>
              <a:gd name="connsiteX5" fmla="*/ 833534 w 1119673"/>
              <a:gd name="connsiteY5" fmla="*/ 192833 h 1045028"/>
              <a:gd name="connsiteX6" fmla="*/ 628261 w 1119673"/>
              <a:gd name="connsiteY6" fmla="*/ 0 h 1045028"/>
              <a:gd name="connsiteX7" fmla="*/ 360783 w 1119673"/>
              <a:gd name="connsiteY7" fmla="*/ 311020 h 1045028"/>
              <a:gd name="connsiteX8" fmla="*/ 0 w 1119673"/>
              <a:gd name="connsiteY8" fmla="*/ 304800 h 1045028"/>
              <a:gd name="connsiteX9" fmla="*/ 808653 w 1119673"/>
              <a:gd name="connsiteY9" fmla="*/ 1045028 h 1045028"/>
              <a:gd name="connsiteX0" fmla="*/ 808653 w 1119673"/>
              <a:gd name="connsiteY0" fmla="*/ 1045028 h 1045028"/>
              <a:gd name="connsiteX1" fmla="*/ 385665 w 1119673"/>
              <a:gd name="connsiteY1" fmla="*/ 422988 h 1045028"/>
              <a:gd name="connsiteX2" fmla="*/ 466530 w 1119673"/>
              <a:gd name="connsiteY2" fmla="*/ 354563 h 1045028"/>
              <a:gd name="connsiteX3" fmla="*/ 1119673 w 1119673"/>
              <a:gd name="connsiteY3" fmla="*/ 441649 h 1045028"/>
              <a:gd name="connsiteX4" fmla="*/ 1088571 w 1119673"/>
              <a:gd name="connsiteY4" fmla="*/ 192833 h 1045028"/>
              <a:gd name="connsiteX5" fmla="*/ 833534 w 1119673"/>
              <a:gd name="connsiteY5" fmla="*/ 192833 h 1045028"/>
              <a:gd name="connsiteX6" fmla="*/ 628261 w 1119673"/>
              <a:gd name="connsiteY6" fmla="*/ 0 h 1045028"/>
              <a:gd name="connsiteX7" fmla="*/ 360783 w 1119673"/>
              <a:gd name="connsiteY7" fmla="*/ 311020 h 1045028"/>
              <a:gd name="connsiteX8" fmla="*/ 0 w 1119673"/>
              <a:gd name="connsiteY8" fmla="*/ 304800 h 1045028"/>
              <a:gd name="connsiteX9" fmla="*/ 373224 w 1119673"/>
              <a:gd name="connsiteY9" fmla="*/ 789992 h 1045028"/>
              <a:gd name="connsiteX10" fmla="*/ 808653 w 1119673"/>
              <a:gd name="connsiteY10" fmla="*/ 1045028 h 1045028"/>
              <a:gd name="connsiteX0" fmla="*/ 810776 w 1121796"/>
              <a:gd name="connsiteY0" fmla="*/ 1045028 h 1045028"/>
              <a:gd name="connsiteX1" fmla="*/ 387788 w 1121796"/>
              <a:gd name="connsiteY1" fmla="*/ 422988 h 1045028"/>
              <a:gd name="connsiteX2" fmla="*/ 468653 w 1121796"/>
              <a:gd name="connsiteY2" fmla="*/ 354563 h 1045028"/>
              <a:gd name="connsiteX3" fmla="*/ 1121796 w 1121796"/>
              <a:gd name="connsiteY3" fmla="*/ 441649 h 1045028"/>
              <a:gd name="connsiteX4" fmla="*/ 1090694 w 1121796"/>
              <a:gd name="connsiteY4" fmla="*/ 192833 h 1045028"/>
              <a:gd name="connsiteX5" fmla="*/ 835657 w 1121796"/>
              <a:gd name="connsiteY5" fmla="*/ 192833 h 1045028"/>
              <a:gd name="connsiteX6" fmla="*/ 630384 w 1121796"/>
              <a:gd name="connsiteY6" fmla="*/ 0 h 1045028"/>
              <a:gd name="connsiteX7" fmla="*/ 362906 w 1121796"/>
              <a:gd name="connsiteY7" fmla="*/ 311020 h 1045028"/>
              <a:gd name="connsiteX8" fmla="*/ 2123 w 1121796"/>
              <a:gd name="connsiteY8" fmla="*/ 304800 h 1045028"/>
              <a:gd name="connsiteX9" fmla="*/ 257159 w 1121796"/>
              <a:gd name="connsiteY9" fmla="*/ 534955 h 1045028"/>
              <a:gd name="connsiteX10" fmla="*/ 375347 w 1121796"/>
              <a:gd name="connsiteY10" fmla="*/ 789992 h 1045028"/>
              <a:gd name="connsiteX11" fmla="*/ 810776 w 1121796"/>
              <a:gd name="connsiteY11" fmla="*/ 1045028 h 104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1796" h="1045028">
                <a:moveTo>
                  <a:pt x="810776" y="1045028"/>
                </a:moveTo>
                <a:lnTo>
                  <a:pt x="387788" y="422988"/>
                </a:lnTo>
                <a:lnTo>
                  <a:pt x="468653" y="354563"/>
                </a:lnTo>
                <a:lnTo>
                  <a:pt x="1121796" y="441649"/>
                </a:lnTo>
                <a:lnTo>
                  <a:pt x="1090694" y="192833"/>
                </a:lnTo>
                <a:lnTo>
                  <a:pt x="835657" y="192833"/>
                </a:lnTo>
                <a:lnTo>
                  <a:pt x="630384" y="0"/>
                </a:lnTo>
                <a:lnTo>
                  <a:pt x="362906" y="311020"/>
                </a:lnTo>
                <a:lnTo>
                  <a:pt x="2123" y="304800"/>
                </a:lnTo>
                <a:cubicBezTo>
                  <a:pt x="-23795" y="350416"/>
                  <a:pt x="194955" y="454090"/>
                  <a:pt x="257159" y="534955"/>
                </a:cubicBezTo>
                <a:cubicBezTo>
                  <a:pt x="319363" y="615820"/>
                  <a:pt x="274784" y="713274"/>
                  <a:pt x="375347" y="789992"/>
                </a:cubicBezTo>
                <a:lnTo>
                  <a:pt x="810776" y="10450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6"/>
          <p:cNvSpPr/>
          <p:nvPr/>
        </p:nvSpPr>
        <p:spPr>
          <a:xfrm>
            <a:off x="3147527" y="478971"/>
            <a:ext cx="690465" cy="1181878"/>
          </a:xfrm>
          <a:custGeom>
            <a:avLst/>
            <a:gdLst>
              <a:gd name="connsiteX0" fmla="*/ 0 w 690465"/>
              <a:gd name="connsiteY0" fmla="*/ 31102 h 1181878"/>
              <a:gd name="connsiteX1" fmla="*/ 49763 w 690465"/>
              <a:gd name="connsiteY1" fmla="*/ 727788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248816 w 690465"/>
              <a:gd name="connsiteY6" fmla="*/ 0 h 1181878"/>
              <a:gd name="connsiteX7" fmla="*/ 0 w 690465"/>
              <a:gd name="connsiteY7" fmla="*/ 31102 h 1181878"/>
              <a:gd name="connsiteX0" fmla="*/ 0 w 690465"/>
              <a:gd name="connsiteY0" fmla="*/ 31102 h 1181878"/>
              <a:gd name="connsiteX1" fmla="*/ 49763 w 690465"/>
              <a:gd name="connsiteY1" fmla="*/ 727788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  <a:gd name="connsiteX0" fmla="*/ 0 w 690465"/>
              <a:gd name="connsiteY0" fmla="*/ 31102 h 1181878"/>
              <a:gd name="connsiteX1" fmla="*/ 73669 w 690465"/>
              <a:gd name="connsiteY1" fmla="*/ 835364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  <a:gd name="connsiteX0" fmla="*/ 0 w 690465"/>
              <a:gd name="connsiteY0" fmla="*/ 31102 h 1181878"/>
              <a:gd name="connsiteX1" fmla="*/ 73669 w 690465"/>
              <a:gd name="connsiteY1" fmla="*/ 835364 h 1181878"/>
              <a:gd name="connsiteX2" fmla="*/ 187832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465" h="1181878">
                <a:moveTo>
                  <a:pt x="0" y="31102"/>
                </a:moveTo>
                <a:lnTo>
                  <a:pt x="73669" y="835364"/>
                </a:lnTo>
                <a:lnTo>
                  <a:pt x="187832" y="957943"/>
                </a:lnTo>
                <a:lnTo>
                  <a:pt x="273697" y="1181878"/>
                </a:lnTo>
                <a:lnTo>
                  <a:pt x="690465" y="1113453"/>
                </a:lnTo>
                <a:lnTo>
                  <a:pt x="690465" y="398107"/>
                </a:lnTo>
                <a:cubicBezTo>
                  <a:pt x="636555" y="346270"/>
                  <a:pt x="520440" y="344197"/>
                  <a:pt x="466530" y="292360"/>
                </a:cubicBezTo>
                <a:lnTo>
                  <a:pt x="248816" y="0"/>
                </a:lnTo>
                <a:lnTo>
                  <a:pt x="0" y="3110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 : forme 8"/>
          <p:cNvSpPr/>
          <p:nvPr/>
        </p:nvSpPr>
        <p:spPr>
          <a:xfrm>
            <a:off x="2450841" y="734008"/>
            <a:ext cx="738765" cy="800725"/>
          </a:xfrm>
          <a:custGeom>
            <a:avLst/>
            <a:gdLst>
              <a:gd name="connsiteX0" fmla="*/ 516294 w 702906"/>
              <a:gd name="connsiteY0" fmla="*/ 758890 h 758890"/>
              <a:gd name="connsiteX1" fmla="*/ 702906 w 702906"/>
              <a:gd name="connsiteY1" fmla="*/ 472751 h 758890"/>
              <a:gd name="connsiteX2" fmla="*/ 690465 w 702906"/>
              <a:gd name="connsiteY2" fmla="*/ 87086 h 758890"/>
              <a:gd name="connsiteX3" fmla="*/ 49763 w 702906"/>
              <a:gd name="connsiteY3" fmla="*/ 0 h 758890"/>
              <a:gd name="connsiteX4" fmla="*/ 0 w 702906"/>
              <a:gd name="connsiteY4" fmla="*/ 37323 h 758890"/>
              <a:gd name="connsiteX5" fmla="*/ 441649 w 702906"/>
              <a:gd name="connsiteY5" fmla="*/ 709127 h 758890"/>
              <a:gd name="connsiteX6" fmla="*/ 516294 w 702906"/>
              <a:gd name="connsiteY6" fmla="*/ 758890 h 758890"/>
              <a:gd name="connsiteX0" fmla="*/ 516294 w 738765"/>
              <a:gd name="connsiteY0" fmla="*/ 758890 h 758890"/>
              <a:gd name="connsiteX1" fmla="*/ 738765 w 738765"/>
              <a:gd name="connsiteY1" fmla="*/ 604233 h 758890"/>
              <a:gd name="connsiteX2" fmla="*/ 690465 w 738765"/>
              <a:gd name="connsiteY2" fmla="*/ 87086 h 758890"/>
              <a:gd name="connsiteX3" fmla="*/ 49763 w 738765"/>
              <a:gd name="connsiteY3" fmla="*/ 0 h 758890"/>
              <a:gd name="connsiteX4" fmla="*/ 0 w 738765"/>
              <a:gd name="connsiteY4" fmla="*/ 37323 h 758890"/>
              <a:gd name="connsiteX5" fmla="*/ 441649 w 738765"/>
              <a:gd name="connsiteY5" fmla="*/ 709127 h 758890"/>
              <a:gd name="connsiteX6" fmla="*/ 516294 w 738765"/>
              <a:gd name="connsiteY6" fmla="*/ 758890 h 758890"/>
              <a:gd name="connsiteX0" fmla="*/ 564106 w 738765"/>
              <a:gd name="connsiteY0" fmla="*/ 800725 h 800725"/>
              <a:gd name="connsiteX1" fmla="*/ 738765 w 738765"/>
              <a:gd name="connsiteY1" fmla="*/ 604233 h 800725"/>
              <a:gd name="connsiteX2" fmla="*/ 690465 w 738765"/>
              <a:gd name="connsiteY2" fmla="*/ 87086 h 800725"/>
              <a:gd name="connsiteX3" fmla="*/ 49763 w 738765"/>
              <a:gd name="connsiteY3" fmla="*/ 0 h 800725"/>
              <a:gd name="connsiteX4" fmla="*/ 0 w 738765"/>
              <a:gd name="connsiteY4" fmla="*/ 37323 h 800725"/>
              <a:gd name="connsiteX5" fmla="*/ 441649 w 738765"/>
              <a:gd name="connsiteY5" fmla="*/ 709127 h 800725"/>
              <a:gd name="connsiteX6" fmla="*/ 564106 w 738765"/>
              <a:gd name="connsiteY6" fmla="*/ 800725 h 80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65" h="800725">
                <a:moveTo>
                  <a:pt x="564106" y="800725"/>
                </a:moveTo>
                <a:lnTo>
                  <a:pt x="738765" y="604233"/>
                </a:lnTo>
                <a:lnTo>
                  <a:pt x="690465" y="87086"/>
                </a:lnTo>
                <a:lnTo>
                  <a:pt x="49763" y="0"/>
                </a:lnTo>
                <a:lnTo>
                  <a:pt x="0" y="37323"/>
                </a:lnTo>
                <a:lnTo>
                  <a:pt x="441649" y="709127"/>
                </a:lnTo>
                <a:lnTo>
                  <a:pt x="564106" y="800725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/>
          <p:cNvSpPr/>
          <p:nvPr/>
        </p:nvSpPr>
        <p:spPr>
          <a:xfrm>
            <a:off x="3439886" y="1617306"/>
            <a:ext cx="553616" cy="373225"/>
          </a:xfrm>
          <a:custGeom>
            <a:avLst/>
            <a:gdLst>
              <a:gd name="connsiteX0" fmla="*/ 0 w 553616"/>
              <a:gd name="connsiteY0" fmla="*/ 74645 h 373225"/>
              <a:gd name="connsiteX1" fmla="*/ 62204 w 553616"/>
              <a:gd name="connsiteY1" fmla="*/ 373225 h 373225"/>
              <a:gd name="connsiteX2" fmla="*/ 273698 w 553616"/>
              <a:gd name="connsiteY2" fmla="*/ 360784 h 373225"/>
              <a:gd name="connsiteX3" fmla="*/ 510073 w 553616"/>
              <a:gd name="connsiteY3" fmla="*/ 279918 h 373225"/>
              <a:gd name="connsiteX4" fmla="*/ 553616 w 553616"/>
              <a:gd name="connsiteY4" fmla="*/ 130629 h 373225"/>
              <a:gd name="connsiteX5" fmla="*/ 416767 w 553616"/>
              <a:gd name="connsiteY5" fmla="*/ 0 h 373225"/>
              <a:gd name="connsiteX6" fmla="*/ 0 w 553616"/>
              <a:gd name="connsiteY6" fmla="*/ 74645 h 37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616" h="373225">
                <a:moveTo>
                  <a:pt x="0" y="74645"/>
                </a:moveTo>
                <a:lnTo>
                  <a:pt x="62204" y="373225"/>
                </a:lnTo>
                <a:lnTo>
                  <a:pt x="273698" y="360784"/>
                </a:lnTo>
                <a:lnTo>
                  <a:pt x="510073" y="279918"/>
                </a:lnTo>
                <a:lnTo>
                  <a:pt x="553616" y="130629"/>
                </a:lnTo>
                <a:lnTo>
                  <a:pt x="416767" y="0"/>
                </a:lnTo>
                <a:lnTo>
                  <a:pt x="0" y="74645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/>
          <p:cNvSpPr/>
          <p:nvPr/>
        </p:nvSpPr>
        <p:spPr>
          <a:xfrm>
            <a:off x="3077029" y="1356903"/>
            <a:ext cx="487265" cy="1000632"/>
          </a:xfrm>
          <a:custGeom>
            <a:avLst/>
            <a:gdLst>
              <a:gd name="connsiteX0" fmla="*/ 18662 w 404327"/>
              <a:gd name="connsiteY0" fmla="*/ 174172 h 827315"/>
              <a:gd name="connsiteX1" fmla="*/ 167951 w 404327"/>
              <a:gd name="connsiteY1" fmla="*/ 0 h 827315"/>
              <a:gd name="connsiteX2" fmla="*/ 217715 w 404327"/>
              <a:gd name="connsiteY2" fmla="*/ 80866 h 827315"/>
              <a:gd name="connsiteX3" fmla="*/ 267478 w 404327"/>
              <a:gd name="connsiteY3" fmla="*/ 273698 h 827315"/>
              <a:gd name="connsiteX4" fmla="*/ 317241 w 404327"/>
              <a:gd name="connsiteY4" fmla="*/ 491413 h 827315"/>
              <a:gd name="connsiteX5" fmla="*/ 404327 w 404327"/>
              <a:gd name="connsiteY5" fmla="*/ 528735 h 827315"/>
              <a:gd name="connsiteX6" fmla="*/ 192833 w 404327"/>
              <a:gd name="connsiteY6" fmla="*/ 827315 h 827315"/>
              <a:gd name="connsiteX7" fmla="*/ 0 w 404327"/>
              <a:gd name="connsiteY7" fmla="*/ 628262 h 827315"/>
              <a:gd name="connsiteX8" fmla="*/ 18662 w 404327"/>
              <a:gd name="connsiteY8" fmla="*/ 174172 h 827315"/>
              <a:gd name="connsiteX0" fmla="*/ 0 w 487265"/>
              <a:gd name="connsiteY0" fmla="*/ 18784 h 827315"/>
              <a:gd name="connsiteX1" fmla="*/ 250889 w 487265"/>
              <a:gd name="connsiteY1" fmla="*/ 0 h 827315"/>
              <a:gd name="connsiteX2" fmla="*/ 300653 w 487265"/>
              <a:gd name="connsiteY2" fmla="*/ 80866 h 827315"/>
              <a:gd name="connsiteX3" fmla="*/ 350416 w 487265"/>
              <a:gd name="connsiteY3" fmla="*/ 273698 h 827315"/>
              <a:gd name="connsiteX4" fmla="*/ 400179 w 487265"/>
              <a:gd name="connsiteY4" fmla="*/ 491413 h 827315"/>
              <a:gd name="connsiteX5" fmla="*/ 487265 w 487265"/>
              <a:gd name="connsiteY5" fmla="*/ 528735 h 827315"/>
              <a:gd name="connsiteX6" fmla="*/ 275771 w 487265"/>
              <a:gd name="connsiteY6" fmla="*/ 827315 h 827315"/>
              <a:gd name="connsiteX7" fmla="*/ 82938 w 487265"/>
              <a:gd name="connsiteY7" fmla="*/ 628262 h 827315"/>
              <a:gd name="connsiteX8" fmla="*/ 0 w 487265"/>
              <a:gd name="connsiteY8" fmla="*/ 18784 h 827315"/>
              <a:gd name="connsiteX0" fmla="*/ 0 w 487265"/>
              <a:gd name="connsiteY0" fmla="*/ 192101 h 1000632"/>
              <a:gd name="connsiteX1" fmla="*/ 161242 w 487265"/>
              <a:gd name="connsiteY1" fmla="*/ 0 h 1000632"/>
              <a:gd name="connsiteX2" fmla="*/ 300653 w 487265"/>
              <a:gd name="connsiteY2" fmla="*/ 254183 h 1000632"/>
              <a:gd name="connsiteX3" fmla="*/ 350416 w 487265"/>
              <a:gd name="connsiteY3" fmla="*/ 447015 h 1000632"/>
              <a:gd name="connsiteX4" fmla="*/ 400179 w 487265"/>
              <a:gd name="connsiteY4" fmla="*/ 664730 h 1000632"/>
              <a:gd name="connsiteX5" fmla="*/ 487265 w 487265"/>
              <a:gd name="connsiteY5" fmla="*/ 702052 h 1000632"/>
              <a:gd name="connsiteX6" fmla="*/ 275771 w 487265"/>
              <a:gd name="connsiteY6" fmla="*/ 1000632 h 1000632"/>
              <a:gd name="connsiteX7" fmla="*/ 82938 w 487265"/>
              <a:gd name="connsiteY7" fmla="*/ 801579 h 1000632"/>
              <a:gd name="connsiteX8" fmla="*/ 0 w 487265"/>
              <a:gd name="connsiteY8" fmla="*/ 192101 h 100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265" h="1000632">
                <a:moveTo>
                  <a:pt x="0" y="192101"/>
                </a:moveTo>
                <a:lnTo>
                  <a:pt x="161242" y="0"/>
                </a:lnTo>
                <a:lnTo>
                  <a:pt x="300653" y="254183"/>
                </a:lnTo>
                <a:lnTo>
                  <a:pt x="350416" y="447015"/>
                </a:lnTo>
                <a:lnTo>
                  <a:pt x="400179" y="664730"/>
                </a:lnTo>
                <a:lnTo>
                  <a:pt x="487265" y="702052"/>
                </a:lnTo>
                <a:lnTo>
                  <a:pt x="275771" y="1000632"/>
                </a:lnTo>
                <a:lnTo>
                  <a:pt x="82938" y="801579"/>
                </a:lnTo>
                <a:lnTo>
                  <a:pt x="0" y="19210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/>
          <p:cNvSpPr/>
          <p:nvPr/>
        </p:nvSpPr>
        <p:spPr>
          <a:xfrm>
            <a:off x="3875314" y="1013927"/>
            <a:ext cx="1256523" cy="845975"/>
          </a:xfrm>
          <a:custGeom>
            <a:avLst/>
            <a:gdLst>
              <a:gd name="connsiteX0" fmla="*/ 18662 w 1256523"/>
              <a:gd name="connsiteY0" fmla="*/ 0 h 845975"/>
              <a:gd name="connsiteX1" fmla="*/ 566057 w 1256523"/>
              <a:gd name="connsiteY1" fmla="*/ 136849 h 845975"/>
              <a:gd name="connsiteX2" fmla="*/ 976604 w 1256523"/>
              <a:gd name="connsiteY2" fmla="*/ 0 h 845975"/>
              <a:gd name="connsiteX3" fmla="*/ 1256523 w 1256523"/>
              <a:gd name="connsiteY3" fmla="*/ 80865 h 845975"/>
              <a:gd name="connsiteX4" fmla="*/ 1107233 w 1256523"/>
              <a:gd name="connsiteY4" fmla="*/ 416767 h 845975"/>
              <a:gd name="connsiteX5" fmla="*/ 1175657 w 1256523"/>
              <a:gd name="connsiteY5" fmla="*/ 590938 h 845975"/>
              <a:gd name="connsiteX6" fmla="*/ 833535 w 1256523"/>
              <a:gd name="connsiteY6" fmla="*/ 696685 h 845975"/>
              <a:gd name="connsiteX7" fmla="*/ 422988 w 1256523"/>
              <a:gd name="connsiteY7" fmla="*/ 777551 h 845975"/>
              <a:gd name="connsiteX8" fmla="*/ 130629 w 1256523"/>
              <a:gd name="connsiteY8" fmla="*/ 845975 h 845975"/>
              <a:gd name="connsiteX9" fmla="*/ 155510 w 1256523"/>
              <a:gd name="connsiteY9" fmla="*/ 709126 h 845975"/>
              <a:gd name="connsiteX10" fmla="*/ 0 w 1256523"/>
              <a:gd name="connsiteY10" fmla="*/ 566057 h 845975"/>
              <a:gd name="connsiteX11" fmla="*/ 18662 w 1256523"/>
              <a:gd name="connsiteY11" fmla="*/ 0 h 84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6523" h="845975">
                <a:moveTo>
                  <a:pt x="18662" y="0"/>
                </a:moveTo>
                <a:lnTo>
                  <a:pt x="566057" y="136849"/>
                </a:lnTo>
                <a:lnTo>
                  <a:pt x="976604" y="0"/>
                </a:lnTo>
                <a:lnTo>
                  <a:pt x="1256523" y="80865"/>
                </a:lnTo>
                <a:lnTo>
                  <a:pt x="1107233" y="416767"/>
                </a:lnTo>
                <a:lnTo>
                  <a:pt x="1175657" y="590938"/>
                </a:lnTo>
                <a:lnTo>
                  <a:pt x="833535" y="696685"/>
                </a:lnTo>
                <a:lnTo>
                  <a:pt x="422988" y="777551"/>
                </a:lnTo>
                <a:lnTo>
                  <a:pt x="130629" y="845975"/>
                </a:lnTo>
                <a:lnTo>
                  <a:pt x="155510" y="709126"/>
                </a:lnTo>
                <a:lnTo>
                  <a:pt x="0" y="566057"/>
                </a:lnTo>
                <a:lnTo>
                  <a:pt x="18662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 : forme 13"/>
          <p:cNvSpPr/>
          <p:nvPr/>
        </p:nvSpPr>
        <p:spPr>
          <a:xfrm>
            <a:off x="3390122" y="1741714"/>
            <a:ext cx="1337388" cy="1548882"/>
          </a:xfrm>
          <a:custGeom>
            <a:avLst/>
            <a:gdLst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914400 w 1337388"/>
              <a:gd name="connsiteY3" fmla="*/ 1038808 h 1548882"/>
              <a:gd name="connsiteX4" fmla="*/ 503854 w 1337388"/>
              <a:gd name="connsiteY4" fmla="*/ 454090 h 1548882"/>
              <a:gd name="connsiteX5" fmla="*/ 939282 w 1337388"/>
              <a:gd name="connsiteY5" fmla="*/ 248817 h 1548882"/>
              <a:gd name="connsiteX6" fmla="*/ 1300066 w 1337388"/>
              <a:gd name="connsiteY6" fmla="*/ 236376 h 1548882"/>
              <a:gd name="connsiteX7" fmla="*/ 1337388 w 1337388"/>
              <a:gd name="connsiteY7" fmla="*/ 0 h 1548882"/>
              <a:gd name="connsiteX8" fmla="*/ 628262 w 1337388"/>
              <a:gd name="connsiteY8" fmla="*/ 143070 h 1548882"/>
              <a:gd name="connsiteX9" fmla="*/ 230156 w 1337388"/>
              <a:gd name="connsiteY9" fmla="*/ 292359 h 1548882"/>
              <a:gd name="connsiteX10" fmla="*/ 0 w 1337388"/>
              <a:gd name="connsiteY10" fmla="*/ 665584 h 1548882"/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628262 w 1337388"/>
              <a:gd name="connsiteY3" fmla="*/ 1231641 h 1548882"/>
              <a:gd name="connsiteX4" fmla="*/ 914400 w 1337388"/>
              <a:gd name="connsiteY4" fmla="*/ 1038808 h 1548882"/>
              <a:gd name="connsiteX5" fmla="*/ 503854 w 1337388"/>
              <a:gd name="connsiteY5" fmla="*/ 454090 h 1548882"/>
              <a:gd name="connsiteX6" fmla="*/ 939282 w 1337388"/>
              <a:gd name="connsiteY6" fmla="*/ 248817 h 1548882"/>
              <a:gd name="connsiteX7" fmla="*/ 1300066 w 1337388"/>
              <a:gd name="connsiteY7" fmla="*/ 236376 h 1548882"/>
              <a:gd name="connsiteX8" fmla="*/ 1337388 w 1337388"/>
              <a:gd name="connsiteY8" fmla="*/ 0 h 1548882"/>
              <a:gd name="connsiteX9" fmla="*/ 628262 w 1337388"/>
              <a:gd name="connsiteY9" fmla="*/ 143070 h 1548882"/>
              <a:gd name="connsiteX10" fmla="*/ 230156 w 1337388"/>
              <a:gd name="connsiteY10" fmla="*/ 292359 h 1548882"/>
              <a:gd name="connsiteX11" fmla="*/ 0 w 1337388"/>
              <a:gd name="connsiteY11" fmla="*/ 665584 h 1548882"/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628262 w 1337388"/>
              <a:gd name="connsiteY3" fmla="*/ 1231641 h 1548882"/>
              <a:gd name="connsiteX4" fmla="*/ 914400 w 1337388"/>
              <a:gd name="connsiteY4" fmla="*/ 1038808 h 1548882"/>
              <a:gd name="connsiteX5" fmla="*/ 659364 w 1337388"/>
              <a:gd name="connsiteY5" fmla="*/ 789992 h 1548882"/>
              <a:gd name="connsiteX6" fmla="*/ 503854 w 1337388"/>
              <a:gd name="connsiteY6" fmla="*/ 454090 h 1548882"/>
              <a:gd name="connsiteX7" fmla="*/ 939282 w 1337388"/>
              <a:gd name="connsiteY7" fmla="*/ 248817 h 1548882"/>
              <a:gd name="connsiteX8" fmla="*/ 1300066 w 1337388"/>
              <a:gd name="connsiteY8" fmla="*/ 236376 h 1548882"/>
              <a:gd name="connsiteX9" fmla="*/ 1337388 w 1337388"/>
              <a:gd name="connsiteY9" fmla="*/ 0 h 1548882"/>
              <a:gd name="connsiteX10" fmla="*/ 628262 w 1337388"/>
              <a:gd name="connsiteY10" fmla="*/ 143070 h 1548882"/>
              <a:gd name="connsiteX11" fmla="*/ 230156 w 1337388"/>
              <a:gd name="connsiteY11" fmla="*/ 292359 h 1548882"/>
              <a:gd name="connsiteX12" fmla="*/ 0 w 1337388"/>
              <a:gd name="connsiteY12" fmla="*/ 665584 h 1548882"/>
              <a:gd name="connsiteX0" fmla="*/ 0 w 1337388"/>
              <a:gd name="connsiteY0" fmla="*/ 665584 h 1548882"/>
              <a:gd name="connsiteX1" fmla="*/ 248817 w 1337388"/>
              <a:gd name="connsiteY1" fmla="*/ 1013927 h 1548882"/>
              <a:gd name="connsiteX2" fmla="*/ 311021 w 1337388"/>
              <a:gd name="connsiteY2" fmla="*/ 1399592 h 1548882"/>
              <a:gd name="connsiteX3" fmla="*/ 646923 w 1337388"/>
              <a:gd name="connsiteY3" fmla="*/ 1548882 h 1548882"/>
              <a:gd name="connsiteX4" fmla="*/ 628262 w 1337388"/>
              <a:gd name="connsiteY4" fmla="*/ 1231641 h 1548882"/>
              <a:gd name="connsiteX5" fmla="*/ 914400 w 1337388"/>
              <a:gd name="connsiteY5" fmla="*/ 1038808 h 1548882"/>
              <a:gd name="connsiteX6" fmla="*/ 659364 w 1337388"/>
              <a:gd name="connsiteY6" fmla="*/ 789992 h 1548882"/>
              <a:gd name="connsiteX7" fmla="*/ 503854 w 1337388"/>
              <a:gd name="connsiteY7" fmla="*/ 454090 h 1548882"/>
              <a:gd name="connsiteX8" fmla="*/ 939282 w 1337388"/>
              <a:gd name="connsiteY8" fmla="*/ 248817 h 1548882"/>
              <a:gd name="connsiteX9" fmla="*/ 1300066 w 1337388"/>
              <a:gd name="connsiteY9" fmla="*/ 236376 h 1548882"/>
              <a:gd name="connsiteX10" fmla="*/ 1337388 w 1337388"/>
              <a:gd name="connsiteY10" fmla="*/ 0 h 1548882"/>
              <a:gd name="connsiteX11" fmla="*/ 628262 w 1337388"/>
              <a:gd name="connsiteY11" fmla="*/ 143070 h 1548882"/>
              <a:gd name="connsiteX12" fmla="*/ 230156 w 1337388"/>
              <a:gd name="connsiteY12" fmla="*/ 292359 h 1548882"/>
              <a:gd name="connsiteX13" fmla="*/ 0 w 1337388"/>
              <a:gd name="connsiteY13" fmla="*/ 665584 h 154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7388" h="1548882">
                <a:moveTo>
                  <a:pt x="0" y="665584"/>
                </a:moveTo>
                <a:cubicBezTo>
                  <a:pt x="60131" y="798286"/>
                  <a:pt x="188686" y="881225"/>
                  <a:pt x="248817" y="1013927"/>
                </a:cubicBezTo>
                <a:lnTo>
                  <a:pt x="311021" y="1399592"/>
                </a:lnTo>
                <a:lnTo>
                  <a:pt x="646923" y="1548882"/>
                </a:lnTo>
                <a:cubicBezTo>
                  <a:pt x="686319" y="1468017"/>
                  <a:pt x="588866" y="1312506"/>
                  <a:pt x="628262" y="1231641"/>
                </a:cubicBezTo>
                <a:lnTo>
                  <a:pt x="914400" y="1038808"/>
                </a:lnTo>
                <a:cubicBezTo>
                  <a:pt x="845976" y="937208"/>
                  <a:pt x="727788" y="891592"/>
                  <a:pt x="659364" y="789992"/>
                </a:cubicBezTo>
                <a:lnTo>
                  <a:pt x="503854" y="454090"/>
                </a:lnTo>
                <a:lnTo>
                  <a:pt x="939282" y="248817"/>
                </a:lnTo>
                <a:lnTo>
                  <a:pt x="1300066" y="236376"/>
                </a:lnTo>
                <a:lnTo>
                  <a:pt x="1337388" y="0"/>
                </a:lnTo>
                <a:lnTo>
                  <a:pt x="628262" y="143070"/>
                </a:lnTo>
                <a:lnTo>
                  <a:pt x="230156" y="292359"/>
                </a:lnTo>
                <a:lnTo>
                  <a:pt x="0" y="66558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 : forme 14"/>
          <p:cNvSpPr/>
          <p:nvPr/>
        </p:nvSpPr>
        <p:spPr>
          <a:xfrm>
            <a:off x="4690188" y="1586204"/>
            <a:ext cx="2637453" cy="1555102"/>
          </a:xfrm>
          <a:custGeom>
            <a:avLst/>
            <a:gdLst>
              <a:gd name="connsiteX0" fmla="*/ 31102 w 2637453"/>
              <a:gd name="connsiteY0" fmla="*/ 429208 h 1555102"/>
              <a:gd name="connsiteX1" fmla="*/ 80865 w 2637453"/>
              <a:gd name="connsiteY1" fmla="*/ 155510 h 1555102"/>
              <a:gd name="connsiteX2" fmla="*/ 379445 w 2637453"/>
              <a:gd name="connsiteY2" fmla="*/ 49763 h 1555102"/>
              <a:gd name="connsiteX3" fmla="*/ 603379 w 2637453"/>
              <a:gd name="connsiteY3" fmla="*/ 205274 h 1555102"/>
              <a:gd name="connsiteX4" fmla="*/ 1113453 w 2637453"/>
              <a:gd name="connsiteY4" fmla="*/ 174172 h 1555102"/>
              <a:gd name="connsiteX5" fmla="*/ 2220685 w 2637453"/>
              <a:gd name="connsiteY5" fmla="*/ 0 h 1555102"/>
              <a:gd name="connsiteX6" fmla="*/ 2637453 w 2637453"/>
              <a:gd name="connsiteY6" fmla="*/ 18661 h 1555102"/>
              <a:gd name="connsiteX7" fmla="*/ 2625012 w 2637453"/>
              <a:gd name="connsiteY7" fmla="*/ 1175657 h 1555102"/>
              <a:gd name="connsiteX8" fmla="*/ 1567543 w 2637453"/>
              <a:gd name="connsiteY8" fmla="*/ 1555102 h 1555102"/>
              <a:gd name="connsiteX9" fmla="*/ 1150775 w 2637453"/>
              <a:gd name="connsiteY9" fmla="*/ 1430694 h 1555102"/>
              <a:gd name="connsiteX10" fmla="*/ 429208 w 2637453"/>
              <a:gd name="connsiteY10" fmla="*/ 1492898 h 1555102"/>
              <a:gd name="connsiteX11" fmla="*/ 0 w 2637453"/>
              <a:gd name="connsiteY11" fmla="*/ 789992 h 1555102"/>
              <a:gd name="connsiteX12" fmla="*/ 31102 w 2637453"/>
              <a:gd name="connsiteY12" fmla="*/ 429208 h 155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7453" h="1555102">
                <a:moveTo>
                  <a:pt x="31102" y="429208"/>
                </a:moveTo>
                <a:lnTo>
                  <a:pt x="80865" y="155510"/>
                </a:lnTo>
                <a:lnTo>
                  <a:pt x="379445" y="49763"/>
                </a:lnTo>
                <a:lnTo>
                  <a:pt x="603379" y="205274"/>
                </a:lnTo>
                <a:lnTo>
                  <a:pt x="1113453" y="174172"/>
                </a:lnTo>
                <a:lnTo>
                  <a:pt x="2220685" y="0"/>
                </a:lnTo>
                <a:lnTo>
                  <a:pt x="2637453" y="18661"/>
                </a:lnTo>
                <a:lnTo>
                  <a:pt x="2625012" y="1175657"/>
                </a:lnTo>
                <a:lnTo>
                  <a:pt x="1567543" y="1555102"/>
                </a:lnTo>
                <a:lnTo>
                  <a:pt x="1150775" y="1430694"/>
                </a:lnTo>
                <a:lnTo>
                  <a:pt x="429208" y="1492898"/>
                </a:lnTo>
                <a:lnTo>
                  <a:pt x="0" y="789992"/>
                </a:lnTo>
                <a:lnTo>
                  <a:pt x="31102" y="42920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 : forme 15"/>
          <p:cNvSpPr/>
          <p:nvPr/>
        </p:nvSpPr>
        <p:spPr>
          <a:xfrm>
            <a:off x="6151984" y="3228392"/>
            <a:ext cx="466530" cy="348343"/>
          </a:xfrm>
          <a:custGeom>
            <a:avLst/>
            <a:gdLst>
              <a:gd name="connsiteX0" fmla="*/ 0 w 466530"/>
              <a:gd name="connsiteY0" fmla="*/ 242596 h 348343"/>
              <a:gd name="connsiteX1" fmla="*/ 205273 w 466530"/>
              <a:gd name="connsiteY1" fmla="*/ 130628 h 348343"/>
              <a:gd name="connsiteX2" fmla="*/ 466530 w 466530"/>
              <a:gd name="connsiteY2" fmla="*/ 0 h 348343"/>
              <a:gd name="connsiteX3" fmla="*/ 379445 w 466530"/>
              <a:gd name="connsiteY3" fmla="*/ 192832 h 348343"/>
              <a:gd name="connsiteX4" fmla="*/ 174171 w 466530"/>
              <a:gd name="connsiteY4" fmla="*/ 348343 h 348343"/>
              <a:gd name="connsiteX5" fmla="*/ 55983 w 466530"/>
              <a:gd name="connsiteY5" fmla="*/ 323461 h 348343"/>
              <a:gd name="connsiteX6" fmla="*/ 0 w 466530"/>
              <a:gd name="connsiteY6" fmla="*/ 242596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530" h="348343">
                <a:moveTo>
                  <a:pt x="0" y="242596"/>
                </a:moveTo>
                <a:lnTo>
                  <a:pt x="205273" y="130628"/>
                </a:lnTo>
                <a:lnTo>
                  <a:pt x="466530" y="0"/>
                </a:lnTo>
                <a:lnTo>
                  <a:pt x="379445" y="192832"/>
                </a:lnTo>
                <a:lnTo>
                  <a:pt x="174171" y="348343"/>
                </a:lnTo>
                <a:lnTo>
                  <a:pt x="55983" y="323461"/>
                </a:lnTo>
                <a:lnTo>
                  <a:pt x="0" y="242596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9600" y="159026"/>
            <a:ext cx="6718041" cy="3417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490004" y="2321862"/>
            <a:ext cx="552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Grèce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284902" y="2278510"/>
            <a:ext cx="653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Turquie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033400" y="1317076"/>
            <a:ext cx="691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Bulgarie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181346" y="918434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Serbie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457359" y="1621029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Mac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098782" y="173328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Alb</a:t>
            </a:r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646045" y="96495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Bosn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401116" y="467990"/>
            <a:ext cx="634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Croatie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040332" y="29141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Slv</a:t>
            </a:r>
            <a:endParaRPr lang="fr-FR" sz="1200" dirty="0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848" y="237153"/>
            <a:ext cx="1942329" cy="913622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1402992" y="1166135"/>
            <a:ext cx="493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Italie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408999" y="3152096"/>
            <a:ext cx="620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Chypre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021283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600721" y="4551219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609600" y="5098473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00721" y="5583382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2399726" y="6248400"/>
            <a:ext cx="787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Titre : </a:t>
            </a:r>
          </a:p>
        </p:txBody>
      </p:sp>
    </p:spTree>
    <p:extLst>
      <p:ext uri="{BB962C8B-B14F-4D97-AF65-F5344CB8AC3E}">
        <p14:creationId xmlns:p14="http://schemas.microsoft.com/office/powerpoint/2010/main" val="3641120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 : forme 2"/>
          <p:cNvSpPr/>
          <p:nvPr/>
        </p:nvSpPr>
        <p:spPr>
          <a:xfrm>
            <a:off x="688288" y="159026"/>
            <a:ext cx="2333207" cy="2663687"/>
          </a:xfrm>
          <a:custGeom>
            <a:avLst/>
            <a:gdLst>
              <a:gd name="connsiteX0" fmla="*/ 39756 w 2266122"/>
              <a:gd name="connsiteY0" fmla="*/ 755374 h 2663687"/>
              <a:gd name="connsiteX1" fmla="*/ 463826 w 2266122"/>
              <a:gd name="connsiteY1" fmla="*/ 689113 h 2663687"/>
              <a:gd name="connsiteX2" fmla="*/ 848139 w 2266122"/>
              <a:gd name="connsiteY2" fmla="*/ 1470991 h 2663687"/>
              <a:gd name="connsiteX3" fmla="*/ 1470991 w 2266122"/>
              <a:gd name="connsiteY3" fmla="*/ 2054087 h 2663687"/>
              <a:gd name="connsiteX4" fmla="*/ 1669774 w 2266122"/>
              <a:gd name="connsiteY4" fmla="*/ 2332383 h 2663687"/>
              <a:gd name="connsiteX5" fmla="*/ 1577009 w 2266122"/>
              <a:gd name="connsiteY5" fmla="*/ 2584174 h 2663687"/>
              <a:gd name="connsiteX6" fmla="*/ 1616765 w 2266122"/>
              <a:gd name="connsiteY6" fmla="*/ 2663687 h 2663687"/>
              <a:gd name="connsiteX7" fmla="*/ 1948069 w 2266122"/>
              <a:gd name="connsiteY7" fmla="*/ 2358887 h 2663687"/>
              <a:gd name="connsiteX8" fmla="*/ 1802296 w 2266122"/>
              <a:gd name="connsiteY8" fmla="*/ 2133600 h 2663687"/>
              <a:gd name="connsiteX9" fmla="*/ 1908313 w 2266122"/>
              <a:gd name="connsiteY9" fmla="*/ 1934817 h 2663687"/>
              <a:gd name="connsiteX10" fmla="*/ 2160104 w 2266122"/>
              <a:gd name="connsiteY10" fmla="*/ 2120348 h 2663687"/>
              <a:gd name="connsiteX11" fmla="*/ 2266122 w 2266122"/>
              <a:gd name="connsiteY11" fmla="*/ 2040835 h 2663687"/>
              <a:gd name="connsiteX12" fmla="*/ 1364974 w 2266122"/>
              <a:gd name="connsiteY12" fmla="*/ 1311965 h 2663687"/>
              <a:gd name="connsiteX13" fmla="*/ 1020417 w 2266122"/>
              <a:gd name="connsiteY13" fmla="*/ 781878 h 2663687"/>
              <a:gd name="connsiteX14" fmla="*/ 1020417 w 2266122"/>
              <a:gd name="connsiteY14" fmla="*/ 450574 h 2663687"/>
              <a:gd name="connsiteX15" fmla="*/ 1338469 w 2266122"/>
              <a:gd name="connsiteY15" fmla="*/ 397565 h 2663687"/>
              <a:gd name="connsiteX16" fmla="*/ 1285461 w 2266122"/>
              <a:gd name="connsiteY16" fmla="*/ 106017 h 2663687"/>
              <a:gd name="connsiteX17" fmla="*/ 821635 w 2266122"/>
              <a:gd name="connsiteY17" fmla="*/ 0 h 2663687"/>
              <a:gd name="connsiteX18" fmla="*/ 0 w 2266122"/>
              <a:gd name="connsiteY18" fmla="*/ 212035 h 2663687"/>
              <a:gd name="connsiteX19" fmla="*/ 39756 w 2266122"/>
              <a:gd name="connsiteY19" fmla="*/ 755374 h 2663687"/>
              <a:gd name="connsiteX0" fmla="*/ 39756 w 2266122"/>
              <a:gd name="connsiteY0" fmla="*/ 755374 h 2663687"/>
              <a:gd name="connsiteX1" fmla="*/ 277360 w 2266122"/>
              <a:gd name="connsiteY1" fmla="*/ 669313 h 2663687"/>
              <a:gd name="connsiteX2" fmla="*/ 463826 w 2266122"/>
              <a:gd name="connsiteY2" fmla="*/ 689113 h 2663687"/>
              <a:gd name="connsiteX3" fmla="*/ 848139 w 2266122"/>
              <a:gd name="connsiteY3" fmla="*/ 1470991 h 2663687"/>
              <a:gd name="connsiteX4" fmla="*/ 1470991 w 2266122"/>
              <a:gd name="connsiteY4" fmla="*/ 2054087 h 2663687"/>
              <a:gd name="connsiteX5" fmla="*/ 1669774 w 2266122"/>
              <a:gd name="connsiteY5" fmla="*/ 2332383 h 2663687"/>
              <a:gd name="connsiteX6" fmla="*/ 1577009 w 2266122"/>
              <a:gd name="connsiteY6" fmla="*/ 2584174 h 2663687"/>
              <a:gd name="connsiteX7" fmla="*/ 1616765 w 2266122"/>
              <a:gd name="connsiteY7" fmla="*/ 2663687 h 2663687"/>
              <a:gd name="connsiteX8" fmla="*/ 1948069 w 2266122"/>
              <a:gd name="connsiteY8" fmla="*/ 2358887 h 2663687"/>
              <a:gd name="connsiteX9" fmla="*/ 1802296 w 2266122"/>
              <a:gd name="connsiteY9" fmla="*/ 2133600 h 2663687"/>
              <a:gd name="connsiteX10" fmla="*/ 1908313 w 2266122"/>
              <a:gd name="connsiteY10" fmla="*/ 1934817 h 2663687"/>
              <a:gd name="connsiteX11" fmla="*/ 2160104 w 2266122"/>
              <a:gd name="connsiteY11" fmla="*/ 2120348 h 2663687"/>
              <a:gd name="connsiteX12" fmla="*/ 2266122 w 2266122"/>
              <a:gd name="connsiteY12" fmla="*/ 2040835 h 2663687"/>
              <a:gd name="connsiteX13" fmla="*/ 1364974 w 2266122"/>
              <a:gd name="connsiteY13" fmla="*/ 1311965 h 2663687"/>
              <a:gd name="connsiteX14" fmla="*/ 1020417 w 2266122"/>
              <a:gd name="connsiteY14" fmla="*/ 781878 h 2663687"/>
              <a:gd name="connsiteX15" fmla="*/ 1020417 w 2266122"/>
              <a:gd name="connsiteY15" fmla="*/ 450574 h 2663687"/>
              <a:gd name="connsiteX16" fmla="*/ 1338469 w 2266122"/>
              <a:gd name="connsiteY16" fmla="*/ 397565 h 2663687"/>
              <a:gd name="connsiteX17" fmla="*/ 1285461 w 2266122"/>
              <a:gd name="connsiteY17" fmla="*/ 106017 h 2663687"/>
              <a:gd name="connsiteX18" fmla="*/ 821635 w 2266122"/>
              <a:gd name="connsiteY18" fmla="*/ 0 h 2663687"/>
              <a:gd name="connsiteX19" fmla="*/ 0 w 2266122"/>
              <a:gd name="connsiteY19" fmla="*/ 212035 h 2663687"/>
              <a:gd name="connsiteX20" fmla="*/ 39756 w 2266122"/>
              <a:gd name="connsiteY20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888720 w 2333207"/>
              <a:gd name="connsiteY18" fmla="*/ 0 h 2663687"/>
              <a:gd name="connsiteX19" fmla="*/ 67085 w 2333207"/>
              <a:gd name="connsiteY19" fmla="*/ 212035 h 2663687"/>
              <a:gd name="connsiteX20" fmla="*/ 200 w 2333207"/>
              <a:gd name="connsiteY20" fmla="*/ 513327 h 2663687"/>
              <a:gd name="connsiteX21" fmla="*/ 106841 w 2333207"/>
              <a:gd name="connsiteY21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888720 w 2333207"/>
              <a:gd name="connsiteY18" fmla="*/ 0 h 2663687"/>
              <a:gd name="connsiteX19" fmla="*/ 468159 w 2333207"/>
              <a:gd name="connsiteY19" fmla="*/ 185219 h 2663687"/>
              <a:gd name="connsiteX20" fmla="*/ 67085 w 2333207"/>
              <a:gd name="connsiteY20" fmla="*/ 212035 h 2663687"/>
              <a:gd name="connsiteX21" fmla="*/ 200 w 2333207"/>
              <a:gd name="connsiteY21" fmla="*/ 513327 h 2663687"/>
              <a:gd name="connsiteX22" fmla="*/ 106841 w 2333207"/>
              <a:gd name="connsiteY22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405554 w 2333207"/>
              <a:gd name="connsiteY16" fmla="*/ 397565 h 2663687"/>
              <a:gd name="connsiteX17" fmla="*/ 1352546 w 2333207"/>
              <a:gd name="connsiteY17" fmla="*/ 106017 h 2663687"/>
              <a:gd name="connsiteX18" fmla="*/ 1108239 w 2333207"/>
              <a:gd name="connsiteY18" fmla="*/ 7718 h 2663687"/>
              <a:gd name="connsiteX19" fmla="*/ 888720 w 2333207"/>
              <a:gd name="connsiteY19" fmla="*/ 0 h 2663687"/>
              <a:gd name="connsiteX20" fmla="*/ 468159 w 2333207"/>
              <a:gd name="connsiteY20" fmla="*/ 185219 h 2663687"/>
              <a:gd name="connsiteX21" fmla="*/ 67085 w 2333207"/>
              <a:gd name="connsiteY21" fmla="*/ 212035 h 2663687"/>
              <a:gd name="connsiteX22" fmla="*/ 200 w 2333207"/>
              <a:gd name="connsiteY22" fmla="*/ 513327 h 2663687"/>
              <a:gd name="connsiteX23" fmla="*/ 106841 w 2333207"/>
              <a:gd name="connsiteY23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538076 w 2333207"/>
              <a:gd name="connsiteY4" fmla="*/ 2054087 h 2663687"/>
              <a:gd name="connsiteX5" fmla="*/ 1736859 w 2333207"/>
              <a:gd name="connsiteY5" fmla="*/ 2332383 h 2663687"/>
              <a:gd name="connsiteX6" fmla="*/ 1644094 w 2333207"/>
              <a:gd name="connsiteY6" fmla="*/ 2584174 h 2663687"/>
              <a:gd name="connsiteX7" fmla="*/ 1683850 w 2333207"/>
              <a:gd name="connsiteY7" fmla="*/ 2663687 h 2663687"/>
              <a:gd name="connsiteX8" fmla="*/ 2015154 w 2333207"/>
              <a:gd name="connsiteY8" fmla="*/ 2358887 h 2663687"/>
              <a:gd name="connsiteX9" fmla="*/ 1869381 w 2333207"/>
              <a:gd name="connsiteY9" fmla="*/ 2133600 h 2663687"/>
              <a:gd name="connsiteX10" fmla="*/ 1975398 w 2333207"/>
              <a:gd name="connsiteY10" fmla="*/ 1934817 h 2663687"/>
              <a:gd name="connsiteX11" fmla="*/ 2227189 w 2333207"/>
              <a:gd name="connsiteY11" fmla="*/ 2120348 h 2663687"/>
              <a:gd name="connsiteX12" fmla="*/ 2333207 w 2333207"/>
              <a:gd name="connsiteY12" fmla="*/ 2040835 h 2663687"/>
              <a:gd name="connsiteX13" fmla="*/ 1432059 w 2333207"/>
              <a:gd name="connsiteY13" fmla="*/ 1311965 h 2663687"/>
              <a:gd name="connsiteX14" fmla="*/ 1087502 w 2333207"/>
              <a:gd name="connsiteY14" fmla="*/ 781878 h 2663687"/>
              <a:gd name="connsiteX15" fmla="*/ 1087502 w 2333207"/>
              <a:gd name="connsiteY15" fmla="*/ 450574 h 2663687"/>
              <a:gd name="connsiteX16" fmla="*/ 1367903 w 2333207"/>
              <a:gd name="connsiteY16" fmla="*/ 392186 h 2663687"/>
              <a:gd name="connsiteX17" fmla="*/ 1352546 w 2333207"/>
              <a:gd name="connsiteY17" fmla="*/ 106017 h 2663687"/>
              <a:gd name="connsiteX18" fmla="*/ 1108239 w 2333207"/>
              <a:gd name="connsiteY18" fmla="*/ 7718 h 2663687"/>
              <a:gd name="connsiteX19" fmla="*/ 888720 w 2333207"/>
              <a:gd name="connsiteY19" fmla="*/ 0 h 2663687"/>
              <a:gd name="connsiteX20" fmla="*/ 468159 w 2333207"/>
              <a:gd name="connsiteY20" fmla="*/ 185219 h 2663687"/>
              <a:gd name="connsiteX21" fmla="*/ 67085 w 2333207"/>
              <a:gd name="connsiteY21" fmla="*/ 212035 h 2663687"/>
              <a:gd name="connsiteX22" fmla="*/ 200 w 2333207"/>
              <a:gd name="connsiteY22" fmla="*/ 513327 h 2663687"/>
              <a:gd name="connsiteX23" fmla="*/ 106841 w 2333207"/>
              <a:gd name="connsiteY23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538076 w 2333207"/>
              <a:gd name="connsiteY5" fmla="*/ 2054087 h 2663687"/>
              <a:gd name="connsiteX6" fmla="*/ 1736859 w 2333207"/>
              <a:gd name="connsiteY6" fmla="*/ 2332383 h 2663687"/>
              <a:gd name="connsiteX7" fmla="*/ 1644094 w 2333207"/>
              <a:gd name="connsiteY7" fmla="*/ 2584174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44094 w 2333207"/>
              <a:gd name="connsiteY7" fmla="*/ 2584174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69381 w 2333207"/>
              <a:gd name="connsiteY10" fmla="*/ 2133600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432059 w 2333207"/>
              <a:gd name="connsiteY14" fmla="*/ 1311965 h 2663687"/>
              <a:gd name="connsiteX15" fmla="*/ 1087502 w 2333207"/>
              <a:gd name="connsiteY15" fmla="*/ 781878 h 2663687"/>
              <a:gd name="connsiteX16" fmla="*/ 1087502 w 2333207"/>
              <a:gd name="connsiteY16" fmla="*/ 450574 h 2663687"/>
              <a:gd name="connsiteX17" fmla="*/ 1367903 w 2333207"/>
              <a:gd name="connsiteY17" fmla="*/ 392186 h 2663687"/>
              <a:gd name="connsiteX18" fmla="*/ 1352546 w 2333207"/>
              <a:gd name="connsiteY18" fmla="*/ 106017 h 2663687"/>
              <a:gd name="connsiteX19" fmla="*/ 1108239 w 2333207"/>
              <a:gd name="connsiteY19" fmla="*/ 7718 h 2663687"/>
              <a:gd name="connsiteX20" fmla="*/ 888720 w 2333207"/>
              <a:gd name="connsiteY20" fmla="*/ 0 h 2663687"/>
              <a:gd name="connsiteX21" fmla="*/ 468159 w 2333207"/>
              <a:gd name="connsiteY21" fmla="*/ 185219 h 2663687"/>
              <a:gd name="connsiteX22" fmla="*/ 67085 w 2333207"/>
              <a:gd name="connsiteY22" fmla="*/ 212035 h 2663687"/>
              <a:gd name="connsiteX23" fmla="*/ 200 w 2333207"/>
              <a:gd name="connsiteY23" fmla="*/ 513327 h 2663687"/>
              <a:gd name="connsiteX24" fmla="*/ 106841 w 2333207"/>
              <a:gd name="connsiteY24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52546 w 2333207"/>
              <a:gd name="connsiteY19" fmla="*/ 106017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47168 w 2333207"/>
              <a:gd name="connsiteY19" fmla="*/ 143669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  <a:gd name="connsiteX0" fmla="*/ 106841 w 2333207"/>
              <a:gd name="connsiteY0" fmla="*/ 755374 h 2663687"/>
              <a:gd name="connsiteX1" fmla="*/ 344445 w 2333207"/>
              <a:gd name="connsiteY1" fmla="*/ 669313 h 2663687"/>
              <a:gd name="connsiteX2" fmla="*/ 530911 w 2333207"/>
              <a:gd name="connsiteY2" fmla="*/ 689113 h 2663687"/>
              <a:gd name="connsiteX3" fmla="*/ 915224 w 2333207"/>
              <a:gd name="connsiteY3" fmla="*/ 1470991 h 2663687"/>
              <a:gd name="connsiteX4" fmla="*/ 1328771 w 2333207"/>
              <a:gd name="connsiteY4" fmla="*/ 1761214 h 2663687"/>
              <a:gd name="connsiteX5" fmla="*/ 1634895 w 2333207"/>
              <a:gd name="connsiteY5" fmla="*/ 2054087 h 2663687"/>
              <a:gd name="connsiteX6" fmla="*/ 1736859 w 2333207"/>
              <a:gd name="connsiteY6" fmla="*/ 2332383 h 2663687"/>
              <a:gd name="connsiteX7" fmla="*/ 1627957 w 2333207"/>
              <a:gd name="connsiteY7" fmla="*/ 2562659 h 2663687"/>
              <a:gd name="connsiteX8" fmla="*/ 1683850 w 2333207"/>
              <a:gd name="connsiteY8" fmla="*/ 2663687 h 2663687"/>
              <a:gd name="connsiteX9" fmla="*/ 2015154 w 2333207"/>
              <a:gd name="connsiteY9" fmla="*/ 2358887 h 2663687"/>
              <a:gd name="connsiteX10" fmla="*/ 1853245 w 2333207"/>
              <a:gd name="connsiteY10" fmla="*/ 2112085 h 2663687"/>
              <a:gd name="connsiteX11" fmla="*/ 1975398 w 2333207"/>
              <a:gd name="connsiteY11" fmla="*/ 1934817 h 2663687"/>
              <a:gd name="connsiteX12" fmla="*/ 2227189 w 2333207"/>
              <a:gd name="connsiteY12" fmla="*/ 2120348 h 2663687"/>
              <a:gd name="connsiteX13" fmla="*/ 2333207 w 2333207"/>
              <a:gd name="connsiteY13" fmla="*/ 2040835 h 2663687"/>
              <a:gd name="connsiteX14" fmla="*/ 1823623 w 2333207"/>
              <a:gd name="connsiteY14" fmla="*/ 1685910 h 2663687"/>
              <a:gd name="connsiteX15" fmla="*/ 1432059 w 2333207"/>
              <a:gd name="connsiteY15" fmla="*/ 1311965 h 2663687"/>
              <a:gd name="connsiteX16" fmla="*/ 1087502 w 2333207"/>
              <a:gd name="connsiteY16" fmla="*/ 781878 h 2663687"/>
              <a:gd name="connsiteX17" fmla="*/ 1087502 w 2333207"/>
              <a:gd name="connsiteY17" fmla="*/ 450574 h 2663687"/>
              <a:gd name="connsiteX18" fmla="*/ 1367903 w 2333207"/>
              <a:gd name="connsiteY18" fmla="*/ 392186 h 2663687"/>
              <a:gd name="connsiteX19" fmla="*/ 1347168 w 2333207"/>
              <a:gd name="connsiteY19" fmla="*/ 143669 h 2663687"/>
              <a:gd name="connsiteX20" fmla="*/ 1108239 w 2333207"/>
              <a:gd name="connsiteY20" fmla="*/ 7718 h 2663687"/>
              <a:gd name="connsiteX21" fmla="*/ 888720 w 2333207"/>
              <a:gd name="connsiteY21" fmla="*/ 0 h 2663687"/>
              <a:gd name="connsiteX22" fmla="*/ 468159 w 2333207"/>
              <a:gd name="connsiteY22" fmla="*/ 185219 h 2663687"/>
              <a:gd name="connsiteX23" fmla="*/ 67085 w 2333207"/>
              <a:gd name="connsiteY23" fmla="*/ 212035 h 2663687"/>
              <a:gd name="connsiteX24" fmla="*/ 200 w 2333207"/>
              <a:gd name="connsiteY24" fmla="*/ 513327 h 2663687"/>
              <a:gd name="connsiteX25" fmla="*/ 106841 w 2333207"/>
              <a:gd name="connsiteY25" fmla="*/ 755374 h 266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33207" h="2663687">
                <a:moveTo>
                  <a:pt x="106841" y="755374"/>
                </a:moveTo>
                <a:cubicBezTo>
                  <a:pt x="189628" y="739238"/>
                  <a:pt x="261658" y="685449"/>
                  <a:pt x="344445" y="669313"/>
                </a:cubicBezTo>
                <a:lnTo>
                  <a:pt x="530911" y="689113"/>
                </a:lnTo>
                <a:lnTo>
                  <a:pt x="915224" y="1470991"/>
                </a:lnTo>
                <a:cubicBezTo>
                  <a:pt x="1036936" y="1589247"/>
                  <a:pt x="1207059" y="1642958"/>
                  <a:pt x="1328771" y="1761214"/>
                </a:cubicBezTo>
                <a:lnTo>
                  <a:pt x="1634895" y="2054087"/>
                </a:lnTo>
                <a:lnTo>
                  <a:pt x="1736859" y="2332383"/>
                </a:lnTo>
                <a:lnTo>
                  <a:pt x="1627957" y="2562659"/>
                </a:lnTo>
                <a:lnTo>
                  <a:pt x="1683850" y="2663687"/>
                </a:lnTo>
                <a:lnTo>
                  <a:pt x="2015154" y="2358887"/>
                </a:lnTo>
                <a:lnTo>
                  <a:pt x="1853245" y="2112085"/>
                </a:lnTo>
                <a:lnTo>
                  <a:pt x="1975398" y="1934817"/>
                </a:lnTo>
                <a:lnTo>
                  <a:pt x="2227189" y="2120348"/>
                </a:lnTo>
                <a:lnTo>
                  <a:pt x="2333207" y="2040835"/>
                </a:lnTo>
                <a:cubicBezTo>
                  <a:pt x="2177689" y="1915355"/>
                  <a:pt x="1979141" y="1811390"/>
                  <a:pt x="1823623" y="1685910"/>
                </a:cubicBezTo>
                <a:lnTo>
                  <a:pt x="1432059" y="1311965"/>
                </a:lnTo>
                <a:lnTo>
                  <a:pt x="1087502" y="781878"/>
                </a:lnTo>
                <a:lnTo>
                  <a:pt x="1087502" y="450574"/>
                </a:lnTo>
                <a:lnTo>
                  <a:pt x="1367903" y="392186"/>
                </a:lnTo>
                <a:lnTo>
                  <a:pt x="1347168" y="143669"/>
                </a:lnTo>
                <a:cubicBezTo>
                  <a:pt x="1208358" y="109110"/>
                  <a:pt x="1193261" y="26141"/>
                  <a:pt x="1108239" y="7718"/>
                </a:cubicBezTo>
                <a:lnTo>
                  <a:pt x="888720" y="0"/>
                </a:lnTo>
                <a:cubicBezTo>
                  <a:pt x="746740" y="34845"/>
                  <a:pt x="610139" y="150374"/>
                  <a:pt x="468159" y="185219"/>
                </a:cubicBezTo>
                <a:lnTo>
                  <a:pt x="67085" y="212035"/>
                </a:lnTo>
                <a:cubicBezTo>
                  <a:pt x="71684" y="303501"/>
                  <a:pt x="-4399" y="421861"/>
                  <a:pt x="200" y="513327"/>
                </a:cubicBezTo>
                <a:lnTo>
                  <a:pt x="106841" y="75537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 : forme 3"/>
          <p:cNvSpPr/>
          <p:nvPr/>
        </p:nvSpPr>
        <p:spPr>
          <a:xfrm>
            <a:off x="2090057" y="261257"/>
            <a:ext cx="534955" cy="367004"/>
          </a:xfrm>
          <a:custGeom>
            <a:avLst/>
            <a:gdLst>
              <a:gd name="connsiteX0" fmla="*/ 0 w 534955"/>
              <a:gd name="connsiteY0" fmla="*/ 55984 h 367004"/>
              <a:gd name="connsiteX1" fmla="*/ 534955 w 534955"/>
              <a:gd name="connsiteY1" fmla="*/ 0 h 367004"/>
              <a:gd name="connsiteX2" fmla="*/ 528735 w 534955"/>
              <a:gd name="connsiteY2" fmla="*/ 68425 h 367004"/>
              <a:gd name="connsiteX3" fmla="*/ 286139 w 534955"/>
              <a:gd name="connsiteY3" fmla="*/ 367004 h 367004"/>
              <a:gd name="connsiteX4" fmla="*/ 12441 w 534955"/>
              <a:gd name="connsiteY4" fmla="*/ 367004 h 367004"/>
              <a:gd name="connsiteX5" fmla="*/ 0 w 534955"/>
              <a:gd name="connsiteY5" fmla="*/ 55984 h 36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955" h="367004">
                <a:moveTo>
                  <a:pt x="0" y="55984"/>
                </a:moveTo>
                <a:lnTo>
                  <a:pt x="534955" y="0"/>
                </a:lnTo>
                <a:lnTo>
                  <a:pt x="528735" y="68425"/>
                </a:lnTo>
                <a:lnTo>
                  <a:pt x="286139" y="367004"/>
                </a:lnTo>
                <a:lnTo>
                  <a:pt x="12441" y="367004"/>
                </a:lnTo>
                <a:lnTo>
                  <a:pt x="0" y="5598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/>
          <p:cNvSpPr/>
          <p:nvPr/>
        </p:nvSpPr>
        <p:spPr>
          <a:xfrm>
            <a:off x="2019510" y="348343"/>
            <a:ext cx="1121796" cy="1045028"/>
          </a:xfrm>
          <a:custGeom>
            <a:avLst/>
            <a:gdLst>
              <a:gd name="connsiteX0" fmla="*/ 808653 w 1119673"/>
              <a:gd name="connsiteY0" fmla="*/ 1045028 h 1045028"/>
              <a:gd name="connsiteX1" fmla="*/ 385665 w 1119673"/>
              <a:gd name="connsiteY1" fmla="*/ 422988 h 1045028"/>
              <a:gd name="connsiteX2" fmla="*/ 466530 w 1119673"/>
              <a:gd name="connsiteY2" fmla="*/ 354563 h 1045028"/>
              <a:gd name="connsiteX3" fmla="*/ 1119673 w 1119673"/>
              <a:gd name="connsiteY3" fmla="*/ 441649 h 1045028"/>
              <a:gd name="connsiteX4" fmla="*/ 1088571 w 1119673"/>
              <a:gd name="connsiteY4" fmla="*/ 192833 h 1045028"/>
              <a:gd name="connsiteX5" fmla="*/ 833534 w 1119673"/>
              <a:gd name="connsiteY5" fmla="*/ 192833 h 1045028"/>
              <a:gd name="connsiteX6" fmla="*/ 628261 w 1119673"/>
              <a:gd name="connsiteY6" fmla="*/ 0 h 1045028"/>
              <a:gd name="connsiteX7" fmla="*/ 360783 w 1119673"/>
              <a:gd name="connsiteY7" fmla="*/ 311020 h 1045028"/>
              <a:gd name="connsiteX8" fmla="*/ 0 w 1119673"/>
              <a:gd name="connsiteY8" fmla="*/ 304800 h 1045028"/>
              <a:gd name="connsiteX9" fmla="*/ 808653 w 1119673"/>
              <a:gd name="connsiteY9" fmla="*/ 1045028 h 1045028"/>
              <a:gd name="connsiteX0" fmla="*/ 808653 w 1119673"/>
              <a:gd name="connsiteY0" fmla="*/ 1045028 h 1045028"/>
              <a:gd name="connsiteX1" fmla="*/ 385665 w 1119673"/>
              <a:gd name="connsiteY1" fmla="*/ 422988 h 1045028"/>
              <a:gd name="connsiteX2" fmla="*/ 466530 w 1119673"/>
              <a:gd name="connsiteY2" fmla="*/ 354563 h 1045028"/>
              <a:gd name="connsiteX3" fmla="*/ 1119673 w 1119673"/>
              <a:gd name="connsiteY3" fmla="*/ 441649 h 1045028"/>
              <a:gd name="connsiteX4" fmla="*/ 1088571 w 1119673"/>
              <a:gd name="connsiteY4" fmla="*/ 192833 h 1045028"/>
              <a:gd name="connsiteX5" fmla="*/ 833534 w 1119673"/>
              <a:gd name="connsiteY5" fmla="*/ 192833 h 1045028"/>
              <a:gd name="connsiteX6" fmla="*/ 628261 w 1119673"/>
              <a:gd name="connsiteY6" fmla="*/ 0 h 1045028"/>
              <a:gd name="connsiteX7" fmla="*/ 360783 w 1119673"/>
              <a:gd name="connsiteY7" fmla="*/ 311020 h 1045028"/>
              <a:gd name="connsiteX8" fmla="*/ 0 w 1119673"/>
              <a:gd name="connsiteY8" fmla="*/ 304800 h 1045028"/>
              <a:gd name="connsiteX9" fmla="*/ 373224 w 1119673"/>
              <a:gd name="connsiteY9" fmla="*/ 789992 h 1045028"/>
              <a:gd name="connsiteX10" fmla="*/ 808653 w 1119673"/>
              <a:gd name="connsiteY10" fmla="*/ 1045028 h 1045028"/>
              <a:gd name="connsiteX0" fmla="*/ 810776 w 1121796"/>
              <a:gd name="connsiteY0" fmla="*/ 1045028 h 1045028"/>
              <a:gd name="connsiteX1" fmla="*/ 387788 w 1121796"/>
              <a:gd name="connsiteY1" fmla="*/ 422988 h 1045028"/>
              <a:gd name="connsiteX2" fmla="*/ 468653 w 1121796"/>
              <a:gd name="connsiteY2" fmla="*/ 354563 h 1045028"/>
              <a:gd name="connsiteX3" fmla="*/ 1121796 w 1121796"/>
              <a:gd name="connsiteY3" fmla="*/ 441649 h 1045028"/>
              <a:gd name="connsiteX4" fmla="*/ 1090694 w 1121796"/>
              <a:gd name="connsiteY4" fmla="*/ 192833 h 1045028"/>
              <a:gd name="connsiteX5" fmla="*/ 835657 w 1121796"/>
              <a:gd name="connsiteY5" fmla="*/ 192833 h 1045028"/>
              <a:gd name="connsiteX6" fmla="*/ 630384 w 1121796"/>
              <a:gd name="connsiteY6" fmla="*/ 0 h 1045028"/>
              <a:gd name="connsiteX7" fmla="*/ 362906 w 1121796"/>
              <a:gd name="connsiteY7" fmla="*/ 311020 h 1045028"/>
              <a:gd name="connsiteX8" fmla="*/ 2123 w 1121796"/>
              <a:gd name="connsiteY8" fmla="*/ 304800 h 1045028"/>
              <a:gd name="connsiteX9" fmla="*/ 257159 w 1121796"/>
              <a:gd name="connsiteY9" fmla="*/ 534955 h 1045028"/>
              <a:gd name="connsiteX10" fmla="*/ 375347 w 1121796"/>
              <a:gd name="connsiteY10" fmla="*/ 789992 h 1045028"/>
              <a:gd name="connsiteX11" fmla="*/ 810776 w 1121796"/>
              <a:gd name="connsiteY11" fmla="*/ 1045028 h 104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1796" h="1045028">
                <a:moveTo>
                  <a:pt x="810776" y="1045028"/>
                </a:moveTo>
                <a:lnTo>
                  <a:pt x="387788" y="422988"/>
                </a:lnTo>
                <a:lnTo>
                  <a:pt x="468653" y="354563"/>
                </a:lnTo>
                <a:lnTo>
                  <a:pt x="1121796" y="441649"/>
                </a:lnTo>
                <a:lnTo>
                  <a:pt x="1090694" y="192833"/>
                </a:lnTo>
                <a:lnTo>
                  <a:pt x="835657" y="192833"/>
                </a:lnTo>
                <a:lnTo>
                  <a:pt x="630384" y="0"/>
                </a:lnTo>
                <a:lnTo>
                  <a:pt x="362906" y="311020"/>
                </a:lnTo>
                <a:lnTo>
                  <a:pt x="2123" y="304800"/>
                </a:lnTo>
                <a:cubicBezTo>
                  <a:pt x="-23795" y="350416"/>
                  <a:pt x="194955" y="454090"/>
                  <a:pt x="257159" y="534955"/>
                </a:cubicBezTo>
                <a:cubicBezTo>
                  <a:pt x="319363" y="615820"/>
                  <a:pt x="274784" y="713274"/>
                  <a:pt x="375347" y="789992"/>
                </a:cubicBezTo>
                <a:lnTo>
                  <a:pt x="810776" y="10450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6"/>
          <p:cNvSpPr/>
          <p:nvPr/>
        </p:nvSpPr>
        <p:spPr>
          <a:xfrm>
            <a:off x="3147527" y="478971"/>
            <a:ext cx="690465" cy="1181878"/>
          </a:xfrm>
          <a:custGeom>
            <a:avLst/>
            <a:gdLst>
              <a:gd name="connsiteX0" fmla="*/ 0 w 690465"/>
              <a:gd name="connsiteY0" fmla="*/ 31102 h 1181878"/>
              <a:gd name="connsiteX1" fmla="*/ 49763 w 690465"/>
              <a:gd name="connsiteY1" fmla="*/ 727788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248816 w 690465"/>
              <a:gd name="connsiteY6" fmla="*/ 0 h 1181878"/>
              <a:gd name="connsiteX7" fmla="*/ 0 w 690465"/>
              <a:gd name="connsiteY7" fmla="*/ 31102 h 1181878"/>
              <a:gd name="connsiteX0" fmla="*/ 0 w 690465"/>
              <a:gd name="connsiteY0" fmla="*/ 31102 h 1181878"/>
              <a:gd name="connsiteX1" fmla="*/ 49763 w 690465"/>
              <a:gd name="connsiteY1" fmla="*/ 727788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  <a:gd name="connsiteX0" fmla="*/ 0 w 690465"/>
              <a:gd name="connsiteY0" fmla="*/ 31102 h 1181878"/>
              <a:gd name="connsiteX1" fmla="*/ 73669 w 690465"/>
              <a:gd name="connsiteY1" fmla="*/ 835364 h 1181878"/>
              <a:gd name="connsiteX2" fmla="*/ 217714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  <a:gd name="connsiteX0" fmla="*/ 0 w 690465"/>
              <a:gd name="connsiteY0" fmla="*/ 31102 h 1181878"/>
              <a:gd name="connsiteX1" fmla="*/ 73669 w 690465"/>
              <a:gd name="connsiteY1" fmla="*/ 835364 h 1181878"/>
              <a:gd name="connsiteX2" fmla="*/ 187832 w 690465"/>
              <a:gd name="connsiteY2" fmla="*/ 957943 h 1181878"/>
              <a:gd name="connsiteX3" fmla="*/ 273697 w 690465"/>
              <a:gd name="connsiteY3" fmla="*/ 1181878 h 1181878"/>
              <a:gd name="connsiteX4" fmla="*/ 690465 w 690465"/>
              <a:gd name="connsiteY4" fmla="*/ 1113453 h 1181878"/>
              <a:gd name="connsiteX5" fmla="*/ 690465 w 690465"/>
              <a:gd name="connsiteY5" fmla="*/ 398107 h 1181878"/>
              <a:gd name="connsiteX6" fmla="*/ 466530 w 690465"/>
              <a:gd name="connsiteY6" fmla="*/ 292360 h 1181878"/>
              <a:gd name="connsiteX7" fmla="*/ 248816 w 690465"/>
              <a:gd name="connsiteY7" fmla="*/ 0 h 1181878"/>
              <a:gd name="connsiteX8" fmla="*/ 0 w 690465"/>
              <a:gd name="connsiteY8" fmla="*/ 31102 h 118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465" h="1181878">
                <a:moveTo>
                  <a:pt x="0" y="31102"/>
                </a:moveTo>
                <a:lnTo>
                  <a:pt x="73669" y="835364"/>
                </a:lnTo>
                <a:lnTo>
                  <a:pt x="187832" y="957943"/>
                </a:lnTo>
                <a:lnTo>
                  <a:pt x="273697" y="1181878"/>
                </a:lnTo>
                <a:lnTo>
                  <a:pt x="690465" y="1113453"/>
                </a:lnTo>
                <a:lnTo>
                  <a:pt x="690465" y="398107"/>
                </a:lnTo>
                <a:cubicBezTo>
                  <a:pt x="636555" y="346270"/>
                  <a:pt x="520440" y="344197"/>
                  <a:pt x="466530" y="292360"/>
                </a:cubicBezTo>
                <a:lnTo>
                  <a:pt x="248816" y="0"/>
                </a:lnTo>
                <a:lnTo>
                  <a:pt x="0" y="3110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 : forme 8"/>
          <p:cNvSpPr/>
          <p:nvPr/>
        </p:nvSpPr>
        <p:spPr>
          <a:xfrm>
            <a:off x="2450841" y="734008"/>
            <a:ext cx="738765" cy="800725"/>
          </a:xfrm>
          <a:custGeom>
            <a:avLst/>
            <a:gdLst>
              <a:gd name="connsiteX0" fmla="*/ 516294 w 702906"/>
              <a:gd name="connsiteY0" fmla="*/ 758890 h 758890"/>
              <a:gd name="connsiteX1" fmla="*/ 702906 w 702906"/>
              <a:gd name="connsiteY1" fmla="*/ 472751 h 758890"/>
              <a:gd name="connsiteX2" fmla="*/ 690465 w 702906"/>
              <a:gd name="connsiteY2" fmla="*/ 87086 h 758890"/>
              <a:gd name="connsiteX3" fmla="*/ 49763 w 702906"/>
              <a:gd name="connsiteY3" fmla="*/ 0 h 758890"/>
              <a:gd name="connsiteX4" fmla="*/ 0 w 702906"/>
              <a:gd name="connsiteY4" fmla="*/ 37323 h 758890"/>
              <a:gd name="connsiteX5" fmla="*/ 441649 w 702906"/>
              <a:gd name="connsiteY5" fmla="*/ 709127 h 758890"/>
              <a:gd name="connsiteX6" fmla="*/ 516294 w 702906"/>
              <a:gd name="connsiteY6" fmla="*/ 758890 h 758890"/>
              <a:gd name="connsiteX0" fmla="*/ 516294 w 738765"/>
              <a:gd name="connsiteY0" fmla="*/ 758890 h 758890"/>
              <a:gd name="connsiteX1" fmla="*/ 738765 w 738765"/>
              <a:gd name="connsiteY1" fmla="*/ 604233 h 758890"/>
              <a:gd name="connsiteX2" fmla="*/ 690465 w 738765"/>
              <a:gd name="connsiteY2" fmla="*/ 87086 h 758890"/>
              <a:gd name="connsiteX3" fmla="*/ 49763 w 738765"/>
              <a:gd name="connsiteY3" fmla="*/ 0 h 758890"/>
              <a:gd name="connsiteX4" fmla="*/ 0 w 738765"/>
              <a:gd name="connsiteY4" fmla="*/ 37323 h 758890"/>
              <a:gd name="connsiteX5" fmla="*/ 441649 w 738765"/>
              <a:gd name="connsiteY5" fmla="*/ 709127 h 758890"/>
              <a:gd name="connsiteX6" fmla="*/ 516294 w 738765"/>
              <a:gd name="connsiteY6" fmla="*/ 758890 h 758890"/>
              <a:gd name="connsiteX0" fmla="*/ 564106 w 738765"/>
              <a:gd name="connsiteY0" fmla="*/ 800725 h 800725"/>
              <a:gd name="connsiteX1" fmla="*/ 738765 w 738765"/>
              <a:gd name="connsiteY1" fmla="*/ 604233 h 800725"/>
              <a:gd name="connsiteX2" fmla="*/ 690465 w 738765"/>
              <a:gd name="connsiteY2" fmla="*/ 87086 h 800725"/>
              <a:gd name="connsiteX3" fmla="*/ 49763 w 738765"/>
              <a:gd name="connsiteY3" fmla="*/ 0 h 800725"/>
              <a:gd name="connsiteX4" fmla="*/ 0 w 738765"/>
              <a:gd name="connsiteY4" fmla="*/ 37323 h 800725"/>
              <a:gd name="connsiteX5" fmla="*/ 441649 w 738765"/>
              <a:gd name="connsiteY5" fmla="*/ 709127 h 800725"/>
              <a:gd name="connsiteX6" fmla="*/ 564106 w 738765"/>
              <a:gd name="connsiteY6" fmla="*/ 800725 h 80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65" h="800725">
                <a:moveTo>
                  <a:pt x="564106" y="800725"/>
                </a:moveTo>
                <a:lnTo>
                  <a:pt x="738765" y="604233"/>
                </a:lnTo>
                <a:lnTo>
                  <a:pt x="690465" y="87086"/>
                </a:lnTo>
                <a:lnTo>
                  <a:pt x="49763" y="0"/>
                </a:lnTo>
                <a:lnTo>
                  <a:pt x="0" y="37323"/>
                </a:lnTo>
                <a:lnTo>
                  <a:pt x="441649" y="709127"/>
                </a:lnTo>
                <a:lnTo>
                  <a:pt x="564106" y="800725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/>
          <p:cNvSpPr/>
          <p:nvPr/>
        </p:nvSpPr>
        <p:spPr>
          <a:xfrm>
            <a:off x="3439886" y="1617306"/>
            <a:ext cx="553616" cy="373225"/>
          </a:xfrm>
          <a:custGeom>
            <a:avLst/>
            <a:gdLst>
              <a:gd name="connsiteX0" fmla="*/ 0 w 553616"/>
              <a:gd name="connsiteY0" fmla="*/ 74645 h 373225"/>
              <a:gd name="connsiteX1" fmla="*/ 62204 w 553616"/>
              <a:gd name="connsiteY1" fmla="*/ 373225 h 373225"/>
              <a:gd name="connsiteX2" fmla="*/ 273698 w 553616"/>
              <a:gd name="connsiteY2" fmla="*/ 360784 h 373225"/>
              <a:gd name="connsiteX3" fmla="*/ 510073 w 553616"/>
              <a:gd name="connsiteY3" fmla="*/ 279918 h 373225"/>
              <a:gd name="connsiteX4" fmla="*/ 553616 w 553616"/>
              <a:gd name="connsiteY4" fmla="*/ 130629 h 373225"/>
              <a:gd name="connsiteX5" fmla="*/ 416767 w 553616"/>
              <a:gd name="connsiteY5" fmla="*/ 0 h 373225"/>
              <a:gd name="connsiteX6" fmla="*/ 0 w 553616"/>
              <a:gd name="connsiteY6" fmla="*/ 74645 h 37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616" h="373225">
                <a:moveTo>
                  <a:pt x="0" y="74645"/>
                </a:moveTo>
                <a:lnTo>
                  <a:pt x="62204" y="373225"/>
                </a:lnTo>
                <a:lnTo>
                  <a:pt x="273698" y="360784"/>
                </a:lnTo>
                <a:lnTo>
                  <a:pt x="510073" y="279918"/>
                </a:lnTo>
                <a:lnTo>
                  <a:pt x="553616" y="130629"/>
                </a:lnTo>
                <a:lnTo>
                  <a:pt x="416767" y="0"/>
                </a:lnTo>
                <a:lnTo>
                  <a:pt x="0" y="74645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/>
          <p:cNvSpPr/>
          <p:nvPr/>
        </p:nvSpPr>
        <p:spPr>
          <a:xfrm>
            <a:off x="3077029" y="1356903"/>
            <a:ext cx="487265" cy="1000632"/>
          </a:xfrm>
          <a:custGeom>
            <a:avLst/>
            <a:gdLst>
              <a:gd name="connsiteX0" fmla="*/ 18662 w 404327"/>
              <a:gd name="connsiteY0" fmla="*/ 174172 h 827315"/>
              <a:gd name="connsiteX1" fmla="*/ 167951 w 404327"/>
              <a:gd name="connsiteY1" fmla="*/ 0 h 827315"/>
              <a:gd name="connsiteX2" fmla="*/ 217715 w 404327"/>
              <a:gd name="connsiteY2" fmla="*/ 80866 h 827315"/>
              <a:gd name="connsiteX3" fmla="*/ 267478 w 404327"/>
              <a:gd name="connsiteY3" fmla="*/ 273698 h 827315"/>
              <a:gd name="connsiteX4" fmla="*/ 317241 w 404327"/>
              <a:gd name="connsiteY4" fmla="*/ 491413 h 827315"/>
              <a:gd name="connsiteX5" fmla="*/ 404327 w 404327"/>
              <a:gd name="connsiteY5" fmla="*/ 528735 h 827315"/>
              <a:gd name="connsiteX6" fmla="*/ 192833 w 404327"/>
              <a:gd name="connsiteY6" fmla="*/ 827315 h 827315"/>
              <a:gd name="connsiteX7" fmla="*/ 0 w 404327"/>
              <a:gd name="connsiteY7" fmla="*/ 628262 h 827315"/>
              <a:gd name="connsiteX8" fmla="*/ 18662 w 404327"/>
              <a:gd name="connsiteY8" fmla="*/ 174172 h 827315"/>
              <a:gd name="connsiteX0" fmla="*/ 0 w 487265"/>
              <a:gd name="connsiteY0" fmla="*/ 18784 h 827315"/>
              <a:gd name="connsiteX1" fmla="*/ 250889 w 487265"/>
              <a:gd name="connsiteY1" fmla="*/ 0 h 827315"/>
              <a:gd name="connsiteX2" fmla="*/ 300653 w 487265"/>
              <a:gd name="connsiteY2" fmla="*/ 80866 h 827315"/>
              <a:gd name="connsiteX3" fmla="*/ 350416 w 487265"/>
              <a:gd name="connsiteY3" fmla="*/ 273698 h 827315"/>
              <a:gd name="connsiteX4" fmla="*/ 400179 w 487265"/>
              <a:gd name="connsiteY4" fmla="*/ 491413 h 827315"/>
              <a:gd name="connsiteX5" fmla="*/ 487265 w 487265"/>
              <a:gd name="connsiteY5" fmla="*/ 528735 h 827315"/>
              <a:gd name="connsiteX6" fmla="*/ 275771 w 487265"/>
              <a:gd name="connsiteY6" fmla="*/ 827315 h 827315"/>
              <a:gd name="connsiteX7" fmla="*/ 82938 w 487265"/>
              <a:gd name="connsiteY7" fmla="*/ 628262 h 827315"/>
              <a:gd name="connsiteX8" fmla="*/ 0 w 487265"/>
              <a:gd name="connsiteY8" fmla="*/ 18784 h 827315"/>
              <a:gd name="connsiteX0" fmla="*/ 0 w 487265"/>
              <a:gd name="connsiteY0" fmla="*/ 192101 h 1000632"/>
              <a:gd name="connsiteX1" fmla="*/ 161242 w 487265"/>
              <a:gd name="connsiteY1" fmla="*/ 0 h 1000632"/>
              <a:gd name="connsiteX2" fmla="*/ 300653 w 487265"/>
              <a:gd name="connsiteY2" fmla="*/ 254183 h 1000632"/>
              <a:gd name="connsiteX3" fmla="*/ 350416 w 487265"/>
              <a:gd name="connsiteY3" fmla="*/ 447015 h 1000632"/>
              <a:gd name="connsiteX4" fmla="*/ 400179 w 487265"/>
              <a:gd name="connsiteY4" fmla="*/ 664730 h 1000632"/>
              <a:gd name="connsiteX5" fmla="*/ 487265 w 487265"/>
              <a:gd name="connsiteY5" fmla="*/ 702052 h 1000632"/>
              <a:gd name="connsiteX6" fmla="*/ 275771 w 487265"/>
              <a:gd name="connsiteY6" fmla="*/ 1000632 h 1000632"/>
              <a:gd name="connsiteX7" fmla="*/ 82938 w 487265"/>
              <a:gd name="connsiteY7" fmla="*/ 801579 h 1000632"/>
              <a:gd name="connsiteX8" fmla="*/ 0 w 487265"/>
              <a:gd name="connsiteY8" fmla="*/ 192101 h 100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265" h="1000632">
                <a:moveTo>
                  <a:pt x="0" y="192101"/>
                </a:moveTo>
                <a:lnTo>
                  <a:pt x="161242" y="0"/>
                </a:lnTo>
                <a:lnTo>
                  <a:pt x="300653" y="254183"/>
                </a:lnTo>
                <a:lnTo>
                  <a:pt x="350416" y="447015"/>
                </a:lnTo>
                <a:lnTo>
                  <a:pt x="400179" y="664730"/>
                </a:lnTo>
                <a:lnTo>
                  <a:pt x="487265" y="702052"/>
                </a:lnTo>
                <a:lnTo>
                  <a:pt x="275771" y="1000632"/>
                </a:lnTo>
                <a:lnTo>
                  <a:pt x="82938" y="801579"/>
                </a:lnTo>
                <a:lnTo>
                  <a:pt x="0" y="19210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/>
          <p:cNvSpPr/>
          <p:nvPr/>
        </p:nvSpPr>
        <p:spPr>
          <a:xfrm>
            <a:off x="3875314" y="1013927"/>
            <a:ext cx="1256523" cy="845975"/>
          </a:xfrm>
          <a:custGeom>
            <a:avLst/>
            <a:gdLst>
              <a:gd name="connsiteX0" fmla="*/ 18662 w 1256523"/>
              <a:gd name="connsiteY0" fmla="*/ 0 h 845975"/>
              <a:gd name="connsiteX1" fmla="*/ 566057 w 1256523"/>
              <a:gd name="connsiteY1" fmla="*/ 136849 h 845975"/>
              <a:gd name="connsiteX2" fmla="*/ 976604 w 1256523"/>
              <a:gd name="connsiteY2" fmla="*/ 0 h 845975"/>
              <a:gd name="connsiteX3" fmla="*/ 1256523 w 1256523"/>
              <a:gd name="connsiteY3" fmla="*/ 80865 h 845975"/>
              <a:gd name="connsiteX4" fmla="*/ 1107233 w 1256523"/>
              <a:gd name="connsiteY4" fmla="*/ 416767 h 845975"/>
              <a:gd name="connsiteX5" fmla="*/ 1175657 w 1256523"/>
              <a:gd name="connsiteY5" fmla="*/ 590938 h 845975"/>
              <a:gd name="connsiteX6" fmla="*/ 833535 w 1256523"/>
              <a:gd name="connsiteY6" fmla="*/ 696685 h 845975"/>
              <a:gd name="connsiteX7" fmla="*/ 422988 w 1256523"/>
              <a:gd name="connsiteY7" fmla="*/ 777551 h 845975"/>
              <a:gd name="connsiteX8" fmla="*/ 130629 w 1256523"/>
              <a:gd name="connsiteY8" fmla="*/ 845975 h 845975"/>
              <a:gd name="connsiteX9" fmla="*/ 155510 w 1256523"/>
              <a:gd name="connsiteY9" fmla="*/ 709126 h 845975"/>
              <a:gd name="connsiteX10" fmla="*/ 0 w 1256523"/>
              <a:gd name="connsiteY10" fmla="*/ 566057 h 845975"/>
              <a:gd name="connsiteX11" fmla="*/ 18662 w 1256523"/>
              <a:gd name="connsiteY11" fmla="*/ 0 h 84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6523" h="845975">
                <a:moveTo>
                  <a:pt x="18662" y="0"/>
                </a:moveTo>
                <a:lnTo>
                  <a:pt x="566057" y="136849"/>
                </a:lnTo>
                <a:lnTo>
                  <a:pt x="976604" y="0"/>
                </a:lnTo>
                <a:lnTo>
                  <a:pt x="1256523" y="80865"/>
                </a:lnTo>
                <a:lnTo>
                  <a:pt x="1107233" y="416767"/>
                </a:lnTo>
                <a:lnTo>
                  <a:pt x="1175657" y="590938"/>
                </a:lnTo>
                <a:lnTo>
                  <a:pt x="833535" y="696685"/>
                </a:lnTo>
                <a:lnTo>
                  <a:pt x="422988" y="777551"/>
                </a:lnTo>
                <a:lnTo>
                  <a:pt x="130629" y="845975"/>
                </a:lnTo>
                <a:lnTo>
                  <a:pt x="155510" y="709126"/>
                </a:lnTo>
                <a:lnTo>
                  <a:pt x="0" y="566057"/>
                </a:lnTo>
                <a:lnTo>
                  <a:pt x="18662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 : forme 13"/>
          <p:cNvSpPr/>
          <p:nvPr/>
        </p:nvSpPr>
        <p:spPr>
          <a:xfrm>
            <a:off x="3390122" y="1741714"/>
            <a:ext cx="1337388" cy="1548882"/>
          </a:xfrm>
          <a:custGeom>
            <a:avLst/>
            <a:gdLst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914400 w 1337388"/>
              <a:gd name="connsiteY3" fmla="*/ 1038808 h 1548882"/>
              <a:gd name="connsiteX4" fmla="*/ 503854 w 1337388"/>
              <a:gd name="connsiteY4" fmla="*/ 454090 h 1548882"/>
              <a:gd name="connsiteX5" fmla="*/ 939282 w 1337388"/>
              <a:gd name="connsiteY5" fmla="*/ 248817 h 1548882"/>
              <a:gd name="connsiteX6" fmla="*/ 1300066 w 1337388"/>
              <a:gd name="connsiteY6" fmla="*/ 236376 h 1548882"/>
              <a:gd name="connsiteX7" fmla="*/ 1337388 w 1337388"/>
              <a:gd name="connsiteY7" fmla="*/ 0 h 1548882"/>
              <a:gd name="connsiteX8" fmla="*/ 628262 w 1337388"/>
              <a:gd name="connsiteY8" fmla="*/ 143070 h 1548882"/>
              <a:gd name="connsiteX9" fmla="*/ 230156 w 1337388"/>
              <a:gd name="connsiteY9" fmla="*/ 292359 h 1548882"/>
              <a:gd name="connsiteX10" fmla="*/ 0 w 1337388"/>
              <a:gd name="connsiteY10" fmla="*/ 665584 h 1548882"/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628262 w 1337388"/>
              <a:gd name="connsiteY3" fmla="*/ 1231641 h 1548882"/>
              <a:gd name="connsiteX4" fmla="*/ 914400 w 1337388"/>
              <a:gd name="connsiteY4" fmla="*/ 1038808 h 1548882"/>
              <a:gd name="connsiteX5" fmla="*/ 503854 w 1337388"/>
              <a:gd name="connsiteY5" fmla="*/ 454090 h 1548882"/>
              <a:gd name="connsiteX6" fmla="*/ 939282 w 1337388"/>
              <a:gd name="connsiteY6" fmla="*/ 248817 h 1548882"/>
              <a:gd name="connsiteX7" fmla="*/ 1300066 w 1337388"/>
              <a:gd name="connsiteY7" fmla="*/ 236376 h 1548882"/>
              <a:gd name="connsiteX8" fmla="*/ 1337388 w 1337388"/>
              <a:gd name="connsiteY8" fmla="*/ 0 h 1548882"/>
              <a:gd name="connsiteX9" fmla="*/ 628262 w 1337388"/>
              <a:gd name="connsiteY9" fmla="*/ 143070 h 1548882"/>
              <a:gd name="connsiteX10" fmla="*/ 230156 w 1337388"/>
              <a:gd name="connsiteY10" fmla="*/ 292359 h 1548882"/>
              <a:gd name="connsiteX11" fmla="*/ 0 w 1337388"/>
              <a:gd name="connsiteY11" fmla="*/ 665584 h 1548882"/>
              <a:gd name="connsiteX0" fmla="*/ 0 w 1337388"/>
              <a:gd name="connsiteY0" fmla="*/ 665584 h 1548882"/>
              <a:gd name="connsiteX1" fmla="*/ 311021 w 1337388"/>
              <a:gd name="connsiteY1" fmla="*/ 1399592 h 1548882"/>
              <a:gd name="connsiteX2" fmla="*/ 646923 w 1337388"/>
              <a:gd name="connsiteY2" fmla="*/ 1548882 h 1548882"/>
              <a:gd name="connsiteX3" fmla="*/ 628262 w 1337388"/>
              <a:gd name="connsiteY3" fmla="*/ 1231641 h 1548882"/>
              <a:gd name="connsiteX4" fmla="*/ 914400 w 1337388"/>
              <a:gd name="connsiteY4" fmla="*/ 1038808 h 1548882"/>
              <a:gd name="connsiteX5" fmla="*/ 659364 w 1337388"/>
              <a:gd name="connsiteY5" fmla="*/ 789992 h 1548882"/>
              <a:gd name="connsiteX6" fmla="*/ 503854 w 1337388"/>
              <a:gd name="connsiteY6" fmla="*/ 454090 h 1548882"/>
              <a:gd name="connsiteX7" fmla="*/ 939282 w 1337388"/>
              <a:gd name="connsiteY7" fmla="*/ 248817 h 1548882"/>
              <a:gd name="connsiteX8" fmla="*/ 1300066 w 1337388"/>
              <a:gd name="connsiteY8" fmla="*/ 236376 h 1548882"/>
              <a:gd name="connsiteX9" fmla="*/ 1337388 w 1337388"/>
              <a:gd name="connsiteY9" fmla="*/ 0 h 1548882"/>
              <a:gd name="connsiteX10" fmla="*/ 628262 w 1337388"/>
              <a:gd name="connsiteY10" fmla="*/ 143070 h 1548882"/>
              <a:gd name="connsiteX11" fmla="*/ 230156 w 1337388"/>
              <a:gd name="connsiteY11" fmla="*/ 292359 h 1548882"/>
              <a:gd name="connsiteX12" fmla="*/ 0 w 1337388"/>
              <a:gd name="connsiteY12" fmla="*/ 665584 h 1548882"/>
              <a:gd name="connsiteX0" fmla="*/ 0 w 1337388"/>
              <a:gd name="connsiteY0" fmla="*/ 665584 h 1548882"/>
              <a:gd name="connsiteX1" fmla="*/ 248817 w 1337388"/>
              <a:gd name="connsiteY1" fmla="*/ 1013927 h 1548882"/>
              <a:gd name="connsiteX2" fmla="*/ 311021 w 1337388"/>
              <a:gd name="connsiteY2" fmla="*/ 1399592 h 1548882"/>
              <a:gd name="connsiteX3" fmla="*/ 646923 w 1337388"/>
              <a:gd name="connsiteY3" fmla="*/ 1548882 h 1548882"/>
              <a:gd name="connsiteX4" fmla="*/ 628262 w 1337388"/>
              <a:gd name="connsiteY4" fmla="*/ 1231641 h 1548882"/>
              <a:gd name="connsiteX5" fmla="*/ 914400 w 1337388"/>
              <a:gd name="connsiteY5" fmla="*/ 1038808 h 1548882"/>
              <a:gd name="connsiteX6" fmla="*/ 659364 w 1337388"/>
              <a:gd name="connsiteY6" fmla="*/ 789992 h 1548882"/>
              <a:gd name="connsiteX7" fmla="*/ 503854 w 1337388"/>
              <a:gd name="connsiteY7" fmla="*/ 454090 h 1548882"/>
              <a:gd name="connsiteX8" fmla="*/ 939282 w 1337388"/>
              <a:gd name="connsiteY8" fmla="*/ 248817 h 1548882"/>
              <a:gd name="connsiteX9" fmla="*/ 1300066 w 1337388"/>
              <a:gd name="connsiteY9" fmla="*/ 236376 h 1548882"/>
              <a:gd name="connsiteX10" fmla="*/ 1337388 w 1337388"/>
              <a:gd name="connsiteY10" fmla="*/ 0 h 1548882"/>
              <a:gd name="connsiteX11" fmla="*/ 628262 w 1337388"/>
              <a:gd name="connsiteY11" fmla="*/ 143070 h 1548882"/>
              <a:gd name="connsiteX12" fmla="*/ 230156 w 1337388"/>
              <a:gd name="connsiteY12" fmla="*/ 292359 h 1548882"/>
              <a:gd name="connsiteX13" fmla="*/ 0 w 1337388"/>
              <a:gd name="connsiteY13" fmla="*/ 665584 h 154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7388" h="1548882">
                <a:moveTo>
                  <a:pt x="0" y="665584"/>
                </a:moveTo>
                <a:cubicBezTo>
                  <a:pt x="60131" y="798286"/>
                  <a:pt x="188686" y="881225"/>
                  <a:pt x="248817" y="1013927"/>
                </a:cubicBezTo>
                <a:lnTo>
                  <a:pt x="311021" y="1399592"/>
                </a:lnTo>
                <a:lnTo>
                  <a:pt x="646923" y="1548882"/>
                </a:lnTo>
                <a:cubicBezTo>
                  <a:pt x="686319" y="1468017"/>
                  <a:pt x="588866" y="1312506"/>
                  <a:pt x="628262" y="1231641"/>
                </a:cubicBezTo>
                <a:lnTo>
                  <a:pt x="914400" y="1038808"/>
                </a:lnTo>
                <a:cubicBezTo>
                  <a:pt x="845976" y="937208"/>
                  <a:pt x="727788" y="891592"/>
                  <a:pt x="659364" y="789992"/>
                </a:cubicBezTo>
                <a:lnTo>
                  <a:pt x="503854" y="454090"/>
                </a:lnTo>
                <a:lnTo>
                  <a:pt x="939282" y="248817"/>
                </a:lnTo>
                <a:lnTo>
                  <a:pt x="1300066" y="236376"/>
                </a:lnTo>
                <a:lnTo>
                  <a:pt x="1337388" y="0"/>
                </a:lnTo>
                <a:lnTo>
                  <a:pt x="628262" y="143070"/>
                </a:lnTo>
                <a:lnTo>
                  <a:pt x="230156" y="292359"/>
                </a:lnTo>
                <a:lnTo>
                  <a:pt x="0" y="66558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 : forme 14"/>
          <p:cNvSpPr/>
          <p:nvPr/>
        </p:nvSpPr>
        <p:spPr>
          <a:xfrm>
            <a:off x="4690188" y="1586204"/>
            <a:ext cx="2637453" cy="1555102"/>
          </a:xfrm>
          <a:custGeom>
            <a:avLst/>
            <a:gdLst>
              <a:gd name="connsiteX0" fmla="*/ 31102 w 2637453"/>
              <a:gd name="connsiteY0" fmla="*/ 429208 h 1555102"/>
              <a:gd name="connsiteX1" fmla="*/ 80865 w 2637453"/>
              <a:gd name="connsiteY1" fmla="*/ 155510 h 1555102"/>
              <a:gd name="connsiteX2" fmla="*/ 379445 w 2637453"/>
              <a:gd name="connsiteY2" fmla="*/ 49763 h 1555102"/>
              <a:gd name="connsiteX3" fmla="*/ 603379 w 2637453"/>
              <a:gd name="connsiteY3" fmla="*/ 205274 h 1555102"/>
              <a:gd name="connsiteX4" fmla="*/ 1113453 w 2637453"/>
              <a:gd name="connsiteY4" fmla="*/ 174172 h 1555102"/>
              <a:gd name="connsiteX5" fmla="*/ 2220685 w 2637453"/>
              <a:gd name="connsiteY5" fmla="*/ 0 h 1555102"/>
              <a:gd name="connsiteX6" fmla="*/ 2637453 w 2637453"/>
              <a:gd name="connsiteY6" fmla="*/ 18661 h 1555102"/>
              <a:gd name="connsiteX7" fmla="*/ 2625012 w 2637453"/>
              <a:gd name="connsiteY7" fmla="*/ 1175657 h 1555102"/>
              <a:gd name="connsiteX8" fmla="*/ 1567543 w 2637453"/>
              <a:gd name="connsiteY8" fmla="*/ 1555102 h 1555102"/>
              <a:gd name="connsiteX9" fmla="*/ 1150775 w 2637453"/>
              <a:gd name="connsiteY9" fmla="*/ 1430694 h 1555102"/>
              <a:gd name="connsiteX10" fmla="*/ 429208 w 2637453"/>
              <a:gd name="connsiteY10" fmla="*/ 1492898 h 1555102"/>
              <a:gd name="connsiteX11" fmla="*/ 0 w 2637453"/>
              <a:gd name="connsiteY11" fmla="*/ 789992 h 1555102"/>
              <a:gd name="connsiteX12" fmla="*/ 31102 w 2637453"/>
              <a:gd name="connsiteY12" fmla="*/ 429208 h 155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7453" h="1555102">
                <a:moveTo>
                  <a:pt x="31102" y="429208"/>
                </a:moveTo>
                <a:lnTo>
                  <a:pt x="80865" y="155510"/>
                </a:lnTo>
                <a:lnTo>
                  <a:pt x="379445" y="49763"/>
                </a:lnTo>
                <a:lnTo>
                  <a:pt x="603379" y="205274"/>
                </a:lnTo>
                <a:lnTo>
                  <a:pt x="1113453" y="174172"/>
                </a:lnTo>
                <a:lnTo>
                  <a:pt x="2220685" y="0"/>
                </a:lnTo>
                <a:lnTo>
                  <a:pt x="2637453" y="18661"/>
                </a:lnTo>
                <a:lnTo>
                  <a:pt x="2625012" y="1175657"/>
                </a:lnTo>
                <a:lnTo>
                  <a:pt x="1567543" y="1555102"/>
                </a:lnTo>
                <a:lnTo>
                  <a:pt x="1150775" y="1430694"/>
                </a:lnTo>
                <a:lnTo>
                  <a:pt x="429208" y="1492898"/>
                </a:lnTo>
                <a:lnTo>
                  <a:pt x="0" y="789992"/>
                </a:lnTo>
                <a:lnTo>
                  <a:pt x="31102" y="42920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 : forme 15"/>
          <p:cNvSpPr/>
          <p:nvPr/>
        </p:nvSpPr>
        <p:spPr>
          <a:xfrm>
            <a:off x="6151984" y="3228392"/>
            <a:ext cx="466530" cy="348343"/>
          </a:xfrm>
          <a:custGeom>
            <a:avLst/>
            <a:gdLst>
              <a:gd name="connsiteX0" fmla="*/ 0 w 466530"/>
              <a:gd name="connsiteY0" fmla="*/ 242596 h 348343"/>
              <a:gd name="connsiteX1" fmla="*/ 205273 w 466530"/>
              <a:gd name="connsiteY1" fmla="*/ 130628 h 348343"/>
              <a:gd name="connsiteX2" fmla="*/ 466530 w 466530"/>
              <a:gd name="connsiteY2" fmla="*/ 0 h 348343"/>
              <a:gd name="connsiteX3" fmla="*/ 379445 w 466530"/>
              <a:gd name="connsiteY3" fmla="*/ 192832 h 348343"/>
              <a:gd name="connsiteX4" fmla="*/ 174171 w 466530"/>
              <a:gd name="connsiteY4" fmla="*/ 348343 h 348343"/>
              <a:gd name="connsiteX5" fmla="*/ 55983 w 466530"/>
              <a:gd name="connsiteY5" fmla="*/ 323461 h 348343"/>
              <a:gd name="connsiteX6" fmla="*/ 0 w 466530"/>
              <a:gd name="connsiteY6" fmla="*/ 242596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530" h="348343">
                <a:moveTo>
                  <a:pt x="0" y="242596"/>
                </a:moveTo>
                <a:lnTo>
                  <a:pt x="205273" y="130628"/>
                </a:lnTo>
                <a:lnTo>
                  <a:pt x="466530" y="0"/>
                </a:lnTo>
                <a:lnTo>
                  <a:pt x="379445" y="192832"/>
                </a:lnTo>
                <a:lnTo>
                  <a:pt x="174171" y="348343"/>
                </a:lnTo>
                <a:lnTo>
                  <a:pt x="55983" y="323461"/>
                </a:lnTo>
                <a:lnTo>
                  <a:pt x="0" y="242596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9600" y="159026"/>
            <a:ext cx="6718041" cy="3417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490004" y="2321862"/>
            <a:ext cx="552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Grèce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284902" y="2278510"/>
            <a:ext cx="653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Turquie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033400" y="1317076"/>
            <a:ext cx="691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Bulgarie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181346" y="918434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Serbie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457359" y="1621029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Mac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098782" y="173328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Alb</a:t>
            </a:r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646045" y="96495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Bosn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401116" y="467990"/>
            <a:ext cx="634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Croatie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040332" y="29141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Slv</a:t>
            </a:r>
            <a:endParaRPr lang="fr-FR" sz="1200" dirty="0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848" y="237153"/>
            <a:ext cx="1942329" cy="913622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1402992" y="1166135"/>
            <a:ext cx="493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Italie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408999" y="3152096"/>
            <a:ext cx="620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Chypre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021283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600721" y="4551219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609600" y="5098473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00721" y="5583382"/>
            <a:ext cx="420076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2399726" y="6248400"/>
            <a:ext cx="787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Titre : </a:t>
            </a:r>
          </a:p>
        </p:txBody>
      </p:sp>
    </p:spTree>
    <p:extLst>
      <p:ext uri="{BB962C8B-B14F-4D97-AF65-F5344CB8AC3E}">
        <p14:creationId xmlns:p14="http://schemas.microsoft.com/office/powerpoint/2010/main" val="2503371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112</Words>
  <Application>Microsoft Office PowerPoint</Application>
  <PresentationFormat>Affichage à l'écran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Atlas des ressources en eau dans l’Europe du Sud Est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7</cp:revision>
  <dcterms:created xsi:type="dcterms:W3CDTF">2017-05-30T15:44:41Z</dcterms:created>
  <dcterms:modified xsi:type="dcterms:W3CDTF">2017-05-30T17:35:17Z</dcterms:modified>
</cp:coreProperties>
</file>