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29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88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66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01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70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808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73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68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55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860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D2B8-0B60-4431-8320-4326C103AEE8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F9518-434B-47FF-AD0E-095188041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47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3D2B8-0B60-4431-8320-4326C103AEE8}" type="datetimeFigureOut">
              <a:rPr lang="fr-FR" smtClean="0"/>
              <a:t>06/12/2017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F9518-434B-47FF-AD0E-095188041C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9923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61638" y="2304786"/>
            <a:ext cx="2804103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Un nouvel aéroport à Dakar : quels enjeux?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188853" y="1412278"/>
            <a:ext cx="1852934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Développer le transport aérien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6600" y="1412278"/>
            <a:ext cx="182879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Se doter d’un aéroport moderne aux normes internationales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15766" y="355452"/>
            <a:ext cx="1309816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Accueillir les gros porteurs</a:t>
            </a:r>
          </a:p>
          <a:p>
            <a:r>
              <a:rPr lang="fr-FR" sz="1400" b="1" dirty="0"/>
              <a:t>(ex : A380)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076743" y="63065"/>
            <a:ext cx="2093787" cy="10310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Absorber une croissance de nombre de passagers. </a:t>
            </a:r>
          </a:p>
          <a:p>
            <a:r>
              <a:rPr lang="fr-FR" sz="1100" dirty="0"/>
              <a:t>Objectif  : passer de 2 millions actuels à 10 millions à l’horizon 2050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394406" y="3150572"/>
            <a:ext cx="2078454" cy="33855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r-FR" sz="1600" b="1" dirty="0"/>
              <a:t>Aménager le territoire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389993" y="5487521"/>
            <a:ext cx="1725327" cy="523220"/>
          </a:xfrm>
          <a:prstGeom prst="rect">
            <a:avLst/>
          </a:prstGeom>
          <a:noFill/>
          <a:ln w="1905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…</a:t>
            </a:r>
            <a:r>
              <a:rPr lang="fr-FR" sz="1400" u="sng" dirty="0"/>
              <a:t>pour la décongestionner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14595" y="3643033"/>
            <a:ext cx="3869638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Un aéroport qui s’éloigne de la capitale (50 km)…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212045" y="4443208"/>
            <a:ext cx="2056289" cy="307777"/>
          </a:xfrm>
          <a:prstGeom prst="rect">
            <a:avLst/>
          </a:prstGeom>
          <a:noFill/>
          <a:ln w="1905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Avec de nouvelles liaisons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44999" y="6255082"/>
            <a:ext cx="26434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Accompagner le développement de </a:t>
            </a:r>
            <a:r>
              <a:rPr lang="fr-FR" sz="1200" b="1" dirty="0"/>
              <a:t>Diamniadio</a:t>
            </a:r>
            <a:r>
              <a:rPr lang="fr-FR" sz="1200" dirty="0"/>
              <a:t>, ville nouvelle en chantier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344656" y="5170277"/>
            <a:ext cx="1890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Autoroute à péage </a:t>
            </a:r>
            <a:r>
              <a:rPr lang="fr-FR" sz="1200" dirty="0"/>
              <a:t>nouvellement construite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321070" y="5637299"/>
            <a:ext cx="1890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Train express régional </a:t>
            </a:r>
            <a:r>
              <a:rPr lang="fr-FR" sz="1200" dirty="0"/>
              <a:t>: réalisation en cours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719517" y="3643033"/>
            <a:ext cx="2781266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…et se rapproche du reste du pays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394457" y="5003554"/>
            <a:ext cx="1725327" cy="523220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Mieux desservir la zone touristique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349296" y="5803173"/>
            <a:ext cx="176085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Promouvoir la manne touristique, une des principales ressources du pays, potentiel à fort développement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7280552" y="4885406"/>
            <a:ext cx="1725327" cy="523220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Rééquilibrer la géographie du pays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243864" y="5775798"/>
            <a:ext cx="17987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jusqu’alors excessivement centrée sur une capitale excentrée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183683" y="2286785"/>
            <a:ext cx="1852934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Inquiétudes et controverses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713182" y="1025976"/>
            <a:ext cx="1943009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Une liaison capitale-aéroport rendue vulnérable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694237" y="55827"/>
            <a:ext cx="194300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Surcoût, temps de transport soumis aux aléas d’un trafic toujours croissant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6958398" y="897238"/>
            <a:ext cx="1943009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b="1" dirty="0"/>
              <a:t>Les terrains de l’ancien aéroport entièrement livrés à la spéculation foncière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6958398" y="32286"/>
            <a:ext cx="194300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Ni logement sociaux, ni espaces paysagers ou récréatifs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57975" y="4140723"/>
            <a:ext cx="2025397" cy="523220"/>
          </a:xfrm>
          <a:prstGeom prst="rect">
            <a:avLst/>
          </a:prstGeom>
          <a:noFill/>
          <a:ln w="1905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…</a:t>
            </a:r>
            <a:r>
              <a:rPr lang="fr-FR" sz="1400" u="sng" dirty="0"/>
              <a:t>pour la sécuriser </a:t>
            </a:r>
            <a:r>
              <a:rPr lang="fr-FR" sz="1400" dirty="0"/>
              <a:t>(environnement urbain)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15766" y="4841336"/>
            <a:ext cx="2025397" cy="523220"/>
          </a:xfrm>
          <a:prstGeom prst="rect">
            <a:avLst/>
          </a:prstGeom>
          <a:noFill/>
          <a:ln w="1905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…</a:t>
            </a:r>
            <a:r>
              <a:rPr lang="fr-FR" sz="1400" u="sng" dirty="0"/>
              <a:t>pour la soulager </a:t>
            </a:r>
            <a:r>
              <a:rPr lang="fr-FR" sz="1400" dirty="0"/>
              <a:t>(nuisances sonores)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344656" y="5170277"/>
            <a:ext cx="1673678" cy="915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 flipH="1" flipV="1">
            <a:off x="3445006" y="1997053"/>
            <a:ext cx="224951" cy="3077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cxnSpLocks/>
            <a:stCxn id="2" idx="3"/>
            <a:endCxn id="19" idx="1"/>
          </p:cNvCxnSpPr>
          <p:nvPr/>
        </p:nvCxnSpPr>
        <p:spPr>
          <a:xfrm flipV="1">
            <a:off x="5665741" y="2579173"/>
            <a:ext cx="517942" cy="487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2" idx="2"/>
          </p:cNvCxnSpPr>
          <p:nvPr/>
        </p:nvCxnSpPr>
        <p:spPr>
          <a:xfrm flipH="1">
            <a:off x="4170530" y="2951117"/>
            <a:ext cx="93160" cy="1994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H="1">
            <a:off x="3394406" y="3466352"/>
            <a:ext cx="50600" cy="1713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5394457" y="3453120"/>
            <a:ext cx="325060" cy="1762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>
            <a:off x="2076743" y="3950810"/>
            <a:ext cx="106629" cy="1899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>
            <a:off x="2372497" y="3950810"/>
            <a:ext cx="375202" cy="8905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>
            <a:cxnSpLocks/>
          </p:cNvCxnSpPr>
          <p:nvPr/>
        </p:nvCxnSpPr>
        <p:spPr>
          <a:xfrm flipH="1">
            <a:off x="2837887" y="3950810"/>
            <a:ext cx="277434" cy="15367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>
            <a:cxnSpLocks/>
          </p:cNvCxnSpPr>
          <p:nvPr/>
        </p:nvCxnSpPr>
        <p:spPr>
          <a:xfrm>
            <a:off x="3982983" y="3950810"/>
            <a:ext cx="0" cy="4923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>
            <a:cxnSpLocks/>
          </p:cNvCxnSpPr>
          <p:nvPr/>
        </p:nvCxnSpPr>
        <p:spPr>
          <a:xfrm>
            <a:off x="3982983" y="4719165"/>
            <a:ext cx="0" cy="451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>
            <a:endCxn id="12" idx="0"/>
          </p:cNvCxnSpPr>
          <p:nvPr/>
        </p:nvCxnSpPr>
        <p:spPr>
          <a:xfrm>
            <a:off x="1666739" y="6010741"/>
            <a:ext cx="0" cy="2443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H="1">
            <a:off x="6637246" y="3950810"/>
            <a:ext cx="321152" cy="1052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7495907" y="3950810"/>
            <a:ext cx="285894" cy="8905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 flipH="1">
            <a:off x="5993027" y="5526774"/>
            <a:ext cx="102188" cy="276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>
            <a:cxnSpLocks/>
          </p:cNvCxnSpPr>
          <p:nvPr/>
        </p:nvCxnSpPr>
        <p:spPr>
          <a:xfrm flipH="1">
            <a:off x="7781801" y="5421959"/>
            <a:ext cx="95927" cy="3271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 flipH="1" flipV="1">
            <a:off x="6229723" y="1763565"/>
            <a:ext cx="121650" cy="5232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 flipV="1">
            <a:off x="7495907" y="1889331"/>
            <a:ext cx="142947" cy="3974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endCxn id="5" idx="3"/>
          </p:cNvCxnSpPr>
          <p:nvPr/>
        </p:nvCxnSpPr>
        <p:spPr>
          <a:xfrm flipH="1" flipV="1">
            <a:off x="1875398" y="1889332"/>
            <a:ext cx="307974" cy="379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H="1" flipV="1">
            <a:off x="1791090" y="1104545"/>
            <a:ext cx="392282" cy="2860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>
            <a:stCxn id="4" idx="0"/>
            <a:endCxn id="7" idx="2"/>
          </p:cNvCxnSpPr>
          <p:nvPr/>
        </p:nvCxnSpPr>
        <p:spPr>
          <a:xfrm flipV="1">
            <a:off x="3115320" y="1094116"/>
            <a:ext cx="8317" cy="3181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V="1">
            <a:off x="5556987" y="702158"/>
            <a:ext cx="0" cy="317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V="1">
            <a:off x="7401697" y="678617"/>
            <a:ext cx="0" cy="2186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3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61638" y="2304786"/>
            <a:ext cx="2804103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FF0000"/>
                </a:solidFill>
              </a:rPr>
              <a:t>Un nouvel aéroport à Dakar : quels enjeux?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188853" y="1412278"/>
            <a:ext cx="1852934" cy="52322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Développer le transport aérien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6600" y="1412278"/>
            <a:ext cx="182879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/>
              <a:t>Se doter d’un aéroport moderne aux normes internationales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15766" y="355452"/>
            <a:ext cx="1309816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/>
              <a:t>Accueillir les gros porteurs</a:t>
            </a:r>
          </a:p>
          <a:p>
            <a:r>
              <a:rPr lang="fr-FR" sz="1200" b="1" dirty="0"/>
              <a:t>(ex : A380)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076743" y="63065"/>
            <a:ext cx="2093787" cy="9694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/>
              <a:t>Absorber une croissance de nombre de passagers. </a:t>
            </a:r>
          </a:p>
          <a:p>
            <a:r>
              <a:rPr lang="fr-FR" sz="1050" dirty="0"/>
              <a:t>Objectif  : passer de 2 millions actuels à 10 millions à l’horizon 2050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394406" y="3150572"/>
            <a:ext cx="1842364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r-FR" sz="1400" b="1" dirty="0"/>
              <a:t>Aménager le territoire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389993" y="5487521"/>
            <a:ext cx="1725327" cy="461665"/>
          </a:xfrm>
          <a:prstGeom prst="rect">
            <a:avLst/>
          </a:prstGeom>
          <a:noFill/>
          <a:ln w="1905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…</a:t>
            </a:r>
            <a:r>
              <a:rPr lang="fr-FR" sz="1200" u="sng" dirty="0"/>
              <a:t>pour la décongestionner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034103" y="3653912"/>
            <a:ext cx="3427192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/>
              <a:t>Un aéroport qui s’éloigne de la capitale (50 km)…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212045" y="4443208"/>
            <a:ext cx="2056289" cy="276999"/>
          </a:xfrm>
          <a:prstGeom prst="rect">
            <a:avLst/>
          </a:prstGeom>
          <a:noFill/>
          <a:ln w="1905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Avec de nouvelles liaisons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44999" y="6255082"/>
            <a:ext cx="26434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Accompagner le développement de </a:t>
            </a:r>
            <a:r>
              <a:rPr lang="fr-FR" sz="1200" b="1" dirty="0"/>
              <a:t>Diamniadio</a:t>
            </a:r>
            <a:r>
              <a:rPr lang="fr-FR" sz="1200" dirty="0"/>
              <a:t>, ville nouvelle en chantier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344656" y="5170277"/>
            <a:ext cx="1890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Autoroute à péage </a:t>
            </a:r>
            <a:r>
              <a:rPr lang="fr-FR" sz="1200" dirty="0"/>
              <a:t>nouvellement construite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321070" y="5637299"/>
            <a:ext cx="1890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Train express régional </a:t>
            </a:r>
            <a:r>
              <a:rPr lang="fr-FR" sz="1200" dirty="0"/>
              <a:t>: réalisation en cours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581700" y="3681190"/>
            <a:ext cx="2781266" cy="276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/>
              <a:t>…et se rapproche du reste du pays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394457" y="5003554"/>
            <a:ext cx="1725327" cy="461665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Mieux desservir la zone touristique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349296" y="5803173"/>
            <a:ext cx="176085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Promouvoir la manne touristique, une des principales ressources du pays, potentiel à fort développement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7280552" y="4885406"/>
            <a:ext cx="1725327" cy="461665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Rééquilibrer la géographie du pays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243864" y="5775798"/>
            <a:ext cx="17987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jusqu’alors excessivement centrée sur une capitale excentrée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183683" y="2286785"/>
            <a:ext cx="1852934" cy="52322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Inquiétudes et controverses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713182" y="1025976"/>
            <a:ext cx="19430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/>
              <a:t>Une liaison capitale-aéroport rendue vulnérable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694237" y="55827"/>
            <a:ext cx="194300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Surcoût, temps de transport soumis aux aléas d’un trafic toujours croissant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6958398" y="897238"/>
            <a:ext cx="1943009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/>
              <a:t>Les terrains de l’ancien aéroport entièrement livrés à la spéculation foncière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6958398" y="32286"/>
            <a:ext cx="194300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Ni logement sociaux, ni espaces paysagers ou récréatifs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157975" y="4140723"/>
            <a:ext cx="2025397" cy="461665"/>
          </a:xfrm>
          <a:prstGeom prst="rect">
            <a:avLst/>
          </a:prstGeom>
          <a:noFill/>
          <a:ln w="1905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…</a:t>
            </a:r>
            <a:r>
              <a:rPr lang="fr-FR" sz="1200" u="sng" dirty="0"/>
              <a:t>pour la sécuriser </a:t>
            </a:r>
            <a:r>
              <a:rPr lang="fr-FR" sz="1200" dirty="0"/>
              <a:t>(environnement urbain)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515766" y="4841336"/>
            <a:ext cx="2025397" cy="461665"/>
          </a:xfrm>
          <a:prstGeom prst="rect">
            <a:avLst/>
          </a:prstGeom>
          <a:noFill/>
          <a:ln w="1905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dirty="0"/>
              <a:t>…</a:t>
            </a:r>
            <a:r>
              <a:rPr lang="fr-FR" sz="1200" u="sng" dirty="0"/>
              <a:t>pour la soulager </a:t>
            </a:r>
            <a:r>
              <a:rPr lang="fr-FR" sz="1200" dirty="0"/>
              <a:t>(nuisances sonores)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344656" y="5170277"/>
            <a:ext cx="1673678" cy="915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 flipH="1" flipV="1">
            <a:off x="3445006" y="1997053"/>
            <a:ext cx="224951" cy="3077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cxnSpLocks/>
            <a:stCxn id="2" idx="3"/>
            <a:endCxn id="19" idx="1"/>
          </p:cNvCxnSpPr>
          <p:nvPr/>
        </p:nvCxnSpPr>
        <p:spPr>
          <a:xfrm flipV="1">
            <a:off x="5665741" y="2548395"/>
            <a:ext cx="517942" cy="487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2" idx="2"/>
          </p:cNvCxnSpPr>
          <p:nvPr/>
        </p:nvCxnSpPr>
        <p:spPr>
          <a:xfrm flipH="1">
            <a:off x="4170530" y="2889561"/>
            <a:ext cx="93160" cy="2610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H="1">
            <a:off x="3394406" y="3466352"/>
            <a:ext cx="50600" cy="1713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cxnSpLocks/>
          </p:cNvCxnSpPr>
          <p:nvPr/>
        </p:nvCxnSpPr>
        <p:spPr>
          <a:xfrm>
            <a:off x="5268334" y="3417852"/>
            <a:ext cx="416352" cy="2198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>
            <a:off x="2076743" y="3950810"/>
            <a:ext cx="106629" cy="1899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>
            <a:off x="2372497" y="3950810"/>
            <a:ext cx="375202" cy="8905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>
            <a:cxnSpLocks/>
          </p:cNvCxnSpPr>
          <p:nvPr/>
        </p:nvCxnSpPr>
        <p:spPr>
          <a:xfrm flipH="1">
            <a:off x="2837887" y="3950810"/>
            <a:ext cx="277434" cy="15367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>
            <a:cxnSpLocks/>
          </p:cNvCxnSpPr>
          <p:nvPr/>
        </p:nvCxnSpPr>
        <p:spPr>
          <a:xfrm>
            <a:off x="3982983" y="3950810"/>
            <a:ext cx="0" cy="4923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>
            <a:cxnSpLocks/>
          </p:cNvCxnSpPr>
          <p:nvPr/>
        </p:nvCxnSpPr>
        <p:spPr>
          <a:xfrm>
            <a:off x="3982983" y="4719165"/>
            <a:ext cx="0" cy="451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>
            <a:endCxn id="12" idx="0"/>
          </p:cNvCxnSpPr>
          <p:nvPr/>
        </p:nvCxnSpPr>
        <p:spPr>
          <a:xfrm>
            <a:off x="1666739" y="6010741"/>
            <a:ext cx="0" cy="2443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H="1">
            <a:off x="6637246" y="3950810"/>
            <a:ext cx="321152" cy="1052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7495907" y="3950810"/>
            <a:ext cx="285894" cy="8905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>
            <a:cxnSpLocks/>
          </p:cNvCxnSpPr>
          <p:nvPr/>
        </p:nvCxnSpPr>
        <p:spPr>
          <a:xfrm flipH="1">
            <a:off x="5993027" y="5487521"/>
            <a:ext cx="190656" cy="3156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>
            <a:cxnSpLocks/>
          </p:cNvCxnSpPr>
          <p:nvPr/>
        </p:nvCxnSpPr>
        <p:spPr>
          <a:xfrm flipH="1">
            <a:off x="7781802" y="5347071"/>
            <a:ext cx="101809" cy="4020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>
            <a:cxnSpLocks/>
          </p:cNvCxnSpPr>
          <p:nvPr/>
        </p:nvCxnSpPr>
        <p:spPr>
          <a:xfrm flipH="1" flipV="1">
            <a:off x="6178219" y="1531155"/>
            <a:ext cx="173154" cy="7556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>
            <a:cxnSpLocks/>
          </p:cNvCxnSpPr>
          <p:nvPr/>
        </p:nvCxnSpPr>
        <p:spPr>
          <a:xfrm flipV="1">
            <a:off x="7495907" y="1570236"/>
            <a:ext cx="285894" cy="716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cxnSpLocks/>
            <a:stCxn id="4" idx="1"/>
            <a:endCxn id="5" idx="3"/>
          </p:cNvCxnSpPr>
          <p:nvPr/>
        </p:nvCxnSpPr>
        <p:spPr>
          <a:xfrm flipH="1">
            <a:off x="1875398" y="1673888"/>
            <a:ext cx="313455" cy="615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>
            <a:cxnSpLocks/>
          </p:cNvCxnSpPr>
          <p:nvPr/>
        </p:nvCxnSpPr>
        <p:spPr>
          <a:xfrm flipH="1" flipV="1">
            <a:off x="1666739" y="1008994"/>
            <a:ext cx="516633" cy="3816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>
            <a:stCxn id="4" idx="0"/>
            <a:endCxn id="7" idx="2"/>
          </p:cNvCxnSpPr>
          <p:nvPr/>
        </p:nvCxnSpPr>
        <p:spPr>
          <a:xfrm flipV="1">
            <a:off x="3115320" y="1032561"/>
            <a:ext cx="8317" cy="3797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V="1">
            <a:off x="5556987" y="702158"/>
            <a:ext cx="0" cy="3173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V="1">
            <a:off x="7401697" y="678617"/>
            <a:ext cx="0" cy="2186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35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1" id="{66DFA75F-A476-452D-98B3-23709280F940}" vid="{D5844A64-D8B8-44C1-82D7-C55A3530CB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 prof</Template>
  <TotalTime>95</TotalTime>
  <Words>384</Words>
  <Application>Microsoft Office PowerPoint</Application>
  <PresentationFormat>Affichage à l'écran (4:3)</PresentationFormat>
  <Paragraphs>52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9</cp:revision>
  <dcterms:created xsi:type="dcterms:W3CDTF">2017-12-06T07:09:16Z</dcterms:created>
  <dcterms:modified xsi:type="dcterms:W3CDTF">2017-12-06T16:46:17Z</dcterms:modified>
</cp:coreProperties>
</file>