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8" r:id="rId4"/>
    <p:sldId id="257" r:id="rId5"/>
    <p:sldId id="261" r:id="rId6"/>
    <p:sldId id="258" r:id="rId7"/>
    <p:sldId id="259" r:id="rId8"/>
    <p:sldId id="260" r:id="rId9"/>
    <p:sldId id="262" r:id="rId10"/>
    <p:sldId id="263" r:id="rId11"/>
    <p:sldId id="265" r:id="rId12"/>
    <p:sldId id="269" r:id="rId13"/>
    <p:sldId id="266" r:id="rId14"/>
    <p:sldId id="267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FFCCFF"/>
    <a:srgbClr val="CC99F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9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4F711-2D9E-4CBB-9497-63776C5375CC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018F-E596-423E-B577-210E1FF30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02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4F711-2D9E-4CBB-9497-63776C5375CC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018F-E596-423E-B577-210E1FF30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95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4F711-2D9E-4CBB-9497-63776C5375CC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018F-E596-423E-B577-210E1FF30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03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4F711-2D9E-4CBB-9497-63776C5375CC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018F-E596-423E-B577-210E1FF30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52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4F711-2D9E-4CBB-9497-63776C5375CC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018F-E596-423E-B577-210E1FF30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10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4F711-2D9E-4CBB-9497-63776C5375CC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018F-E596-423E-B577-210E1FF30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23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4F711-2D9E-4CBB-9497-63776C5375CC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018F-E596-423E-B577-210E1FF30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24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4F711-2D9E-4CBB-9497-63776C5375CC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018F-E596-423E-B577-210E1FF30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24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4F711-2D9E-4CBB-9497-63776C5375CC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018F-E596-423E-B577-210E1FF30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92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4F711-2D9E-4CBB-9497-63776C5375CC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018F-E596-423E-B577-210E1FF30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16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4F711-2D9E-4CBB-9497-63776C5375CC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018F-E596-423E-B577-210E1FF30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32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4F711-2D9E-4CBB-9497-63776C5375CC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C018F-E596-423E-B577-210E1FF30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73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2.xml"/><Relationship Id="rId3" Type="http://schemas.openxmlformats.org/officeDocument/2006/relationships/image" Target="../media/image13.png"/><Relationship Id="rId7" Type="http://schemas.openxmlformats.org/officeDocument/2006/relationships/slide" Target="slide5.xml"/><Relationship Id="rId12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openxmlformats.org/officeDocument/2006/relationships/image" Target="../media/image15.png"/><Relationship Id="rId15" Type="http://schemas.openxmlformats.org/officeDocument/2006/relationships/slide" Target="slide14.xml"/><Relationship Id="rId10" Type="http://schemas.openxmlformats.org/officeDocument/2006/relationships/slide" Target="slide8.xml"/><Relationship Id="rId4" Type="http://schemas.openxmlformats.org/officeDocument/2006/relationships/image" Target="../media/image14.png"/><Relationship Id="rId9" Type="http://schemas.openxmlformats.org/officeDocument/2006/relationships/slide" Target="slide7.xml"/><Relationship Id="rId1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image" Target="../media/image17.png"/><Relationship Id="rId7" Type="http://schemas.openxmlformats.org/officeDocument/2006/relationships/slide" Target="slide7.xml"/><Relationship Id="rId12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image" Target="../media/image19.png"/><Relationship Id="rId7" Type="http://schemas.openxmlformats.org/officeDocument/2006/relationships/slide" Target="slide7.xml"/><Relationship Id="rId12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1.xml"/><Relationship Id="rId3" Type="http://schemas.openxmlformats.org/officeDocument/2006/relationships/image" Target="../media/image21.png"/><Relationship Id="rId7" Type="http://schemas.openxmlformats.org/officeDocument/2006/relationships/slide" Target="slide4.xml"/><Relationship Id="rId12" Type="http://schemas.openxmlformats.org/officeDocument/2006/relationships/slide" Target="slide10.xml"/><Relationship Id="rId2" Type="http://schemas.openxmlformats.org/officeDocument/2006/relationships/image" Target="../media/image20.png"/><Relationship Id="rId16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slide" Target="slide8.xml"/><Relationship Id="rId5" Type="http://schemas.openxmlformats.org/officeDocument/2006/relationships/image" Target="../media/image23.png"/><Relationship Id="rId15" Type="http://schemas.openxmlformats.org/officeDocument/2006/relationships/slide" Target="slide13.xml"/><Relationship Id="rId10" Type="http://schemas.openxmlformats.org/officeDocument/2006/relationships/slide" Target="slide7.xml"/><Relationship Id="rId4" Type="http://schemas.openxmlformats.org/officeDocument/2006/relationships/image" Target="../media/image22.png"/><Relationship Id="rId9" Type="http://schemas.openxmlformats.org/officeDocument/2006/relationships/slide" Target="slide6.xml"/><Relationship Id="rId1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2.xml"/><Relationship Id="rId3" Type="http://schemas.openxmlformats.org/officeDocument/2006/relationships/image" Target="../media/image26.png"/><Relationship Id="rId7" Type="http://schemas.openxmlformats.org/officeDocument/2006/relationships/slide" Target="slide5.xml"/><Relationship Id="rId12" Type="http://schemas.openxmlformats.org/officeDocument/2006/relationships/slide" Target="slide1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openxmlformats.org/officeDocument/2006/relationships/image" Target="../media/image28.png"/><Relationship Id="rId15" Type="http://schemas.openxmlformats.org/officeDocument/2006/relationships/slide" Target="slide14.xml"/><Relationship Id="rId10" Type="http://schemas.openxmlformats.org/officeDocument/2006/relationships/slide" Target="slide8.xml"/><Relationship Id="rId4" Type="http://schemas.openxmlformats.org/officeDocument/2006/relationships/image" Target="../media/image27.png"/><Relationship Id="rId9" Type="http://schemas.openxmlformats.org/officeDocument/2006/relationships/slide" Target="slide7.xml"/><Relationship Id="rId1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4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6.xml"/><Relationship Id="rId9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0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2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12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openxmlformats.org/officeDocument/2006/relationships/image" Target="../media/image6.png"/><Relationship Id="rId15" Type="http://schemas.openxmlformats.org/officeDocument/2006/relationships/slide" Target="slide14.xml"/><Relationship Id="rId10" Type="http://schemas.openxmlformats.org/officeDocument/2006/relationships/slide" Target="slide8.xml"/><Relationship Id="rId4" Type="http://schemas.openxmlformats.org/officeDocument/2006/relationships/image" Target="../media/image5.png"/><Relationship Id="rId9" Type="http://schemas.openxmlformats.org/officeDocument/2006/relationships/slide" Target="slide7.xml"/><Relationship Id="rId1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12" Type="http://schemas.openxmlformats.org/officeDocument/2006/relationships/slide" Target="slide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12" Type="http://schemas.openxmlformats.org/officeDocument/2006/relationships/slide" Target="slide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0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4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6.xml"/><Relationship Id="rId9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Geoclip</a:t>
            </a:r>
            <a:r>
              <a:rPr lang="fr-FR" dirty="0"/>
              <a:t> Air</a:t>
            </a:r>
            <a:br>
              <a:rPr lang="fr-FR" dirty="0"/>
            </a:br>
            <a:r>
              <a:rPr lang="fr-FR" dirty="0"/>
              <a:t> « France Découverte »</a:t>
            </a:r>
            <a:br>
              <a:rPr lang="fr-FR" dirty="0"/>
            </a:br>
            <a:r>
              <a:rPr lang="fr-FR" dirty="0"/>
              <a:t>Tutoriel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998351"/>
            <a:ext cx="9144000" cy="1655762"/>
          </a:xfrm>
        </p:spPr>
        <p:txBody>
          <a:bodyPr/>
          <a:lstStyle/>
          <a:p>
            <a:r>
              <a:rPr lang="fr-FR" dirty="0"/>
              <a:t>https://france-decouverte.geoclip.fr</a:t>
            </a:r>
          </a:p>
        </p:txBody>
      </p:sp>
    </p:spTree>
    <p:extLst>
      <p:ext uri="{BB962C8B-B14F-4D97-AF65-F5344CB8AC3E}">
        <p14:creationId xmlns:p14="http://schemas.microsoft.com/office/powerpoint/2010/main" val="770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3" y="785588"/>
            <a:ext cx="3276600" cy="5010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53141" y="709147"/>
            <a:ext cx="3281749" cy="4673686"/>
          </a:xfrm>
          <a:prstGeom prst="rect">
            <a:avLst/>
          </a:prstGeom>
          <a:solidFill>
            <a:srgbClr val="FFFFFF">
              <a:alpha val="67843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 : droite 3"/>
          <p:cNvSpPr/>
          <p:nvPr/>
        </p:nvSpPr>
        <p:spPr>
          <a:xfrm>
            <a:off x="4861005" y="5412679"/>
            <a:ext cx="383059" cy="383059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675" y="769981"/>
            <a:ext cx="2739983" cy="37585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0824" y="3528452"/>
            <a:ext cx="3194352" cy="3037699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9477633" y="2162433"/>
            <a:ext cx="543697" cy="2366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860824" y="2075936"/>
            <a:ext cx="2734834" cy="185352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5619753" y="5445300"/>
            <a:ext cx="3101546" cy="308919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493153" y="218902"/>
            <a:ext cx="5754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Rechercher un territoire, sélectionner un type de territoire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296562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237" y="5861301"/>
            <a:ext cx="2114550" cy="70485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3082174" y="2522770"/>
            <a:ext cx="2295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a) Utiliser le moteur de recherche géographique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078165" y="3528452"/>
            <a:ext cx="2295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b) Sélectionner un type de territoire (ex : aire urbaine)</a:t>
            </a:r>
          </a:p>
        </p:txBody>
      </p:sp>
      <p:sp>
        <p:nvSpPr>
          <p:cNvPr id="20" name="Flèche : droite 19"/>
          <p:cNvSpPr/>
          <p:nvPr/>
        </p:nvSpPr>
        <p:spPr>
          <a:xfrm>
            <a:off x="5166415" y="6213726"/>
            <a:ext cx="383059" cy="255036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102743" y="298200"/>
            <a:ext cx="2302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A) Navigation d’ensemble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3615" y="3393379"/>
            <a:ext cx="2768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B) Procéder à une étude de cas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0" y="806807"/>
            <a:ext cx="29656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6" action="ppaction://hlinksldjump"/>
              </a:rPr>
              <a:t>Identifier des fonctions élémentaires sur une page d’accueil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7" action="ppaction://hlinksldjump"/>
              </a:rPr>
              <a:t>Parcourir le menu d’indicateurs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u="sng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8" action="ppaction://hlinksldjump"/>
              </a:rPr>
              <a:t>Gérer l’affichage de la carte à partir de la légende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9" action="ppaction://hlinksldjump"/>
              </a:rPr>
              <a:t>Changer le découpage géographique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b="1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0" action="ppaction://hlinksldjump"/>
              </a:rPr>
              <a:t>Interroger les évolutions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-24714" y="3886859"/>
            <a:ext cx="2965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1" action="ppaction://hlinksldjump"/>
              </a:rPr>
              <a:t>Rechercher un territoire, sélectionner un type de territoire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2" action="ppaction://hlinksldjump"/>
              </a:rPr>
              <a:t>Situer un territoire dans des limites géographiques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3" action="ppaction://hlinksldjump"/>
              </a:rPr>
              <a:t>Editer des rapports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4" action="ppaction://hlinksldjump"/>
              </a:rPr>
              <a:t>Naviguer dans les  rapports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hlinkClick r:id="rId15" action="ppaction://hlinksldjump"/>
              </a:rPr>
              <a:t>Comparer</a:t>
            </a:r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6371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2" grpId="0" animBg="1"/>
      <p:bldP spid="18" grpId="0"/>
      <p:bldP spid="19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110" y="1235675"/>
            <a:ext cx="9039574" cy="52862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2965622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900926" y="245761"/>
            <a:ext cx="500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Situer un territoire dans des limites géographiques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207578" y="1235675"/>
            <a:ext cx="840106" cy="383060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911016" y="1878227"/>
            <a:ext cx="815546" cy="333632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722" y="3240656"/>
            <a:ext cx="3600450" cy="1666875"/>
          </a:xfrm>
          <a:prstGeom prst="rect">
            <a:avLst/>
          </a:prstGeom>
        </p:spPr>
      </p:pic>
      <p:cxnSp>
        <p:nvCxnSpPr>
          <p:cNvPr id="14" name="Connecteur droit avec flèche 13"/>
          <p:cNvCxnSpPr>
            <a:cxnSpLocks/>
          </p:cNvCxnSpPr>
          <p:nvPr/>
        </p:nvCxnSpPr>
        <p:spPr>
          <a:xfrm flipH="1">
            <a:off x="10911017" y="2211859"/>
            <a:ext cx="296561" cy="12665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489722" y="4337222"/>
            <a:ext cx="3137909" cy="570309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832389" y="756106"/>
            <a:ext cx="2314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L’ex de l’aire urbaine de Dijon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02743" y="298200"/>
            <a:ext cx="2302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A) Navigation d’ensemble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3615" y="3393379"/>
            <a:ext cx="2768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B) Procéder à une étude de cas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0" y="806807"/>
            <a:ext cx="29656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4" action="ppaction://hlinksldjump"/>
              </a:rPr>
              <a:t>Identifier des fonctions élémentaires sur une page d’accueil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5" action="ppaction://hlinksldjump"/>
              </a:rPr>
              <a:t>Parcourir le menu d’indicateurs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u="sng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6" action="ppaction://hlinksldjump"/>
              </a:rPr>
              <a:t>Gérer l’affichage de la carte à partir de la légende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7" action="ppaction://hlinksldjump"/>
              </a:rPr>
              <a:t>Changer le découpage géographique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b="1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8" action="ppaction://hlinksldjump"/>
              </a:rPr>
              <a:t>Interroger les évolutions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-24714" y="3886859"/>
            <a:ext cx="2965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9" action="ppaction://hlinksldjump"/>
              </a:rPr>
              <a:t>Rechercher un territoire, sélectionner un type de territoire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0" action="ppaction://hlinksldjump"/>
              </a:rPr>
              <a:t>Situer un territoire dans des limites géographiques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1" action="ppaction://hlinksldjump"/>
              </a:rPr>
              <a:t>Editer des rapports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2" action="ppaction://hlinksldjump"/>
              </a:rPr>
              <a:t>Naviguer dans les  rapports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hlinkClick r:id="rId13" action="ppaction://hlinksldjump"/>
              </a:rPr>
              <a:t>Comparer</a:t>
            </a:r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95725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800011"/>
            <a:ext cx="9144000" cy="47389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1210962"/>
            <a:ext cx="6895070" cy="4312508"/>
          </a:xfrm>
          <a:prstGeom prst="rect">
            <a:avLst/>
          </a:prstGeom>
          <a:solidFill>
            <a:srgbClr val="FFFFFF">
              <a:alpha val="69804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9943070" y="2137719"/>
            <a:ext cx="1186249" cy="172994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943070" y="1210962"/>
            <a:ext cx="2248930" cy="716692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9943070" y="2470036"/>
            <a:ext cx="2248930" cy="4312508"/>
          </a:xfrm>
          <a:prstGeom prst="rect">
            <a:avLst/>
          </a:prstGeom>
          <a:solidFill>
            <a:srgbClr val="FFFFFF">
              <a:alpha val="8902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483" y="4010149"/>
            <a:ext cx="6163024" cy="27161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2965622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313181" y="196247"/>
            <a:ext cx="1997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Editer des rapports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0" y="806807"/>
            <a:ext cx="29656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4" action="ppaction://hlinksldjump"/>
              </a:rPr>
              <a:t>Identifier des fonctions élémentaires sur une page d’accueil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5" action="ppaction://hlinksldjump"/>
              </a:rPr>
              <a:t>Parcourir le menu d’indicateurs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u="sng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6" action="ppaction://hlinksldjump"/>
              </a:rPr>
              <a:t>Gérer l’affichage de la carte à partir de la légende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7" action="ppaction://hlinksldjump"/>
              </a:rPr>
              <a:t>Changer le découpage géographique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b="1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8" action="ppaction://hlinksldjump"/>
              </a:rPr>
              <a:t>Interroger les évolutions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02743" y="298200"/>
            <a:ext cx="2302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A) Navigation d’ensemble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3615" y="3393379"/>
            <a:ext cx="2768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B) Procéder à une étude de cas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-24714" y="3886859"/>
            <a:ext cx="2965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9" action="ppaction://hlinksldjump"/>
              </a:rPr>
              <a:t>Rechercher un territoire, sélectionner un type de territoire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0" action="ppaction://hlinksldjump"/>
              </a:rPr>
              <a:t>Situer un territoire dans des limites géographiques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1" action="ppaction://hlinksldjump"/>
              </a:rPr>
              <a:t>Editer des rapports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2" action="ppaction://hlinksldjump"/>
              </a:rPr>
              <a:t>Naviguer dans les  rapports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hlinkClick r:id="rId13" action="ppaction://hlinksldjump"/>
              </a:rPr>
              <a:t>Comparer</a:t>
            </a:r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62211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706" y="4979322"/>
            <a:ext cx="5470071" cy="187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15" y="1050343"/>
            <a:ext cx="39909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296562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591803" y="76484"/>
            <a:ext cx="2729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Naviguer dans les rapports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6" t="24108" r="24654" b="62781"/>
          <a:stretch/>
        </p:blipFill>
        <p:spPr bwMode="auto">
          <a:xfrm>
            <a:off x="7837763" y="1061229"/>
            <a:ext cx="3543301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885" y="2883066"/>
            <a:ext cx="4029077" cy="18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3" t="25538" r="27241" b="57144"/>
          <a:stretch/>
        </p:blipFill>
        <p:spPr bwMode="auto">
          <a:xfrm>
            <a:off x="7757279" y="3374720"/>
            <a:ext cx="2733349" cy="148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102743" y="298200"/>
            <a:ext cx="2302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A) Navigation d’ensemble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73615" y="3393379"/>
            <a:ext cx="2768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B) Procéder à une étude de cas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0" y="806807"/>
            <a:ext cx="29656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7" action="ppaction://hlinksldjump"/>
              </a:rPr>
              <a:t>Identifier des fonctions élémentaires sur une page d’accueil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8" action="ppaction://hlinksldjump"/>
              </a:rPr>
              <a:t>Parcourir le menu d’indicateurs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u="sng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9" action="ppaction://hlinksldjump"/>
              </a:rPr>
              <a:t>Gérer l’affichage de la carte à partir de la légende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0" action="ppaction://hlinksldjump"/>
              </a:rPr>
              <a:t>Changer le découpage géographique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b="1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1" action="ppaction://hlinksldjump"/>
              </a:rPr>
              <a:t>Interroger les évolutions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-24714" y="3886859"/>
            <a:ext cx="2965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2" action="ppaction://hlinksldjump"/>
              </a:rPr>
              <a:t>Rechercher un territoire, sélectionner un type de territoire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3" action="ppaction://hlinksldjump"/>
              </a:rPr>
              <a:t>Situer un territoire dans des limites géographiques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4" action="ppaction://hlinksldjump"/>
              </a:rPr>
              <a:t>Editer des rapports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5" action="ppaction://hlinksldjump"/>
              </a:rPr>
              <a:t>Naviguer dans les  rapports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hlinkClick r:id="rId16" action="ppaction://hlinksldjump"/>
              </a:rPr>
              <a:t>Comparer</a:t>
            </a:r>
            <a:endParaRPr lang="fr-FR" sz="1200" dirty="0"/>
          </a:p>
          <a:p>
            <a:endParaRPr lang="fr-FR" sz="1200" dirty="0"/>
          </a:p>
        </p:txBody>
      </p:sp>
      <p:sp>
        <p:nvSpPr>
          <p:cNvPr id="2" name="Rectangle 1"/>
          <p:cNvSpPr/>
          <p:nvPr/>
        </p:nvSpPr>
        <p:spPr>
          <a:xfrm>
            <a:off x="3009165" y="1413314"/>
            <a:ext cx="4029077" cy="209890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sw-FR"/>
          </a:p>
        </p:txBody>
      </p:sp>
      <p:sp>
        <p:nvSpPr>
          <p:cNvPr id="4" name="Rectangle 3"/>
          <p:cNvSpPr/>
          <p:nvPr/>
        </p:nvSpPr>
        <p:spPr>
          <a:xfrm>
            <a:off x="3079885" y="4081388"/>
            <a:ext cx="1291998" cy="247408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sw-FR"/>
          </a:p>
        </p:txBody>
      </p:sp>
      <p:sp>
        <p:nvSpPr>
          <p:cNvPr id="6" name="Rectangle 5"/>
          <p:cNvSpPr/>
          <p:nvPr/>
        </p:nvSpPr>
        <p:spPr>
          <a:xfrm>
            <a:off x="8100695" y="3374720"/>
            <a:ext cx="2046515" cy="243754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sw-FR"/>
          </a:p>
        </p:txBody>
      </p:sp>
      <p:sp>
        <p:nvSpPr>
          <p:cNvPr id="8" name="Rectangle 7"/>
          <p:cNvSpPr/>
          <p:nvPr/>
        </p:nvSpPr>
        <p:spPr>
          <a:xfrm>
            <a:off x="3058114" y="1870514"/>
            <a:ext cx="1458869" cy="228600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sw-FR"/>
          </a:p>
        </p:txBody>
      </p:sp>
      <p:sp>
        <p:nvSpPr>
          <p:cNvPr id="9" name="Rectangle 8"/>
          <p:cNvSpPr/>
          <p:nvPr/>
        </p:nvSpPr>
        <p:spPr>
          <a:xfrm>
            <a:off x="8863741" y="3687442"/>
            <a:ext cx="1491343" cy="199418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sw-FR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4725706" y="1413314"/>
            <a:ext cx="3177931" cy="610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4516983" y="3496598"/>
            <a:ext cx="3404251" cy="7084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8154706" y="3837634"/>
            <a:ext cx="587828" cy="1222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171379" y="622141"/>
            <a:ext cx="3327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a) Consulter les rapports de synthèse</a:t>
            </a:r>
            <a:endParaRPr lang="gsw-FR" sz="1600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870973" y="2883066"/>
            <a:ext cx="3038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b</a:t>
            </a:r>
            <a:r>
              <a:rPr lang="fr-FR" sz="1600" b="1" dirty="0" smtClean="0">
                <a:solidFill>
                  <a:srgbClr val="FF0000"/>
                </a:solidFill>
              </a:rPr>
              <a:t>) Consulter les rapports détaillés</a:t>
            </a:r>
            <a:endParaRPr lang="gsw-F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1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9" grpId="0" animBg="1"/>
      <p:bldP spid="20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744" y="1148535"/>
            <a:ext cx="3314700" cy="19907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683" y="3760316"/>
            <a:ext cx="3209925" cy="22288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68108"/>
          <a:stretch/>
        </p:blipFill>
        <p:spPr>
          <a:xfrm>
            <a:off x="7648833" y="1148535"/>
            <a:ext cx="2916194" cy="28788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808" y="3369791"/>
            <a:ext cx="5753100" cy="3009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3744" y="2264229"/>
            <a:ext cx="2187146" cy="875031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041822" y="4157625"/>
            <a:ext cx="2088292" cy="358346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027405" y="5263979"/>
            <a:ext cx="3027406" cy="271849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526162" y="5795319"/>
            <a:ext cx="1569308" cy="308919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96562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02743" y="298200"/>
            <a:ext cx="2302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A) Navigation d’ensemble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3615" y="3393379"/>
            <a:ext cx="2768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B) Procéder à une étude de cas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55608" y="152296"/>
            <a:ext cx="1131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Comparer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0" y="806807"/>
            <a:ext cx="29656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6" action="ppaction://hlinksldjump"/>
              </a:rPr>
              <a:t>Identifier des fonctions élémentaires sur une page d’accueil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7" action="ppaction://hlinksldjump"/>
              </a:rPr>
              <a:t>Parcourir le menu d’indicateurs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u="sng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8" action="ppaction://hlinksldjump"/>
              </a:rPr>
              <a:t>Gérer l’affichage de la carte à partir de la légende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9" action="ppaction://hlinksldjump"/>
              </a:rPr>
              <a:t>Changer le découpage géographique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b="1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0" action="ppaction://hlinksldjump"/>
              </a:rPr>
              <a:t>Interroger les évolutions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-24714" y="3886859"/>
            <a:ext cx="2965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1" action="ppaction://hlinksldjump"/>
              </a:rPr>
              <a:t>Rechercher un territoire, sélectionner un type de territoire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2" action="ppaction://hlinksldjump"/>
              </a:rPr>
              <a:t>Situer un territoire dans des limites géographiques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3" action="ppaction://hlinksldjump"/>
              </a:rPr>
              <a:t>Editer des rapports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4" action="ppaction://hlinksldjump"/>
              </a:rPr>
              <a:t>Naviguer dans les  rapports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hlinkClick r:id="rId15" action="ppaction://hlinksldjump"/>
              </a:rPr>
              <a:t>Comparer</a:t>
            </a:r>
            <a:endParaRPr lang="fr-FR" sz="1200" dirty="0"/>
          </a:p>
          <a:p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115737" y="3244334"/>
            <a:ext cx="2470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Choisir un lieu de comparaison</a:t>
            </a:r>
            <a:endParaRPr lang="gsw-FR" sz="1400" b="1" dirty="0">
              <a:solidFill>
                <a:srgbClr val="FF000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3777343" y="3562656"/>
            <a:ext cx="308625" cy="671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045683" y="6291942"/>
            <a:ext cx="3595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Définir un type de territoire pour le lieu choisi</a:t>
            </a:r>
            <a:endParaRPr lang="gsw-FR" sz="1400" b="1" dirty="0">
              <a:solidFill>
                <a:srgbClr val="FF000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3931655" y="5399903"/>
            <a:ext cx="235662" cy="8920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115737" y="1868636"/>
            <a:ext cx="2145153" cy="275261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sw-FR"/>
          </a:p>
        </p:txBody>
      </p:sp>
    </p:spTree>
    <p:extLst>
      <p:ext uri="{BB962C8B-B14F-4D97-AF65-F5344CB8AC3E}">
        <p14:creationId xmlns:p14="http://schemas.microsoft.com/office/powerpoint/2010/main" val="257423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/>
      <p:bldP spid="19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98" y="1045501"/>
            <a:ext cx="10717426" cy="553498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23968" y="333632"/>
            <a:ext cx="4670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Choisir « indicateurs » : cartes, données et graphiques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01795" y="4188941"/>
            <a:ext cx="2088291" cy="2261286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349578" y="4176584"/>
            <a:ext cx="6536725" cy="2273643"/>
          </a:xfrm>
          <a:prstGeom prst="rect">
            <a:avLst/>
          </a:prstGeom>
          <a:solidFill>
            <a:srgbClr val="FFFFFF">
              <a:alpha val="6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droite 5"/>
          <p:cNvSpPr/>
          <p:nvPr/>
        </p:nvSpPr>
        <p:spPr>
          <a:xfrm>
            <a:off x="766120" y="5004486"/>
            <a:ext cx="1013254" cy="617838"/>
          </a:xfrm>
          <a:prstGeom prst="rightArrow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88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17000" y="2767443"/>
            <a:ext cx="3892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A) Navigation d’ensemble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2743" y="298200"/>
            <a:ext cx="2358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A) Navigation d’ensemble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3615" y="3393379"/>
            <a:ext cx="2768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B) Procéder à une étude de cas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96562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806807"/>
            <a:ext cx="29656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2" action="ppaction://hlinksldjump"/>
              </a:rPr>
              <a:t>Identifier des fonctions élémentaires sur une page d’accueil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3" action="ppaction://hlinksldjump"/>
              </a:rPr>
              <a:t>Parcourir le menu d’indicateurs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u="sng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4" action="ppaction://hlinksldjump"/>
              </a:rPr>
              <a:t>Gérer l’affichage de la carte à partir de la légende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5" action="ppaction://hlinksldjump"/>
              </a:rPr>
              <a:t>Changer le découpage géographique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b="1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6" action="ppaction://hlinksldjump"/>
              </a:rPr>
              <a:t>Interroger les évolutions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-24714" y="3886859"/>
            <a:ext cx="2965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7" action="ppaction://hlinksldjump"/>
              </a:rPr>
              <a:t>Rechercher un territoire, sélectionner un type de territoire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8" action="ppaction://hlinksldjump"/>
              </a:rPr>
              <a:t>Situer un territoire dans des limites géographiques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9" action="ppaction://hlinksldjump"/>
              </a:rPr>
              <a:t>Editer des rapports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0" action="ppaction://hlinksldjump"/>
              </a:rPr>
              <a:t>Naviguer dans les  rapports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hlinkClick r:id="rId11" action="ppaction://hlinksldjump"/>
              </a:rPr>
              <a:t>Comparer</a:t>
            </a:r>
            <a:endParaRPr lang="fr-FR" sz="1200" dirty="0"/>
          </a:p>
          <a:p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55143" y="450600"/>
            <a:ext cx="2302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A) Navigation d’ensemble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26015" y="3545779"/>
            <a:ext cx="2768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B) Procéder à une étude de cas</a:t>
            </a:r>
          </a:p>
        </p:txBody>
      </p:sp>
    </p:spTree>
    <p:extLst>
      <p:ext uri="{BB962C8B-B14F-4D97-AF65-F5344CB8AC3E}">
        <p14:creationId xmlns:p14="http://schemas.microsoft.com/office/powerpoint/2010/main" val="209903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834035"/>
            <a:ext cx="9144000" cy="407664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138846" y="873121"/>
            <a:ext cx="2337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Le menu des indicateurs </a:t>
            </a:r>
          </a:p>
          <a:p>
            <a:r>
              <a:rPr lang="fr-FR" sz="1400" dirty="0"/>
              <a:t>(déplier un thème pour avoir le détail)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835561" y="1045520"/>
            <a:ext cx="2837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Le nombre de cartes par indicateur</a:t>
            </a:r>
          </a:p>
        </p:txBody>
      </p:sp>
      <p:cxnSp>
        <p:nvCxnSpPr>
          <p:cNvPr id="6" name="Connecteur droit avec flèche 5"/>
          <p:cNvCxnSpPr>
            <a:cxnSpLocks/>
          </p:cNvCxnSpPr>
          <p:nvPr/>
        </p:nvCxnSpPr>
        <p:spPr>
          <a:xfrm flipH="1">
            <a:off x="3492844" y="1704346"/>
            <a:ext cx="155937" cy="9755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>
            <a:cxnSpLocks/>
          </p:cNvCxnSpPr>
          <p:nvPr/>
        </p:nvCxnSpPr>
        <p:spPr>
          <a:xfrm flipH="1">
            <a:off x="5198077" y="1634118"/>
            <a:ext cx="778475" cy="15771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cxnSpLocks/>
          </p:cNvCxnSpPr>
          <p:nvPr/>
        </p:nvCxnSpPr>
        <p:spPr>
          <a:xfrm flipV="1">
            <a:off x="3356264" y="4700260"/>
            <a:ext cx="729704" cy="14172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965622" y="6087334"/>
            <a:ext cx="1731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La carte sélectionnée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192866" y="6087333"/>
            <a:ext cx="1382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La carte affichée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1036483" y="6117520"/>
            <a:ext cx="970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La légende</a:t>
            </a:r>
          </a:p>
        </p:txBody>
      </p:sp>
      <p:cxnSp>
        <p:nvCxnSpPr>
          <p:cNvPr id="12" name="Connecteur droit avec flèche 11"/>
          <p:cNvCxnSpPr>
            <a:cxnSpLocks/>
          </p:cNvCxnSpPr>
          <p:nvPr/>
        </p:nvCxnSpPr>
        <p:spPr>
          <a:xfrm flipH="1" flipV="1">
            <a:off x="8204888" y="5165124"/>
            <a:ext cx="1157321" cy="9523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11204975" y="5040072"/>
            <a:ext cx="173070" cy="10774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715198" y="295690"/>
            <a:ext cx="5899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Identifier des fonctions élémentaires sur une page d’accueil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296562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6744426" y="6328557"/>
            <a:ext cx="2239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Le découpage géographique</a:t>
            </a:r>
          </a:p>
        </p:txBody>
      </p:sp>
      <p:cxnSp>
        <p:nvCxnSpPr>
          <p:cNvPr id="20" name="Connecteur droit avec flèche 19"/>
          <p:cNvCxnSpPr>
            <a:cxnSpLocks/>
          </p:cNvCxnSpPr>
          <p:nvPr/>
        </p:nvCxnSpPr>
        <p:spPr>
          <a:xfrm flipH="1" flipV="1">
            <a:off x="5309755" y="5575333"/>
            <a:ext cx="1797628" cy="7532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208347" y="6425297"/>
            <a:ext cx="2536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Supprimer la carte sélectionnée</a:t>
            </a:r>
          </a:p>
        </p:txBody>
      </p:sp>
      <p:cxnSp>
        <p:nvCxnSpPr>
          <p:cNvPr id="29" name="Connecteur droit avec flèche 28"/>
          <p:cNvCxnSpPr>
            <a:cxnSpLocks/>
          </p:cNvCxnSpPr>
          <p:nvPr/>
        </p:nvCxnSpPr>
        <p:spPr>
          <a:xfrm flipV="1">
            <a:off x="4715198" y="4870728"/>
            <a:ext cx="482879" cy="15545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102743" y="298200"/>
            <a:ext cx="2302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A) Navigation d’ensemble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73615" y="3393379"/>
            <a:ext cx="2768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B) Procéder à une étude de cas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0" y="806807"/>
            <a:ext cx="29656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3" action="ppaction://hlinksldjump"/>
              </a:rPr>
              <a:t>Identifier des fonctions élémentaires sur une page d’accueil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4" action="ppaction://hlinksldjump"/>
              </a:rPr>
              <a:t>Parcourir le menu d’indicateurs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u="sng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5" action="ppaction://hlinksldjump"/>
              </a:rPr>
              <a:t>Gérer l’affichage de la carte à partir de la légende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6" action="ppaction://hlinksldjump"/>
              </a:rPr>
              <a:t>Changer le découpage géographique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b="1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7" action="ppaction://hlinksldjump"/>
              </a:rPr>
              <a:t>Interroger les évolutions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-24714" y="3886859"/>
            <a:ext cx="2965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8" action="ppaction://hlinksldjump"/>
              </a:rPr>
              <a:t>Rechercher un territoire, sélectionner un type de territoire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9" action="ppaction://hlinksldjump"/>
              </a:rPr>
              <a:t>Situer un territoire dans des limites géographiques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0" action="ppaction://hlinksldjump"/>
              </a:rPr>
              <a:t>Editer des rapports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1" action="ppaction://hlinksldjump"/>
              </a:rPr>
              <a:t>Naviguer dans les  rapports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hlinkClick r:id="rId12" action="ppaction://hlinksldjump"/>
              </a:rPr>
              <a:t>Comparer</a:t>
            </a:r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14529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18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701" y="1412016"/>
            <a:ext cx="3626653" cy="36171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2965622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606435" y="208791"/>
            <a:ext cx="3172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Parcourir le menu d’indicateurs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06578" y="878843"/>
            <a:ext cx="2228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a) Déplier un thème général</a:t>
            </a:r>
          </a:p>
        </p:txBody>
      </p:sp>
      <p:sp>
        <p:nvSpPr>
          <p:cNvPr id="9" name="Rectangle 8"/>
          <p:cNvSpPr/>
          <p:nvPr/>
        </p:nvSpPr>
        <p:spPr>
          <a:xfrm>
            <a:off x="2994701" y="2845496"/>
            <a:ext cx="3626653" cy="194266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3163330" y="1166456"/>
            <a:ext cx="86497" cy="1679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776520" y="827902"/>
            <a:ext cx="2433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b) Afficher les thèmes détaillés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029" y="1385320"/>
            <a:ext cx="3600450" cy="23717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994701" y="3429000"/>
            <a:ext cx="3626653" cy="203886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>
            <a:cxnSpLocks/>
          </p:cNvCxnSpPr>
          <p:nvPr/>
        </p:nvCxnSpPr>
        <p:spPr>
          <a:xfrm flipV="1">
            <a:off x="6688546" y="3503067"/>
            <a:ext cx="62365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595029" y="3101071"/>
            <a:ext cx="3600450" cy="252178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7595029" y="3814017"/>
            <a:ext cx="200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c) Sélectionner une carte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9613557" y="1166456"/>
            <a:ext cx="0" cy="458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cxnSpLocks/>
          </p:cNvCxnSpPr>
          <p:nvPr/>
        </p:nvCxnSpPr>
        <p:spPr>
          <a:xfrm flipV="1">
            <a:off x="9880132" y="3353249"/>
            <a:ext cx="690851" cy="622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241" y="5717682"/>
            <a:ext cx="3629025" cy="619125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3163330" y="5274760"/>
            <a:ext cx="219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d) Revenir au menu général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062241" y="6035550"/>
            <a:ext cx="1603336" cy="289652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avec flèche 31"/>
          <p:cNvCxnSpPr>
            <a:cxnSpLocks/>
          </p:cNvCxnSpPr>
          <p:nvPr/>
        </p:nvCxnSpPr>
        <p:spPr>
          <a:xfrm flipH="1">
            <a:off x="3595816" y="5625107"/>
            <a:ext cx="214317" cy="5552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5"/>
          <a:srcRect t="12924" b="17556"/>
          <a:stretch/>
        </p:blipFill>
        <p:spPr>
          <a:xfrm>
            <a:off x="7595029" y="5029200"/>
            <a:ext cx="3686175" cy="1794512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7602044" y="4525590"/>
            <a:ext cx="2704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e) Consulter le menu « par enjeu »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40811" y="5210898"/>
            <a:ext cx="809258" cy="233139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102743" y="298200"/>
            <a:ext cx="2302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A) Navigation d’ensemble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73615" y="3393379"/>
            <a:ext cx="2768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B) Procéder à une étude de cas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0" y="806807"/>
            <a:ext cx="29656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6" action="ppaction://hlinksldjump"/>
              </a:rPr>
              <a:t>Identifier des fonctions élémentaires sur une page d’accueil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7" action="ppaction://hlinksldjump"/>
              </a:rPr>
              <a:t>Parcourir le menu d’indicateurs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u="sng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8" action="ppaction://hlinksldjump"/>
              </a:rPr>
              <a:t>Gérer l’affichage de la carte à partir de la légende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9" action="ppaction://hlinksldjump"/>
              </a:rPr>
              <a:t>Changer le découpage géographique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b="1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0" action="ppaction://hlinksldjump"/>
              </a:rPr>
              <a:t>Interroger les évolutions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-24714" y="3886859"/>
            <a:ext cx="2965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1" action="ppaction://hlinksldjump"/>
              </a:rPr>
              <a:t>Rechercher un territoire, sélectionner un type de territoire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2" action="ppaction://hlinksldjump"/>
              </a:rPr>
              <a:t>Situer un territoire dans des limites géographiques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3" action="ppaction://hlinksldjump"/>
              </a:rPr>
              <a:t>Editer des rapports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4" action="ppaction://hlinksldjump"/>
              </a:rPr>
              <a:t>Naviguer dans les  rapports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hlinkClick r:id="rId15" action="ppaction://hlinksldjump"/>
              </a:rPr>
              <a:t>Comparer</a:t>
            </a:r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63652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/>
      <p:bldP spid="14" grpId="0" animBg="1"/>
      <p:bldP spid="17" grpId="0" animBg="1"/>
      <p:bldP spid="22" grpId="0"/>
      <p:bldP spid="29" grpId="0"/>
      <p:bldP spid="30" grpId="0" animBg="1"/>
      <p:bldP spid="27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b="30586"/>
          <a:stretch/>
        </p:blipFill>
        <p:spPr>
          <a:xfrm>
            <a:off x="3048000" y="1409072"/>
            <a:ext cx="9144000" cy="35707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017740" y="894809"/>
            <a:ext cx="4493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a) Affichage exclusif : cliquer sur un élément de la légende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814694" y="148797"/>
            <a:ext cx="4879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Gérer l’affichage de la carte à partir de la légende</a:t>
            </a:r>
          </a:p>
        </p:txBody>
      </p:sp>
      <p:cxnSp>
        <p:nvCxnSpPr>
          <p:cNvPr id="5" name="Connecteur droit avec flèche 4"/>
          <p:cNvCxnSpPr>
            <a:cxnSpLocks/>
          </p:cNvCxnSpPr>
          <p:nvPr/>
        </p:nvCxnSpPr>
        <p:spPr>
          <a:xfrm>
            <a:off x="10869827" y="1289824"/>
            <a:ext cx="152400" cy="1552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994750" y="5583936"/>
            <a:ext cx="3839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b) Affichage combiné : cliquer sur « paramètres »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620" y="4979773"/>
            <a:ext cx="2268422" cy="18782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296562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1257005" y="2347784"/>
            <a:ext cx="934995" cy="284205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324492" y="4979773"/>
            <a:ext cx="793897" cy="296562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548776" y="5568547"/>
            <a:ext cx="1136230" cy="338554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102743" y="298200"/>
            <a:ext cx="2302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A) Navigation d’ensemble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3615" y="3393379"/>
            <a:ext cx="2768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B) Procéder à une étude de cas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0" y="806807"/>
            <a:ext cx="29656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4" action="ppaction://hlinksldjump"/>
              </a:rPr>
              <a:t>Identifier des fonctions élémentaires sur une page d’accueil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5" action="ppaction://hlinksldjump"/>
              </a:rPr>
              <a:t>Parcourir le menu d’indicateurs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u="sng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6" action="ppaction://hlinksldjump"/>
              </a:rPr>
              <a:t>Gérer l’affichage de la carte à partir de la légende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7" action="ppaction://hlinksldjump"/>
              </a:rPr>
              <a:t>Changer le découpage géographique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b="1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8" action="ppaction://hlinksldjump"/>
              </a:rPr>
              <a:t>Interroger les évolutions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-24714" y="3886859"/>
            <a:ext cx="2965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9" action="ppaction://hlinksldjump"/>
              </a:rPr>
              <a:t>Rechercher un territoire, sélectionner un type de territoire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0" action="ppaction://hlinksldjump"/>
              </a:rPr>
              <a:t>Situer un territoire dans des limites géographiques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1" action="ppaction://hlinksldjump"/>
              </a:rPr>
              <a:t>Editer des rapports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2" action="ppaction://hlinksldjump"/>
              </a:rPr>
              <a:t>Naviguer dans les  rapports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hlinkClick r:id="rId13" action="ppaction://hlinksldjump"/>
              </a:rPr>
              <a:t>Comparer</a:t>
            </a:r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77311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74631"/>
            <a:ext cx="9144000" cy="38603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28407" y="3942609"/>
            <a:ext cx="2298357" cy="457200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679094" y="853930"/>
            <a:ext cx="6598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Exemple : sélection du 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solde migratoire 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dans « Population », « Démographie »</a:t>
            </a:r>
            <a:endParaRPr lang="fr-FR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" name="Connecteur droit avec flèche 4"/>
          <p:cNvCxnSpPr>
            <a:cxnSpLocks/>
          </p:cNvCxnSpPr>
          <p:nvPr/>
        </p:nvCxnSpPr>
        <p:spPr>
          <a:xfrm flipH="1">
            <a:off x="3492845" y="1130929"/>
            <a:ext cx="963825" cy="15490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>
            <a:cxnSpLocks/>
          </p:cNvCxnSpPr>
          <p:nvPr/>
        </p:nvCxnSpPr>
        <p:spPr>
          <a:xfrm flipV="1">
            <a:off x="3176280" y="4399809"/>
            <a:ext cx="180639" cy="11940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176280" y="5708130"/>
            <a:ext cx="2493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Affichage dans la sélection d’indicateurs (supprimer les sélections précédentes)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46512" y="6238676"/>
            <a:ext cx="4051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Modifier le niveau de découpage (ex : département)</a:t>
            </a:r>
          </a:p>
        </p:txBody>
      </p:sp>
      <p:cxnSp>
        <p:nvCxnSpPr>
          <p:cNvPr id="9" name="Connecteur droit avec flèche 8"/>
          <p:cNvCxnSpPr>
            <a:cxnSpLocks/>
          </p:cNvCxnSpPr>
          <p:nvPr/>
        </p:nvCxnSpPr>
        <p:spPr>
          <a:xfrm flipH="1" flipV="1">
            <a:off x="4950941" y="5040071"/>
            <a:ext cx="2303473" cy="10705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827736" y="117563"/>
            <a:ext cx="361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Changer le découpage géographique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2965622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697" y="2881308"/>
            <a:ext cx="3271303" cy="2805521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 flipV="1">
            <a:off x="10338486" y="5395645"/>
            <a:ext cx="333633" cy="7149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02743" y="298200"/>
            <a:ext cx="2302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A) Navigation d’ensemble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3615" y="3393379"/>
            <a:ext cx="2768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B) Procéder à une étude de cas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0" y="806807"/>
            <a:ext cx="29656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4" action="ppaction://hlinksldjump"/>
              </a:rPr>
              <a:t>Identifier des fonctions élémentaires sur une page d’accueil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5" action="ppaction://hlinksldjump"/>
              </a:rPr>
              <a:t>Parcourir le menu d’indicateurs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u="sng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6" action="ppaction://hlinksldjump"/>
              </a:rPr>
              <a:t>Gérer l’affichage de la carte à partir de la légende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7" action="ppaction://hlinksldjump"/>
              </a:rPr>
              <a:t>Changer le découpage géographique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b="1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8" action="ppaction://hlinksldjump"/>
              </a:rPr>
              <a:t>Interroger les évolutions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-24714" y="3886859"/>
            <a:ext cx="2965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9" action="ppaction://hlinksldjump"/>
              </a:rPr>
              <a:t>Rechercher un territoire, sélectionner un type de territoire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0" action="ppaction://hlinksldjump"/>
              </a:rPr>
              <a:t>Situer un territoire dans des limites géographiques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1" action="ppaction://hlinksldjump"/>
              </a:rPr>
              <a:t>Editer des rapports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2" action="ppaction://hlinksldjump"/>
              </a:rPr>
              <a:t>Naviguer dans les  rapports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hlinkClick r:id="rId13" action="ppaction://hlinksldjump"/>
              </a:rPr>
              <a:t>Comparer</a:t>
            </a:r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8046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58448" y="245761"/>
            <a:ext cx="701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Interroger les évolutions </a:t>
            </a:r>
            <a:r>
              <a:rPr lang="fr-FR" b="1" dirty="0"/>
              <a:t>: </a:t>
            </a:r>
            <a:r>
              <a:rPr lang="fr-FR" b="1" u="sng" dirty="0"/>
              <a:t>consulter l’historique d’un critère sélectionné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532949"/>
            <a:ext cx="9144000" cy="4780643"/>
          </a:xfrm>
          <a:prstGeom prst="rect">
            <a:avLst/>
          </a:prstGeom>
        </p:spPr>
      </p:pic>
      <p:cxnSp>
        <p:nvCxnSpPr>
          <p:cNvPr id="4" name="Connecteur droit avec flèche 3"/>
          <p:cNvCxnSpPr>
            <a:cxnSpLocks/>
          </p:cNvCxnSpPr>
          <p:nvPr/>
        </p:nvCxnSpPr>
        <p:spPr>
          <a:xfrm flipH="1">
            <a:off x="6446108" y="1532949"/>
            <a:ext cx="565853" cy="308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7011961" y="1103469"/>
            <a:ext cx="2414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Utiliser le menu déroulant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96562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02743" y="298200"/>
            <a:ext cx="2302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A) Navigation d’ensemble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3615" y="3393379"/>
            <a:ext cx="2768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B) Procéder à une étude de cas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0" y="806807"/>
            <a:ext cx="29656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3" action="ppaction://hlinksldjump"/>
              </a:rPr>
              <a:t>Identifier des fonctions élémentaires sur une page d’accueil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4" action="ppaction://hlinksldjump"/>
              </a:rPr>
              <a:t>Parcourir le menu d’indicateurs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u="sng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5" action="ppaction://hlinksldjump"/>
              </a:rPr>
              <a:t>Gérer l’affichage de la carte à partir de la légende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6" action="ppaction://hlinksldjump"/>
              </a:rPr>
              <a:t>Changer le découpage géographique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b="1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7" action="ppaction://hlinksldjump"/>
              </a:rPr>
              <a:t>Interroger les évolutions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-24714" y="3886859"/>
            <a:ext cx="2965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8" action="ppaction://hlinksldjump"/>
              </a:rPr>
              <a:t>Rechercher un territoire, sélectionner un type de territoire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9" action="ppaction://hlinksldjump"/>
              </a:rPr>
              <a:t>Situer un territoire dans des limites géographiques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0" action="ppaction://hlinksldjump"/>
              </a:rPr>
              <a:t>Editer des rapports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1" action="ppaction://hlinksldjump"/>
              </a:rPr>
              <a:t>Naviguer dans les  rapports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hlinkClick r:id="rId12" action="ppaction://hlinksldjump"/>
              </a:rPr>
              <a:t>Comparer</a:t>
            </a:r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81699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96562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317000" y="2767443"/>
            <a:ext cx="4705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B) Procéder à une étude de cas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2743" y="298200"/>
            <a:ext cx="2302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A) Navigation d’ensemble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3615" y="3393379"/>
            <a:ext cx="2811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B) Procéder à une étude de cas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806807"/>
            <a:ext cx="29656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2" action="ppaction://hlinksldjump"/>
              </a:rPr>
              <a:t>Identifier des fonctions élémentaires sur une page d’accueil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3" action="ppaction://hlinksldjump"/>
              </a:rPr>
              <a:t>Parcourir le menu d’indicateurs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u="sng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4" action="ppaction://hlinksldjump"/>
              </a:rPr>
              <a:t>Gérer l’affichage de la carte à partir de la légende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5" action="ppaction://hlinksldjump"/>
              </a:rPr>
              <a:t>Changer le découpage géographique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b="1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6" action="ppaction://hlinksldjump"/>
              </a:rPr>
              <a:t>Interroger les évolutions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-24714" y="3886859"/>
            <a:ext cx="2965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7" action="ppaction://hlinksldjump"/>
              </a:rPr>
              <a:t>Rechercher un territoire, sélectionner un type de territoire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8" action="ppaction://hlinksldjump"/>
              </a:rPr>
              <a:t>Situer un territoire dans des limites géographiques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9" action="ppaction://hlinksldjump"/>
              </a:rPr>
              <a:t>Editer des rapports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bg1">
                    <a:lumMod val="75000"/>
                  </a:schemeClr>
                </a:solidFill>
                <a:hlinkClick r:id="rId10" action="ppaction://hlinksldjump"/>
              </a:rPr>
              <a:t>Naviguer dans les  rapports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hlinkClick r:id="rId11" action="ppaction://hlinksldjump"/>
              </a:rPr>
              <a:t>Comparer</a:t>
            </a:r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31736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>
            <a:alpha val="20000"/>
          </a:srgbClr>
        </a:solidFill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1040</Words>
  <Application>Microsoft Office PowerPoint</Application>
  <PresentationFormat>Personnalisé</PresentationFormat>
  <Paragraphs>283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Geoclip Air  « France Découverte » Tutoriel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LAMOTTE ALAIN</cp:lastModifiedBy>
  <cp:revision>43</cp:revision>
  <dcterms:created xsi:type="dcterms:W3CDTF">2017-12-24T09:11:47Z</dcterms:created>
  <dcterms:modified xsi:type="dcterms:W3CDTF">2018-01-11T09:38:20Z</dcterms:modified>
</cp:coreProperties>
</file>