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4" r:id="rId5"/>
    <p:sldId id="265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06" autoAdjust="0"/>
  </p:normalViewPr>
  <p:slideViewPr>
    <p:cSldViewPr>
      <p:cViewPr varScale="1">
        <p:scale>
          <a:sx n="77" d="100"/>
          <a:sy n="77" d="100"/>
        </p:scale>
        <p:origin x="-102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5859-3774-4B53-9BF1-BEEC89028A45}" type="datetimeFigureOut">
              <a:rPr lang="fr-FR" smtClean="0"/>
              <a:t>14/01/2013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29FE-D37F-4DF8-A852-B4BAB37D07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031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5859-3774-4B53-9BF1-BEEC89028A45}" type="datetimeFigureOut">
              <a:rPr lang="fr-FR" smtClean="0"/>
              <a:t>14/01/2013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29FE-D37F-4DF8-A852-B4BAB37D07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457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5859-3774-4B53-9BF1-BEEC89028A45}" type="datetimeFigureOut">
              <a:rPr lang="fr-FR" smtClean="0"/>
              <a:t>14/01/2013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29FE-D37F-4DF8-A852-B4BAB37D07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9510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5859-3774-4B53-9BF1-BEEC89028A45}" type="datetimeFigureOut">
              <a:rPr lang="fr-FR" smtClean="0"/>
              <a:t>14/01/2013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29FE-D37F-4DF8-A852-B4BAB37D07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35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5859-3774-4B53-9BF1-BEEC89028A45}" type="datetimeFigureOut">
              <a:rPr lang="fr-FR" smtClean="0"/>
              <a:t>14/01/2013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29FE-D37F-4DF8-A852-B4BAB37D07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91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5859-3774-4B53-9BF1-BEEC89028A45}" type="datetimeFigureOut">
              <a:rPr lang="fr-FR" smtClean="0"/>
              <a:t>14/01/2013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29FE-D37F-4DF8-A852-B4BAB37D07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1555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5859-3774-4B53-9BF1-BEEC89028A45}" type="datetimeFigureOut">
              <a:rPr lang="fr-FR" smtClean="0"/>
              <a:t>14/01/2013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29FE-D37F-4DF8-A852-B4BAB37D07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8878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5859-3774-4B53-9BF1-BEEC89028A45}" type="datetimeFigureOut">
              <a:rPr lang="fr-FR" smtClean="0"/>
              <a:t>14/01/2013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29FE-D37F-4DF8-A852-B4BAB37D07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89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5859-3774-4B53-9BF1-BEEC89028A45}" type="datetimeFigureOut">
              <a:rPr lang="fr-FR" smtClean="0"/>
              <a:t>14/01/2013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29FE-D37F-4DF8-A852-B4BAB37D07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75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5859-3774-4B53-9BF1-BEEC89028A45}" type="datetimeFigureOut">
              <a:rPr lang="fr-FR" smtClean="0"/>
              <a:t>14/01/2013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29FE-D37F-4DF8-A852-B4BAB37D07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633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5859-3774-4B53-9BF1-BEEC89028A45}" type="datetimeFigureOut">
              <a:rPr lang="fr-FR" smtClean="0"/>
              <a:t>14/01/2013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29FE-D37F-4DF8-A852-B4BAB37D07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71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35859-3774-4B53-9BF1-BEEC89028A45}" type="datetimeFigureOut">
              <a:rPr lang="fr-FR" smtClean="0"/>
              <a:t>14/01/2013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829FE-D37F-4DF8-A852-B4BAB37D07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94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gif"/><Relationship Id="rId18" Type="http://schemas.openxmlformats.org/officeDocument/2006/relationships/image" Target="../media/image17.gif"/><Relationship Id="rId3" Type="http://schemas.openxmlformats.org/officeDocument/2006/relationships/image" Target="../media/image2.gif"/><Relationship Id="rId21" Type="http://schemas.openxmlformats.org/officeDocument/2006/relationships/image" Target="../media/image20.gif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17" Type="http://schemas.openxmlformats.org/officeDocument/2006/relationships/image" Target="../media/image16.gif"/><Relationship Id="rId2" Type="http://schemas.openxmlformats.org/officeDocument/2006/relationships/image" Target="../media/image1.gif"/><Relationship Id="rId16" Type="http://schemas.openxmlformats.org/officeDocument/2006/relationships/image" Target="../media/image15.gif"/><Relationship Id="rId20" Type="http://schemas.openxmlformats.org/officeDocument/2006/relationships/image" Target="../media/image19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5" Type="http://schemas.openxmlformats.org/officeDocument/2006/relationships/image" Target="../media/image14.gif"/><Relationship Id="rId10" Type="http://schemas.openxmlformats.org/officeDocument/2006/relationships/image" Target="../media/image9.gif"/><Relationship Id="rId19" Type="http://schemas.openxmlformats.org/officeDocument/2006/relationships/image" Target="../media/image18.gif"/><Relationship Id="rId4" Type="http://schemas.openxmlformats.org/officeDocument/2006/relationships/image" Target="../media/image3.gif"/><Relationship Id="rId9" Type="http://schemas.openxmlformats.org/officeDocument/2006/relationships/image" Target="../media/image8.gif"/><Relationship Id="rId1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gif"/><Relationship Id="rId13" Type="http://schemas.openxmlformats.org/officeDocument/2006/relationships/image" Target="../media/image32.gif"/><Relationship Id="rId18" Type="http://schemas.openxmlformats.org/officeDocument/2006/relationships/image" Target="../media/image37.gif"/><Relationship Id="rId3" Type="http://schemas.openxmlformats.org/officeDocument/2006/relationships/image" Target="../media/image22.gif"/><Relationship Id="rId21" Type="http://schemas.openxmlformats.org/officeDocument/2006/relationships/image" Target="../media/image40.gif"/><Relationship Id="rId7" Type="http://schemas.openxmlformats.org/officeDocument/2006/relationships/image" Target="../media/image26.gif"/><Relationship Id="rId12" Type="http://schemas.openxmlformats.org/officeDocument/2006/relationships/image" Target="../media/image31.gif"/><Relationship Id="rId17" Type="http://schemas.openxmlformats.org/officeDocument/2006/relationships/image" Target="../media/image36.gif"/><Relationship Id="rId2" Type="http://schemas.openxmlformats.org/officeDocument/2006/relationships/image" Target="../media/image21.gif"/><Relationship Id="rId16" Type="http://schemas.openxmlformats.org/officeDocument/2006/relationships/image" Target="../media/image35.gif"/><Relationship Id="rId20" Type="http://schemas.openxmlformats.org/officeDocument/2006/relationships/image" Target="../media/image39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gif"/><Relationship Id="rId11" Type="http://schemas.openxmlformats.org/officeDocument/2006/relationships/image" Target="../media/image30.gif"/><Relationship Id="rId5" Type="http://schemas.openxmlformats.org/officeDocument/2006/relationships/image" Target="../media/image24.gif"/><Relationship Id="rId15" Type="http://schemas.openxmlformats.org/officeDocument/2006/relationships/image" Target="../media/image34.gif"/><Relationship Id="rId10" Type="http://schemas.openxmlformats.org/officeDocument/2006/relationships/image" Target="../media/image29.gif"/><Relationship Id="rId19" Type="http://schemas.openxmlformats.org/officeDocument/2006/relationships/image" Target="../media/image38.gif"/><Relationship Id="rId4" Type="http://schemas.openxmlformats.org/officeDocument/2006/relationships/image" Target="../media/image23.gif"/><Relationship Id="rId9" Type="http://schemas.openxmlformats.org/officeDocument/2006/relationships/image" Target="../media/image28.gif"/><Relationship Id="rId14" Type="http://schemas.openxmlformats.org/officeDocument/2006/relationships/image" Target="../media/image33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gif"/><Relationship Id="rId13" Type="http://schemas.openxmlformats.org/officeDocument/2006/relationships/image" Target="../media/image52.gif"/><Relationship Id="rId18" Type="http://schemas.openxmlformats.org/officeDocument/2006/relationships/image" Target="../media/image57.gif"/><Relationship Id="rId3" Type="http://schemas.openxmlformats.org/officeDocument/2006/relationships/image" Target="../media/image42.gif"/><Relationship Id="rId21" Type="http://schemas.openxmlformats.org/officeDocument/2006/relationships/image" Target="../media/image60.gif"/><Relationship Id="rId7" Type="http://schemas.openxmlformats.org/officeDocument/2006/relationships/image" Target="../media/image46.gif"/><Relationship Id="rId12" Type="http://schemas.openxmlformats.org/officeDocument/2006/relationships/image" Target="../media/image51.gif"/><Relationship Id="rId17" Type="http://schemas.openxmlformats.org/officeDocument/2006/relationships/image" Target="../media/image56.gif"/><Relationship Id="rId2" Type="http://schemas.openxmlformats.org/officeDocument/2006/relationships/image" Target="../media/image41.gif"/><Relationship Id="rId16" Type="http://schemas.openxmlformats.org/officeDocument/2006/relationships/image" Target="../media/image55.gif"/><Relationship Id="rId20" Type="http://schemas.openxmlformats.org/officeDocument/2006/relationships/image" Target="../media/image59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gif"/><Relationship Id="rId11" Type="http://schemas.openxmlformats.org/officeDocument/2006/relationships/image" Target="../media/image50.gif"/><Relationship Id="rId5" Type="http://schemas.openxmlformats.org/officeDocument/2006/relationships/image" Target="../media/image44.gif"/><Relationship Id="rId15" Type="http://schemas.openxmlformats.org/officeDocument/2006/relationships/image" Target="../media/image54.gif"/><Relationship Id="rId10" Type="http://schemas.openxmlformats.org/officeDocument/2006/relationships/image" Target="../media/image49.gif"/><Relationship Id="rId19" Type="http://schemas.openxmlformats.org/officeDocument/2006/relationships/image" Target="../media/image58.gif"/><Relationship Id="rId4" Type="http://schemas.openxmlformats.org/officeDocument/2006/relationships/image" Target="../media/image43.gif"/><Relationship Id="rId9" Type="http://schemas.openxmlformats.org/officeDocument/2006/relationships/image" Target="../media/image48.gif"/><Relationship Id="rId14" Type="http://schemas.openxmlformats.org/officeDocument/2006/relationships/image" Target="../media/image53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gif"/><Relationship Id="rId13" Type="http://schemas.openxmlformats.org/officeDocument/2006/relationships/image" Target="../media/image72.gif"/><Relationship Id="rId18" Type="http://schemas.openxmlformats.org/officeDocument/2006/relationships/image" Target="../media/image77.gif"/><Relationship Id="rId3" Type="http://schemas.openxmlformats.org/officeDocument/2006/relationships/image" Target="../media/image62.gif"/><Relationship Id="rId21" Type="http://schemas.openxmlformats.org/officeDocument/2006/relationships/image" Target="../media/image80.gif"/><Relationship Id="rId7" Type="http://schemas.openxmlformats.org/officeDocument/2006/relationships/image" Target="../media/image66.gif"/><Relationship Id="rId12" Type="http://schemas.openxmlformats.org/officeDocument/2006/relationships/image" Target="../media/image71.gif"/><Relationship Id="rId17" Type="http://schemas.openxmlformats.org/officeDocument/2006/relationships/image" Target="../media/image76.gif"/><Relationship Id="rId2" Type="http://schemas.openxmlformats.org/officeDocument/2006/relationships/image" Target="../media/image61.gif"/><Relationship Id="rId16" Type="http://schemas.openxmlformats.org/officeDocument/2006/relationships/image" Target="../media/image75.gif"/><Relationship Id="rId20" Type="http://schemas.openxmlformats.org/officeDocument/2006/relationships/image" Target="../media/image79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.gif"/><Relationship Id="rId11" Type="http://schemas.openxmlformats.org/officeDocument/2006/relationships/image" Target="../media/image70.gif"/><Relationship Id="rId5" Type="http://schemas.openxmlformats.org/officeDocument/2006/relationships/image" Target="../media/image64.gif"/><Relationship Id="rId15" Type="http://schemas.openxmlformats.org/officeDocument/2006/relationships/image" Target="../media/image74.gif"/><Relationship Id="rId10" Type="http://schemas.openxmlformats.org/officeDocument/2006/relationships/image" Target="../media/image69.gif"/><Relationship Id="rId19" Type="http://schemas.openxmlformats.org/officeDocument/2006/relationships/image" Target="../media/image78.gif"/><Relationship Id="rId4" Type="http://schemas.openxmlformats.org/officeDocument/2006/relationships/image" Target="../media/image63.gif"/><Relationship Id="rId9" Type="http://schemas.openxmlformats.org/officeDocument/2006/relationships/image" Target="../media/image68.gif"/><Relationship Id="rId14" Type="http://schemas.openxmlformats.org/officeDocument/2006/relationships/image" Target="../media/image73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13" Type="http://schemas.openxmlformats.org/officeDocument/2006/relationships/image" Target="../media/image92.png"/><Relationship Id="rId18" Type="http://schemas.openxmlformats.org/officeDocument/2006/relationships/image" Target="../media/image97.png"/><Relationship Id="rId3" Type="http://schemas.openxmlformats.org/officeDocument/2006/relationships/image" Target="../media/image82.png"/><Relationship Id="rId21" Type="http://schemas.openxmlformats.org/officeDocument/2006/relationships/image" Target="../media/image100.png"/><Relationship Id="rId7" Type="http://schemas.openxmlformats.org/officeDocument/2006/relationships/image" Target="../media/image86.png"/><Relationship Id="rId12" Type="http://schemas.openxmlformats.org/officeDocument/2006/relationships/image" Target="../media/image91.png"/><Relationship Id="rId17" Type="http://schemas.openxmlformats.org/officeDocument/2006/relationships/image" Target="../media/image96.png"/><Relationship Id="rId2" Type="http://schemas.openxmlformats.org/officeDocument/2006/relationships/image" Target="../media/image81.png"/><Relationship Id="rId16" Type="http://schemas.openxmlformats.org/officeDocument/2006/relationships/image" Target="../media/image95.png"/><Relationship Id="rId20" Type="http://schemas.openxmlformats.org/officeDocument/2006/relationships/image" Target="../media/image9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5.png"/><Relationship Id="rId11" Type="http://schemas.openxmlformats.org/officeDocument/2006/relationships/image" Target="../media/image90.png"/><Relationship Id="rId5" Type="http://schemas.openxmlformats.org/officeDocument/2006/relationships/image" Target="../media/image84.png"/><Relationship Id="rId15" Type="http://schemas.openxmlformats.org/officeDocument/2006/relationships/image" Target="../media/image94.png"/><Relationship Id="rId10" Type="http://schemas.openxmlformats.org/officeDocument/2006/relationships/image" Target="../media/image89.png"/><Relationship Id="rId19" Type="http://schemas.openxmlformats.org/officeDocument/2006/relationships/image" Target="../media/image98.png"/><Relationship Id="rId4" Type="http://schemas.openxmlformats.org/officeDocument/2006/relationships/image" Target="../media/image83.png"/><Relationship Id="rId9" Type="http://schemas.openxmlformats.org/officeDocument/2006/relationships/image" Target="../media/image88.png"/><Relationship Id="rId14" Type="http://schemas.openxmlformats.org/officeDocument/2006/relationships/image" Target="../media/image9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être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828800" y="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battre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657600" y="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devenir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5486400" y="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commencer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7315200" y="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parier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0" y="1714500"/>
            <a:ext cx="1828800" cy="1714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Relier (un livre)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1828800" y="1714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mordre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3657600" y="1714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saigner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5486400" y="1714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Souffler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7315200" y="1714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casser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0" y="34290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apporter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1828800" y="34290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construire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3657600" y="34290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brûler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5486400" y="34290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éclater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7315200" y="34290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Acheter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0" y="5143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attraper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1828800" y="5143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choisir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3657600" y="5143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venir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5486400" y="5143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coûter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7315200" y="5143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couper</a:t>
            </a:r>
            <a:endParaRPr lang="fr-FR" dirty="0"/>
          </a:p>
        </p:txBody>
      </p:sp>
      <p:pic>
        <p:nvPicPr>
          <p:cNvPr id="1026" name="Picture 2" descr="http://www.theirregularverbs.com/images/140/bea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348" y="332655"/>
            <a:ext cx="1333500" cy="133350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2050" name="Picture 2" descr="http://www.theirregularverbs.com/images/140/becom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613" y="394790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theirregularverbs.com/images/140/begin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279" y="548680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theirregularverbs.com/images/140/bet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975" y="394790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theirregularverbs.com/images/140/bind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71" y="2095499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theirregularverbs.com/images/140/bite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2125411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www.theirregularverbs.com/images/140/bleed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613" y="2085061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www.theirregularverbs.com/images/140/blow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279" y="2085061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www.theirregularverbs.com/images/140/break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2204864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://www.theirregularverbs.com/images/140/bring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3827723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http://www.theirregularverbs.com/images/140/build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3809999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http://www.theirregularverbs.com/images/140/burn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613" y="3827723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http://www.theirregularverbs.com/images/140/burst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279" y="3809998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Picture 28" descr="http://www.theirregularverbs.com/images/140/buy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213" y="3933056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8" name="Picture 30" descr="http://www.theirregularverbs.com/images/140/catch.gi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5661248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0" name="Picture 32" descr="http://www.theirregularverbs.com/images/140/choose.gi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650" y="5733256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2" name="Picture 34" descr="http://www.theirregularverbs.com/images/140/come.gif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0" y="5524499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4" name="Picture 36" descr="http://www.theirregularverbs.com/images/140/cost.gif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5661245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6" name="Picture 38" descr="http://www.theirregularverbs.com/images/140/cut.gif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5661244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8" name="Picture 40" descr="http://www.theirregularverbs.com/images/140/forecast.gif"/>
          <p:cNvPicPr>
            <a:picLocks noChangeAspect="1" noChangeArrowheads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63"/>
          <a:stretch/>
        </p:blipFill>
        <p:spPr bwMode="auto">
          <a:xfrm>
            <a:off x="556380" y="306806"/>
            <a:ext cx="716040" cy="150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 42"/>
          <p:cNvSpPr/>
          <p:nvPr/>
        </p:nvSpPr>
        <p:spPr>
          <a:xfrm>
            <a:off x="0" y="0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WAS/WERE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BEEN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828800" y="0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BEAT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BEAT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BEATEN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665904" y="0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BECOME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BECAME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BECOME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494704" y="0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BEGIN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BEGAN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BEGUN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323504" y="0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BET 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BET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BET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-7721" y="1714500"/>
            <a:ext cx="1828800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BIND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BOUND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BOUND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821079" y="1714500"/>
            <a:ext cx="1828800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BITE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BIT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BITTEN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658183" y="1714500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BLEED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BLED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BLED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486983" y="1714500"/>
            <a:ext cx="1828800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BLOW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BLEW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BLOWN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315783" y="1714500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BREAK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BROKE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BROKEN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-7721" y="3429000"/>
            <a:ext cx="1828800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BRING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BROUGHT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BROUGHT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821079" y="3429000"/>
            <a:ext cx="1828800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BUILD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BUILT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BUILT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658183" y="3429000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BURN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BURNT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BURNT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486983" y="3429000"/>
            <a:ext cx="1828800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BURST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BURST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BURST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315783" y="3429000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BUY 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BOUGHT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BOUGHT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467" y="5153292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CATCH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CAUGHT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CAUGHT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841571" y="5153292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CHOOSE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CHOSE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CHOSEN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670371" y="5153292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COME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CAME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COME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499171" y="5153292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COST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COST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COST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327971" y="5153292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CUT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CUT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CUT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07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faire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828800" y="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dessiner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657600" y="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rêver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5486400" y="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boire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7315200" y="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conduire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0" y="1714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manger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1828800" y="1714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tomber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3657600" y="1714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nourrir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5486400" y="1714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Se sentir, ressentir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7315200" y="1714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Se battre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0" y="34290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trouver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1828800" y="34290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Voler </a:t>
            </a:r>
            <a:br>
              <a:rPr lang="fr-FR" dirty="0" smtClean="0"/>
            </a:br>
            <a:r>
              <a:rPr lang="fr-FR" dirty="0" smtClean="0"/>
              <a:t>(dans les airs)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3657600" y="34290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oublier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5486400" y="34290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pardonner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7315200" y="34290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geler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0" y="5143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obtenir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1828800" y="5143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donner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3657600" y="5143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aller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5486400" y="5143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Grandir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7315200" y="5143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Pendre, suspendre</a:t>
            </a:r>
            <a:endParaRPr lang="fr-FR" dirty="0"/>
          </a:p>
        </p:txBody>
      </p:sp>
      <p:pic>
        <p:nvPicPr>
          <p:cNvPr id="1028" name="Picture 4" descr="http://www.theirregularverbs.com/images/140/d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548680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theirregularverbs.com/images/140/draw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09"/>
          <a:stretch/>
        </p:blipFill>
        <p:spPr bwMode="auto">
          <a:xfrm>
            <a:off x="2076450" y="381000"/>
            <a:ext cx="1333500" cy="1242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theirregularverbs.com/images/140/dream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0" y="380998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theirregularverbs.com/images/140/drink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290201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theirregularverbs.com/images/140/drive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476672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theirregularverbs.com/images/140/eat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67" y="2095499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theirregularverbs.com/images/140/fall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132856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www.theirregularverbs.com/images/140/feed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513" y="2179454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www.theirregularverbs.com/images/140/feel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708" y="2188632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theirregularverbs.com/images/140/fight.gif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10"/>
          <a:stretch/>
        </p:blipFill>
        <p:spPr bwMode="auto">
          <a:xfrm>
            <a:off x="7583488" y="2095499"/>
            <a:ext cx="1333500" cy="123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www.theirregularverbs.com/images/140/find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92" y="3809999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ttp://www.theirregularverbs.com/images/140/fly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3926679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http://www.theirregularverbs.com/images/140/forget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517" y="3933056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://www.theirregularverbs.com/images/140/forgive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959" y="3835280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http://www.theirregularverbs.com/images/140/freeze.gi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3809998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http://www.theirregularverbs.com/images/140/get.gi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88" y="5589240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http://www.theirregularverbs.com/images/140/give.gif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5733256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http://www.theirregularverbs.com/images/140/go.gif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517" y="5445224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http://www.theirregularverbs.com/images/140/grow.gif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708" y="5445224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http://www.theirregularverbs.com/images/140/hang.gif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488" y="5661248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ectangle 44"/>
          <p:cNvSpPr/>
          <p:nvPr/>
        </p:nvSpPr>
        <p:spPr>
          <a:xfrm>
            <a:off x="0" y="0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DO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DID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DONE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813554" y="0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DRAW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DREW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DRAWN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665904" y="0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DREAM 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DREAMT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DREAMT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479504" y="0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DRINK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DRANK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DRUNK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308304" y="-17077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DRIVE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DROVE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DRIVEN</a:t>
            </a:r>
          </a:p>
        </p:txBody>
      </p:sp>
      <p:sp>
        <p:nvSpPr>
          <p:cNvPr id="51" name="Rectangle 50"/>
          <p:cNvSpPr/>
          <p:nvPr/>
        </p:nvSpPr>
        <p:spPr>
          <a:xfrm>
            <a:off x="8304" y="1714500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EAT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ATE 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EATEN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835696" y="1700808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FALL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FELL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FALLEN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707904" y="1751857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FEED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FED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FED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486400" y="1700808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FEEL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FELT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FELT</a:t>
            </a:r>
          </a:p>
        </p:txBody>
      </p:sp>
      <p:sp>
        <p:nvSpPr>
          <p:cNvPr id="60" name="Rectangle 59"/>
          <p:cNvSpPr/>
          <p:nvPr/>
        </p:nvSpPr>
        <p:spPr>
          <a:xfrm>
            <a:off x="7351712" y="1714499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FIGHT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FOUGHT 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FOUGHT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131" y="3442692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FIND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FOUND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FOUND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879104" y="3429000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FLY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FLEW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FLOWN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679304" y="3442692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FORGET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FORGOT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FORGOTTEN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568207" y="3429000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FORGIVE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FORGAVE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FORGIVEN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879104" y="5133710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GIVE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GAVE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GIVEN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547501" y="5157192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GROW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GREW 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GROWN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718701" y="5142467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GO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WENT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GONE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0" y="5133710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GET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GOT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GOT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351712" y="5142467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HANG</a:t>
            </a:r>
            <a:endParaRPr lang="fr-FR" sz="2400" b="1" dirty="0">
              <a:solidFill>
                <a:srgbClr val="FF0000"/>
              </a:solidFill>
            </a:endParaRP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HUNG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HUNG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355436" y="3441643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FREEZE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FROZE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FROZEN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56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avoir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828800" y="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entendre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665904" y="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cacher,</a:t>
            </a:r>
            <a:br>
              <a:rPr lang="fr-FR" dirty="0" smtClean="0"/>
            </a:br>
            <a:r>
              <a:rPr lang="fr-FR" dirty="0" smtClean="0"/>
              <a:t>se cacher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5494704" y="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frapper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7323504" y="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tenir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-7721" y="1714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blesser,</a:t>
            </a:r>
            <a:br>
              <a:rPr lang="fr-FR" dirty="0" smtClean="0"/>
            </a:br>
            <a:r>
              <a:rPr lang="fr-FR" sz="1600" dirty="0" smtClean="0"/>
              <a:t>faire mal, avoir mal</a:t>
            </a:r>
            <a:endParaRPr lang="fr-FR" sz="1600" dirty="0"/>
          </a:p>
        </p:txBody>
      </p:sp>
      <p:sp>
        <p:nvSpPr>
          <p:cNvPr id="8" name="Rectangle 7"/>
          <p:cNvSpPr/>
          <p:nvPr/>
        </p:nvSpPr>
        <p:spPr>
          <a:xfrm>
            <a:off x="1821079" y="1714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garder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3658183" y="1714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savoir, connaître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5486983" y="1714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poser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7315783" y="1714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apprendre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-7721" y="34290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quitter, partir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1821079" y="34290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prêter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3658183" y="34290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permettre, laisser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5486983" y="34290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s’allonger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7315783" y="34290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perdre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4467" y="5153292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faire, fabriquer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1833267" y="5153292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vouloir dire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3670371" y="5153292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rencontrer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5499171" y="5153292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payer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7327971" y="5153292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mettre</a:t>
            </a:r>
            <a:endParaRPr lang="fr-FR" dirty="0"/>
          </a:p>
        </p:txBody>
      </p:sp>
      <p:pic>
        <p:nvPicPr>
          <p:cNvPr id="1026" name="Picture 2" descr="http://www.theirregularverbs.com/images/140/hav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29" y="380999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theirregularverbs.com/images/140/hea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6672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theirregularverbs.com/images/140/hide.g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394"/>
          <a:stretch/>
        </p:blipFill>
        <p:spPr bwMode="auto">
          <a:xfrm>
            <a:off x="4438763" y="380998"/>
            <a:ext cx="104822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theirregularverbs.com/images/140/hit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354" y="476672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theirregularverbs.com/images/140/hold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621" y="368890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theirregularverbs.com/images/140/hurt.gif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48"/>
          <a:stretch/>
        </p:blipFill>
        <p:spPr bwMode="auto">
          <a:xfrm>
            <a:off x="252117" y="2204864"/>
            <a:ext cx="1333500" cy="1162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theirregularverbs.com/images/140/keep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917" y="2239680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theirregularverbs.com/images/140/know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021" y="2082682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www.theirregularverbs.com/images/140/lay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821" y="2257404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www.theirregularverbs.com/images/140/learn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433" y="2119202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theirregularverbs.com/images/140/leave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12" y="3760074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www.theirregularverbs.com/images/140/lend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917" y="3854607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ttp://www.theirregularverbs.com/images/140/let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737398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http://www.theirregularverbs.com/images/140/lie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633" y="3854607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://www.theirregularverbs.com/images/140/lose.gi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21" y="3777798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http://www.theirregularverbs.com/images/140/make.gi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17" y="5445224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http://www.theirregularverbs.com/images/140/mean.gif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859" y="5445223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http://www.theirregularverbs.com/images/140/meet.gif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021" y="5534291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http://www.theirregularverbs.com/images/140/pay.gif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821" y="5343791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http://www.theirregularverbs.com/images/140/put.gif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621" y="5661248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41"/>
          <p:cNvSpPr/>
          <p:nvPr/>
        </p:nvSpPr>
        <p:spPr>
          <a:xfrm>
            <a:off x="0" y="-1506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HAVE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HAD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HAD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813554" y="-1506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HEAR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HEARD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HEARD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665904" y="-1506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HIDE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HID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HIDDEN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479504" y="-1506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HIT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HIT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HIT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308304" y="7055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HOLD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HELD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HELD</a:t>
            </a:r>
          </a:p>
        </p:txBody>
      </p:sp>
      <p:sp>
        <p:nvSpPr>
          <p:cNvPr id="47" name="Rectangle 46"/>
          <p:cNvSpPr/>
          <p:nvPr/>
        </p:nvSpPr>
        <p:spPr>
          <a:xfrm>
            <a:off x="8304" y="1714500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HURT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HURT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HURT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835696" y="1700808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KEEP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KEPT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KEPT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707904" y="1700808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KNOW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KNEW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KNOWN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486400" y="1700808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LAY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LAID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LAID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351712" y="1714499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LEARN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LEARNT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LEARNT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131" y="3442692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LEAVE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LEFT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LEFT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879104" y="3429000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LEND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LENT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LENT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679304" y="3430335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LET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LET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LET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568207" y="3420454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LIE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LAY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LAIN</a:t>
            </a:r>
          </a:p>
          <a:p>
            <a:pPr algn="ctr"/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355436" y="3441643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LOSE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LOST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LOST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879104" y="5147402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MEAN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MEANT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MEANT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547501" y="5162338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PAY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PAID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PAID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718701" y="5156159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MEET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MET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MET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7092" y="5147402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MAKE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MADE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MADE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7351712" y="5156159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PUT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PUT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PUT</a:t>
            </a:r>
          </a:p>
        </p:txBody>
      </p:sp>
    </p:spTree>
    <p:extLst>
      <p:ext uri="{BB962C8B-B14F-4D97-AF65-F5344CB8AC3E}">
        <p14:creationId xmlns:p14="http://schemas.microsoft.com/office/powerpoint/2010/main" val="84986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lire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828800" y="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louer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665904" y="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Faire du vélo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5494704" y="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Faire sonner, appeler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7323504" y="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Se lever, s’élever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-7721" y="1714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courir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821079" y="1714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dire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3658183" y="1714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voir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5486983" y="1714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vendre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7315783" y="1714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envoyer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-7721" y="34290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Mettre, poser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1821079" y="34290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secouer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3658183" y="34290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briller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5486983" y="34290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tirer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7315783" y="34290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montrer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4467" y="5153292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Se taire, fermer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1833267" y="5153292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chanter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3670371" y="5153292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S’asseoir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5499171" y="5153292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dormir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7327971" y="5153292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/>
              <a:t>sentir</a:t>
            </a:r>
            <a:endParaRPr lang="fr-FR" dirty="0"/>
          </a:p>
        </p:txBody>
      </p:sp>
      <p:pic>
        <p:nvPicPr>
          <p:cNvPr id="2050" name="Picture 2" descr="http://www.theirregularverbs.com/images/140/rea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332656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theirregularverbs.com/images/140/r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067" y="484456"/>
            <a:ext cx="1230043" cy="1230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theirregularverbs.com/images/140/ring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821" y="432727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theirregularverbs.com/images/140/rise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979" y="510030"/>
            <a:ext cx="1204469" cy="1204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theirregularverbs.com/images/140/run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29" y="2204864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www.theirregularverbs.com/images/140/say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917" y="2095499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www.theirregularverbs.com/images/140/see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164" y="2092876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www.theirregularverbs.com/images/140/sell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821" y="2092875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www.theirregularverbs.com/images/140/send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621" y="2075153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://www.theirregularverbs.com/images/140/set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09999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http://www.theirregularverbs.com/images/140/shake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455" y="3819791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http://www.theirregularverbs.com/images/140/shine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338" y="3819791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http://www.theirregularverbs.com/images/140/shoot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717032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Picture 28" descr="http://www.theirregularverbs.com/images/140/show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825" y="3729852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0" name="Picture 32" descr="http://www.theirregularverbs.com/images/140/shut.gi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00" y="5445224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2" name="Picture 34" descr="http://www.theirregularverbs.com/images/140/sing.gi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722" y="5445223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4" name="Picture 36" descr="http://www.theirregularverbs.com/images/140/sit.gif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805" y="5445224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6" name="Picture 38" descr="http://www.theirregularverbs.com/images/140/sleep.gif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934" y="5524499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8" name="Picture 40" descr="http://www.theirregularverbs.com/images/140/smell.gif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154" y="5459306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0" name="Picture 42" descr="http://www.theirregularverbs.com/images/140/dwell.gif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643" y="445514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41"/>
          <p:cNvSpPr/>
          <p:nvPr/>
        </p:nvSpPr>
        <p:spPr>
          <a:xfrm>
            <a:off x="537" y="-10307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READ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READ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READ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848275" y="-10307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RENT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RENT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RENT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679304" y="-10307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RIDE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RODE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RIDDEN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514225" y="-10307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RING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RANG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RUNG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343025" y="-27384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RISE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ROSE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RISEN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-19420" y="1717885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RUN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RAN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RUN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819772" y="1717885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SAY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SAID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SAID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672122" y="1717885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SEE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SAW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SEEN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485722" y="1717885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SELL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SOLD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SOLD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314522" y="1700808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SEND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SENT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SENT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78" y="3446077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SET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SET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SET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831324" y="3446077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SHAKE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SHOOK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SHAKEN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683674" y="3446077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SHINE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SHONE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SHONE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497274" y="3446077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SHOOT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SHOT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SHOT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326074" y="3429000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SHOW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SHOWED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SHOWN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429" y="5174269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SHUT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SHUT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SHUT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846621" y="5174269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SING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SANG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SUNG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698971" y="5174269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SIT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SAT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SAT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512571" y="5174269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SLEEP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SLEPT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SLEPT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341371" y="5157192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SMELL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SMELLT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SMELLT</a:t>
            </a:r>
          </a:p>
        </p:txBody>
      </p:sp>
    </p:spTree>
    <p:extLst>
      <p:ext uri="{BB962C8B-B14F-4D97-AF65-F5344CB8AC3E}">
        <p14:creationId xmlns:p14="http://schemas.microsoft.com/office/powerpoint/2010/main" val="360010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parler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828800" y="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dépenser (de l’argent), passer (du temps)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665538" y="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étaler, répandre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5494338" y="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se tenir debout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7323138" y="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voler, dérober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-20638" y="1714500"/>
            <a:ext cx="1828801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frapper, </a:t>
            </a:r>
            <a:br>
              <a:rPr lang="fr-FR" dirty="0" smtClean="0"/>
            </a:br>
            <a:r>
              <a:rPr lang="fr-FR" dirty="0" smtClean="0"/>
              <a:t>donner un coup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820863" y="1714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jurer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3657600" y="1714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nager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5486400" y="1714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prendre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7315200" y="17145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enseigner, apprendre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-7938" y="3429000"/>
            <a:ext cx="1828801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déchirer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1820863" y="34290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dire, raconter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3657600" y="34290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penser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5486400" y="34290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jeter, lancer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7315200" y="3429000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comprendre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4763" y="5153025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contrarier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1833563" y="5153025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se réveiller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3670300" y="5153025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 </a:t>
            </a:r>
            <a:r>
              <a:rPr lang="fr-FR" dirty="0" smtClean="0"/>
              <a:t>porter (vêtements)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5499100" y="5153025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gagner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7327900" y="5153025"/>
            <a:ext cx="1828800" cy="171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écrire</a:t>
            </a:r>
            <a:endParaRPr lang="fr-FR" dirty="0"/>
          </a:p>
        </p:txBody>
      </p:sp>
      <p:pic>
        <p:nvPicPr>
          <p:cNvPr id="3094" name="Picture 2" descr="http://www.theirregularverbs.com/images/140/spea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347663"/>
            <a:ext cx="1333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5" name="Picture 4" descr="http://www.theirregularverbs.com/images/140/spen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5" y="687388"/>
            <a:ext cx="1123950" cy="112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6" name="Picture 6" descr="http://www.theirregularverbs.com/images/140/spread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0" y="347663"/>
            <a:ext cx="1333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7" name="Picture 8" descr="http://www.theirregularverbs.com/images/140/stand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47663"/>
            <a:ext cx="1333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10" descr="http://www.theirregularverbs.com/images/140/steal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347663"/>
            <a:ext cx="1333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9" name="Picture 12" descr="http://www.theirregularverbs.com/images/140/strike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105025"/>
            <a:ext cx="1333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0" name="Picture 14" descr="http://www.theirregularverbs.com/images/140/swear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513" y="2095500"/>
            <a:ext cx="1333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1" name="Picture 18" descr="http://www.theirregularverbs.com/images/140/swim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325" y="2054225"/>
            <a:ext cx="1333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2" name="Picture 20" descr="http://www.theirregularverbs.com/images/140/take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2105025"/>
            <a:ext cx="1333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3" name="Picture 22" descr="http://www.theirregularverbs.com/images/140/teach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550" y="2227263"/>
            <a:ext cx="1209675" cy="121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4" name="Picture 24" descr="http://www.theirregularverbs.com/images/140/tear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3716338"/>
            <a:ext cx="1333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5" name="Picture 26" descr="http://www.theirregularverbs.com/images/140/tell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513" y="3781425"/>
            <a:ext cx="1333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6" name="Picture 28" descr="http://www.theirregularverbs.com/images/140/think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725863"/>
            <a:ext cx="1333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7" name="Picture 30" descr="http://www.theirregularverbs.com/images/140/throw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3802063"/>
            <a:ext cx="1333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8" name="Picture 32" descr="http://www.theirregularverbs.com/images/140/understand.gi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950" y="3770313"/>
            <a:ext cx="1333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9" name="Picture 34" descr="http://www.theirregularverbs.com/images/140/upset.gi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45125"/>
            <a:ext cx="1333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0" name="Picture 36" descr="http://www.theirregularverbs.com/images/140/wake.gif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913" y="5530850"/>
            <a:ext cx="1333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1" name="Picture 38" descr="http://www.theirregularverbs.com/images/140/wear.gif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950" y="5645150"/>
            <a:ext cx="1195388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2" name="Picture 40" descr="http://www.theirregularverbs.com/images/140/win.gif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513" y="5516563"/>
            <a:ext cx="1333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3" name="Picture 42" descr="http://www.theirregularverbs.com/images/140/write.gif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263" y="5483225"/>
            <a:ext cx="1333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Rectangle 41"/>
          <p:cNvSpPr/>
          <p:nvPr/>
        </p:nvSpPr>
        <p:spPr>
          <a:xfrm>
            <a:off x="-15190" y="-2081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SPEAK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SPOKE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SPOKEN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832660" y="-2081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SPEND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SPENT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SPENT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663048" y="-2081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SPREAD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SPREAD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SPREAD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498198" y="-2081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STAND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STAND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STAND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326998" y="-7187"/>
            <a:ext cx="1828800" cy="17145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STEAL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STOLE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STOLEN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-23471" y="1725119"/>
            <a:ext cx="1828801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STRIKE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STRUCK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STRUCK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816442" y="1725119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SWEAR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SWORE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SWORN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669055" y="1725119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SWIM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SWAM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SWUM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481980" y="1725119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TAKE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TOOK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TAKEN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310780" y="1707657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TEACH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TAUGHT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TAUGHT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-15190" y="3453907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TEAR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TORE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TORN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815198" y="3453907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TELL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TOLD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TOLD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667810" y="3453907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THINK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THOUGHT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THOUGHT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482323" y="3453907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THROW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THREW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THROWN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311123" y="3436444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rgbClr val="FF0000"/>
                </a:solidFill>
              </a:rPr>
              <a:t>UNDERSTAND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rgbClr val="FF0000"/>
                </a:solidFill>
              </a:rPr>
              <a:t>UNDERSTOOD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rgbClr val="FF0000"/>
                </a:solidFill>
              </a:rPr>
              <a:t>UNDERSTOOD</a:t>
            </a:r>
          </a:p>
        </p:txBody>
      </p:sp>
      <p:sp>
        <p:nvSpPr>
          <p:cNvPr id="57" name="Rectangle 56"/>
          <p:cNvSpPr/>
          <p:nvPr/>
        </p:nvSpPr>
        <p:spPr>
          <a:xfrm>
            <a:off x="-8840" y="5181107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UPSET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UPSET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UPSET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831073" y="5181107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WAKE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WOKE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WOKEN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683685" y="5181107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WEAR WORE WORN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496610" y="5181107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WIN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WON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WON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325410" y="5165232"/>
            <a:ext cx="1828800" cy="171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WRITE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WROTE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</a:rPr>
              <a:t>WRITTEN</a:t>
            </a:r>
          </a:p>
        </p:txBody>
      </p:sp>
    </p:spTree>
    <p:extLst>
      <p:ext uri="{BB962C8B-B14F-4D97-AF65-F5344CB8AC3E}">
        <p14:creationId xmlns:p14="http://schemas.microsoft.com/office/powerpoint/2010/main" val="189665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461</Words>
  <Application>Microsoft Office PowerPoint</Application>
  <PresentationFormat>Affichage à l'écran (4:3)</PresentationFormat>
  <Paragraphs>398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Cindy</dc:creator>
  <cp:lastModifiedBy>Cindy</cp:lastModifiedBy>
  <cp:revision>22</cp:revision>
  <dcterms:created xsi:type="dcterms:W3CDTF">2012-01-19T12:21:39Z</dcterms:created>
  <dcterms:modified xsi:type="dcterms:W3CDTF">2013-01-14T19:36:20Z</dcterms:modified>
</cp:coreProperties>
</file>