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59"/>
  </p:notesMasterIdLst>
  <p:handoutMasterIdLst>
    <p:handoutMasterId r:id="rId60"/>
  </p:handoutMasterIdLst>
  <p:sldIdLst>
    <p:sldId id="256" r:id="rId3"/>
    <p:sldId id="262" r:id="rId4"/>
    <p:sldId id="257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5" r:id="rId24"/>
    <p:sldId id="306" r:id="rId25"/>
    <p:sldId id="307" r:id="rId26"/>
    <p:sldId id="308" r:id="rId27"/>
    <p:sldId id="309" r:id="rId28"/>
    <p:sldId id="310" r:id="rId29"/>
    <p:sldId id="311" r:id="rId30"/>
    <p:sldId id="312" r:id="rId31"/>
    <p:sldId id="313" r:id="rId32"/>
    <p:sldId id="314" r:id="rId33"/>
    <p:sldId id="315" r:id="rId34"/>
    <p:sldId id="316" r:id="rId35"/>
    <p:sldId id="317" r:id="rId36"/>
    <p:sldId id="318" r:id="rId37"/>
    <p:sldId id="319" r:id="rId38"/>
    <p:sldId id="320" r:id="rId39"/>
    <p:sldId id="321" r:id="rId40"/>
    <p:sldId id="322" r:id="rId41"/>
    <p:sldId id="323" r:id="rId42"/>
    <p:sldId id="324" r:id="rId43"/>
    <p:sldId id="325" r:id="rId44"/>
    <p:sldId id="326" r:id="rId45"/>
    <p:sldId id="327" r:id="rId46"/>
    <p:sldId id="328" r:id="rId47"/>
    <p:sldId id="329" r:id="rId48"/>
    <p:sldId id="330" r:id="rId49"/>
    <p:sldId id="331" r:id="rId50"/>
    <p:sldId id="332" r:id="rId51"/>
    <p:sldId id="333" r:id="rId52"/>
    <p:sldId id="334" r:id="rId53"/>
    <p:sldId id="335" r:id="rId54"/>
    <p:sldId id="336" r:id="rId55"/>
    <p:sldId id="337" r:id="rId56"/>
    <p:sldId id="338" r:id="rId57"/>
    <p:sldId id="339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721" autoAdjust="0"/>
  </p:normalViewPr>
  <p:slideViewPr>
    <p:cSldViewPr snapToGrid="0" showGuides="1">
      <p:cViewPr varScale="1">
        <p:scale>
          <a:sx n="74" d="100"/>
          <a:sy n="74" d="100"/>
        </p:scale>
        <p:origin x="-93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5" d="100"/>
          <a:sy n="65" d="100"/>
        </p:scale>
        <p:origin x="1848" y="6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theme" Target="theme/them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tableStyles" Target="tableStyles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7117E-D58A-422A-A81B-362E9F2EA265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438575-B761-4121-A7E4-457BB626566A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3964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52672-2D72-42C2-B0B5-4CADDCB794C9}" type="datetimeFigureOut">
              <a:rPr lang="en-US" smtClean="0"/>
              <a:pPr/>
              <a:t>4/13/2014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4BA502-DDEA-4552-B72A-9C62FF6620C8}" type="slidenum">
              <a:rPr lang="en-US" smtClean="0"/>
              <a:pPr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21340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lateau de je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32703" y="357393"/>
            <a:ext cx="2099258" cy="914400"/>
          </a:xfr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Category 1</a:t>
            </a:r>
            <a:endParaRPr lang="fr-FR" noProof="1"/>
          </a:p>
        </p:txBody>
      </p:sp>
      <p:sp>
        <p:nvSpPr>
          <p:cNvPr id="40" name="Text Placehold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32703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45" name="Text Placeholder 7"/>
          <p:cNvSpPr>
            <a:spLocks noGrp="1"/>
          </p:cNvSpPr>
          <p:nvPr>
            <p:ph type="body" sz="quarter" idx="23" hasCustomPrompt="1"/>
          </p:nvPr>
        </p:nvSpPr>
        <p:spPr>
          <a:xfrm>
            <a:off x="332703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50" name="Text Placeholder 7"/>
          <p:cNvSpPr>
            <a:spLocks noGrp="1"/>
          </p:cNvSpPr>
          <p:nvPr>
            <p:ph type="body" sz="quarter" idx="28" hasCustomPrompt="1"/>
          </p:nvPr>
        </p:nvSpPr>
        <p:spPr>
          <a:xfrm>
            <a:off x="332703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55" name="Text Placeholder 7"/>
          <p:cNvSpPr>
            <a:spLocks noGrp="1"/>
          </p:cNvSpPr>
          <p:nvPr>
            <p:ph type="body" sz="quarter" idx="33" hasCustomPrompt="1"/>
          </p:nvPr>
        </p:nvSpPr>
        <p:spPr>
          <a:xfrm>
            <a:off x="332703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60" name="Text Placeholder 7"/>
          <p:cNvSpPr>
            <a:spLocks noGrp="1"/>
          </p:cNvSpPr>
          <p:nvPr>
            <p:ph type="body" sz="quarter" idx="38" hasCustomPrompt="1"/>
          </p:nvPr>
        </p:nvSpPr>
        <p:spPr>
          <a:xfrm>
            <a:off x="332703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36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2689537" y="357393"/>
            <a:ext cx="2099258" cy="914400"/>
          </a:xfr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Category 2</a:t>
            </a:r>
            <a:endParaRPr lang="fr-FR" noProof="1"/>
          </a:p>
        </p:txBody>
      </p:sp>
      <p:sp>
        <p:nvSpPr>
          <p:cNvPr id="41" name="Text Placeholder 7"/>
          <p:cNvSpPr>
            <a:spLocks noGrp="1"/>
          </p:cNvSpPr>
          <p:nvPr>
            <p:ph type="body" sz="quarter" idx="19" hasCustomPrompt="1"/>
          </p:nvPr>
        </p:nvSpPr>
        <p:spPr>
          <a:xfrm>
            <a:off x="2689537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46" name="Text Placeholder 7"/>
          <p:cNvSpPr>
            <a:spLocks noGrp="1"/>
          </p:cNvSpPr>
          <p:nvPr>
            <p:ph type="body" sz="quarter" idx="24" hasCustomPrompt="1"/>
          </p:nvPr>
        </p:nvSpPr>
        <p:spPr>
          <a:xfrm>
            <a:off x="2689537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51" name="Text Placeholder 7"/>
          <p:cNvSpPr>
            <a:spLocks noGrp="1"/>
          </p:cNvSpPr>
          <p:nvPr>
            <p:ph type="body" sz="quarter" idx="29" hasCustomPrompt="1"/>
          </p:nvPr>
        </p:nvSpPr>
        <p:spPr>
          <a:xfrm>
            <a:off x="2689537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56" name="Text Placeholder 7"/>
          <p:cNvSpPr>
            <a:spLocks noGrp="1"/>
          </p:cNvSpPr>
          <p:nvPr>
            <p:ph type="body" sz="quarter" idx="34" hasCustomPrompt="1"/>
          </p:nvPr>
        </p:nvSpPr>
        <p:spPr>
          <a:xfrm>
            <a:off x="2689537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61" name="Text Placeholder 7"/>
          <p:cNvSpPr>
            <a:spLocks noGrp="1"/>
          </p:cNvSpPr>
          <p:nvPr>
            <p:ph type="body" sz="quarter" idx="39" hasCustomPrompt="1"/>
          </p:nvPr>
        </p:nvSpPr>
        <p:spPr>
          <a:xfrm>
            <a:off x="2689537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37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5046371" y="357393"/>
            <a:ext cx="2099258" cy="914400"/>
          </a:xfrm>
          <a:solidFill>
            <a:schemeClr val="accent3"/>
          </a:solidFill>
          <a:ln>
            <a:solidFill>
              <a:schemeClr val="accent3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Category 3</a:t>
            </a:r>
            <a:endParaRPr lang="fr-FR" noProof="1"/>
          </a:p>
        </p:txBody>
      </p:sp>
      <p:sp>
        <p:nvSpPr>
          <p:cNvPr id="42" name="Text Placeholder 7"/>
          <p:cNvSpPr>
            <a:spLocks noGrp="1"/>
          </p:cNvSpPr>
          <p:nvPr>
            <p:ph type="body" sz="quarter" idx="20" hasCustomPrompt="1"/>
          </p:nvPr>
        </p:nvSpPr>
        <p:spPr>
          <a:xfrm>
            <a:off x="5046371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47" name="Text Placeholder 7"/>
          <p:cNvSpPr>
            <a:spLocks noGrp="1"/>
          </p:cNvSpPr>
          <p:nvPr>
            <p:ph type="body" sz="quarter" idx="25" hasCustomPrompt="1"/>
          </p:nvPr>
        </p:nvSpPr>
        <p:spPr>
          <a:xfrm>
            <a:off x="5046371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52" name="Text Placeholder 7"/>
          <p:cNvSpPr>
            <a:spLocks noGrp="1"/>
          </p:cNvSpPr>
          <p:nvPr>
            <p:ph type="body" sz="quarter" idx="30" hasCustomPrompt="1"/>
          </p:nvPr>
        </p:nvSpPr>
        <p:spPr>
          <a:xfrm>
            <a:off x="5046371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57" name="Text Placeholder 7"/>
          <p:cNvSpPr>
            <a:spLocks noGrp="1"/>
          </p:cNvSpPr>
          <p:nvPr>
            <p:ph type="body" sz="quarter" idx="35" hasCustomPrompt="1"/>
          </p:nvPr>
        </p:nvSpPr>
        <p:spPr>
          <a:xfrm>
            <a:off x="5046371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62" name="Text Placeholder 7"/>
          <p:cNvSpPr>
            <a:spLocks noGrp="1"/>
          </p:cNvSpPr>
          <p:nvPr>
            <p:ph type="body" sz="quarter" idx="40" hasCustomPrompt="1"/>
          </p:nvPr>
        </p:nvSpPr>
        <p:spPr>
          <a:xfrm>
            <a:off x="5046371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38" name="Text Placeholder 7"/>
          <p:cNvSpPr>
            <a:spLocks noGrp="1"/>
          </p:cNvSpPr>
          <p:nvPr>
            <p:ph type="body" sz="quarter" idx="16" hasCustomPrompt="1"/>
          </p:nvPr>
        </p:nvSpPr>
        <p:spPr>
          <a:xfrm>
            <a:off x="7403205" y="357393"/>
            <a:ext cx="2099258" cy="914400"/>
          </a:xfrm>
          <a:solidFill>
            <a:schemeClr val="accent4"/>
          </a:solidFill>
          <a:ln>
            <a:solidFill>
              <a:schemeClr val="accent4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Category 4</a:t>
            </a:r>
            <a:endParaRPr lang="fr-FR" noProof="1"/>
          </a:p>
        </p:txBody>
      </p:sp>
      <p:sp>
        <p:nvSpPr>
          <p:cNvPr id="43" name="Text Placeholder 7"/>
          <p:cNvSpPr>
            <a:spLocks noGrp="1"/>
          </p:cNvSpPr>
          <p:nvPr>
            <p:ph type="body" sz="quarter" idx="21" hasCustomPrompt="1"/>
          </p:nvPr>
        </p:nvSpPr>
        <p:spPr>
          <a:xfrm>
            <a:off x="7403205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48" name="Text Placeholder 7"/>
          <p:cNvSpPr>
            <a:spLocks noGrp="1"/>
          </p:cNvSpPr>
          <p:nvPr>
            <p:ph type="body" sz="quarter" idx="26" hasCustomPrompt="1"/>
          </p:nvPr>
        </p:nvSpPr>
        <p:spPr>
          <a:xfrm>
            <a:off x="7403205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53" name="Text Placeholder 7"/>
          <p:cNvSpPr>
            <a:spLocks noGrp="1"/>
          </p:cNvSpPr>
          <p:nvPr>
            <p:ph type="body" sz="quarter" idx="31" hasCustomPrompt="1"/>
          </p:nvPr>
        </p:nvSpPr>
        <p:spPr>
          <a:xfrm>
            <a:off x="7403205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58" name="Text Placeholder 7"/>
          <p:cNvSpPr>
            <a:spLocks noGrp="1"/>
          </p:cNvSpPr>
          <p:nvPr>
            <p:ph type="body" sz="quarter" idx="36" hasCustomPrompt="1"/>
          </p:nvPr>
        </p:nvSpPr>
        <p:spPr>
          <a:xfrm>
            <a:off x="7403205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63" name="Text Placeholder 7"/>
          <p:cNvSpPr>
            <a:spLocks noGrp="1"/>
          </p:cNvSpPr>
          <p:nvPr>
            <p:ph type="body" sz="quarter" idx="41" hasCustomPrompt="1"/>
          </p:nvPr>
        </p:nvSpPr>
        <p:spPr>
          <a:xfrm>
            <a:off x="7403205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39" name="Text Placeholder 7"/>
          <p:cNvSpPr>
            <a:spLocks noGrp="1"/>
          </p:cNvSpPr>
          <p:nvPr>
            <p:ph type="body" sz="quarter" idx="17" hasCustomPrompt="1"/>
          </p:nvPr>
        </p:nvSpPr>
        <p:spPr>
          <a:xfrm>
            <a:off x="9760039" y="357393"/>
            <a:ext cx="2099258" cy="914400"/>
          </a:xfrm>
          <a:solidFill>
            <a:schemeClr val="accent5"/>
          </a:solidFill>
          <a:ln>
            <a:solidFill>
              <a:schemeClr val="accent5"/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Category 5</a:t>
            </a:r>
            <a:endParaRPr lang="fr-FR" noProof="1"/>
          </a:p>
        </p:txBody>
      </p:sp>
      <p:sp>
        <p:nvSpPr>
          <p:cNvPr id="44" name="Text Placeholder 7"/>
          <p:cNvSpPr>
            <a:spLocks noGrp="1"/>
          </p:cNvSpPr>
          <p:nvPr>
            <p:ph type="body" sz="quarter" idx="22" hasCustomPrompt="1"/>
          </p:nvPr>
        </p:nvSpPr>
        <p:spPr>
          <a:xfrm>
            <a:off x="9760039" y="1516491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49" name="Text Placeholder 7"/>
          <p:cNvSpPr>
            <a:spLocks noGrp="1"/>
          </p:cNvSpPr>
          <p:nvPr>
            <p:ph type="body" sz="quarter" idx="27" hasCustomPrompt="1"/>
          </p:nvPr>
        </p:nvSpPr>
        <p:spPr>
          <a:xfrm>
            <a:off x="9760039" y="2533920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54" name="Text Placeholder 7"/>
          <p:cNvSpPr>
            <a:spLocks noGrp="1"/>
          </p:cNvSpPr>
          <p:nvPr>
            <p:ph type="body" sz="quarter" idx="32" hasCustomPrompt="1"/>
          </p:nvPr>
        </p:nvSpPr>
        <p:spPr>
          <a:xfrm>
            <a:off x="9760039" y="3551349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59" name="Text Placeholder 7"/>
          <p:cNvSpPr>
            <a:spLocks noGrp="1"/>
          </p:cNvSpPr>
          <p:nvPr>
            <p:ph type="body" sz="quarter" idx="37" hasCustomPrompt="1"/>
          </p:nvPr>
        </p:nvSpPr>
        <p:spPr>
          <a:xfrm>
            <a:off x="9760039" y="4568778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64" name="Text Placeholder 7"/>
          <p:cNvSpPr>
            <a:spLocks noGrp="1"/>
          </p:cNvSpPr>
          <p:nvPr>
            <p:ph type="body" sz="quarter" idx="42" hasCustomPrompt="1"/>
          </p:nvPr>
        </p:nvSpPr>
        <p:spPr>
          <a:xfrm>
            <a:off x="9760039" y="5586207"/>
            <a:ext cx="2099258" cy="914400"/>
          </a:xfrm>
          <a:solidFill>
            <a:schemeClr val="bg2">
              <a:lumMod val="5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txBody>
          <a:bodyPr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2400" baseline="0">
                <a:solidFill>
                  <a:srgbClr val="FFFFFF"/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33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fr-FR" sz="1600" kern="1200" noProof="1" smtClean="0">
                <a:solidFill>
                  <a:srgbClr val="7F7F7F"/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Vous pouvez taper vos propres catégories et points dans ce tableau de jeu.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fr-FR" sz="1600" kern="1200" noProof="1" smtClean="0">
                <a:solidFill>
                  <a:srgbClr val="7F7F7F"/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Tapez vos questions et vos réponses dans les diapositives fournies.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1600" kern="1200" noProof="1" smtClean="0">
                <a:solidFill>
                  <a:srgbClr val="7F7F7F"/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Quand vous êtes en mode Diaporama, cliquez sur une case de points pour accéder à la question correspondante, puis cliquez pour accéder à la diapositive de réponse. </a:t>
            </a:r>
          </a:p>
          <a:p>
            <a:pPr marL="0" marR="0" indent="0" algn="l" defTabSz="9144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fr-FR" sz="1600" kern="1200" noProof="1" smtClean="0">
                <a:solidFill>
                  <a:srgbClr val="7F7F7F"/>
                </a:solidFill>
                <a:latin typeface="Calibri Light" panose="020F0302020204030204" pitchFamily="34" charset="0"/>
                <a:ea typeface="+mn-ea"/>
                <a:cs typeface="Calibri" panose="020F0502020204030204" pitchFamily="34" charset="0"/>
              </a:rPr>
              <a:t>Cliquez sur le triangle à gauche pour revenir dans cette diapositive. </a:t>
            </a:r>
            <a:endParaRPr lang="fr-FR" sz="1600" kern="1200" noProof="1">
              <a:solidFill>
                <a:srgbClr val="7F7F7F"/>
              </a:solidFill>
              <a:latin typeface="Calibri Light" panose="020F0302020204030204" pitchFamily="34" charset="0"/>
              <a:ea typeface="+mn-ea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07606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ponses Catégor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165502" y="1743331"/>
            <a:ext cx="6058567" cy="195438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fr-FR" sz="12700" b="0" i="0" noProof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Réponse</a:t>
            </a:r>
            <a:endParaRPr lang="fr-FR" sz="12700" b="0" i="0" noProof="1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Type answer here. </a:t>
            </a:r>
            <a:endParaRPr lang="fr-FR" noProof="1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Tapez vos questions et vos réponses dans les espaces réservés. Vous pouvez ajouter les points dans la partie inférieure à des fins de référence.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Quand vous êtes en mode Diaporama, cliquez sur le triangle pour retourner dans la diapositive du plateau du jeu. </a:t>
            </a:r>
            <a:endParaRPr lang="fr-FR" sz="1600" b="0" i="0" noProof="1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r-FR" noProof="1" smtClean="0"/>
              <a:t>Category 3</a:t>
            </a:r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xmlns="" val="37216608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eur Catégor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fr-FR" noProof="1" smtClean="0"/>
              <a:t>Category 4 divider slide</a:t>
            </a:r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xmlns="" val="7306552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Catégor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fr-FR" sz="11500" b="0" i="0" noProof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Question</a:t>
            </a:r>
            <a:endParaRPr lang="fr-FR" sz="11500" b="0" i="0" noProof="1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Type question here. </a:t>
            </a:r>
            <a:endParaRPr lang="fr-FR" noProof="1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Tapez vos questions et vos réponses dans les espaces réservés. Vous pouvez ajouter les points dans la partie inférieure à des fins de référence.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Quand vous êtes en mode Diaporama, cliquez sur le triangle pour retourner dans la diapositive du plateau du jeu. </a:t>
            </a:r>
            <a:endParaRPr lang="fr-FR" sz="1600" b="0" i="0" noProof="1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r-FR" noProof="1" smtClean="0"/>
              <a:t>Category 4</a:t>
            </a:r>
            <a:endParaRPr lang="fr-FR" noProof="1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596108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ponses Catégori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213003" y="1695830"/>
            <a:ext cx="6153570" cy="195438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fr-FR" sz="12700" b="0" i="0" noProof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Réponse</a:t>
            </a:r>
            <a:endParaRPr lang="fr-FR" sz="12700" b="0" i="0" noProof="1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Type answer here. </a:t>
            </a:r>
            <a:endParaRPr lang="fr-FR" noProof="1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Tapez vos questions et vos réponses dans les espaces réservés. Vous pouvez ajouter les points dans la partie inférieure à des fins de référence.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Quand vous êtes en mode Diaporama, cliquez sur le triangle pour retourner dans la diapositive du plateau du jeu. </a:t>
            </a:r>
            <a:endParaRPr lang="fr-FR" sz="1600" b="0" i="0" noProof="1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r-FR" noProof="1" smtClean="0"/>
              <a:t>Category 4</a:t>
            </a:r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xmlns="" val="39608697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tegory 5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fr-FR" noProof="1" smtClean="0"/>
              <a:t>Category 5 divider slide</a:t>
            </a:r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xmlns="" val="971966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Catégori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fr-FR" sz="11500" b="0" i="0" noProof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Question</a:t>
            </a:r>
            <a:endParaRPr lang="fr-FR" sz="11500" b="0" i="0" noProof="1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Type question here. </a:t>
            </a:r>
            <a:endParaRPr lang="fr-FR" noProof="1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Tapez vos questions et vos réponses dans les espaces réservés. Vous pouvez ajouter les points dans la partie inférieure à des fins de référence.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Quand vous êtes en mode Diaporama, cliquez sur le triangle pour retourner dans la diapositive du plateau du jeu. </a:t>
            </a:r>
            <a:endParaRPr lang="fr-FR" sz="1600" b="0" i="0" noProof="1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r-FR" noProof="1" smtClean="0"/>
              <a:t>Category 5</a:t>
            </a:r>
            <a:endParaRPr lang="fr-FR" noProof="1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40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ponses Catégori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218941" y="1689892"/>
            <a:ext cx="6165445" cy="195438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fr-FR" sz="12700" b="0" i="0" noProof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Réponse</a:t>
            </a:r>
            <a:endParaRPr lang="fr-FR" sz="12700" b="0" i="0" noProof="1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Type answer here. </a:t>
            </a:r>
            <a:endParaRPr lang="fr-FR" noProof="1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Tapez vos questions et vos réponses dans les espaces réservés. Vous pouvez ajouter les points dans la partie inférieure à des fins de référence.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Quand vous êtes en mode Diaporama, cliquez sur le triangle pour retourner dans la diapositive du plateau du jeu. </a:t>
            </a:r>
            <a:endParaRPr lang="fr-FR" sz="1600" b="0" i="0" noProof="1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r-FR" noProof="1" smtClean="0"/>
              <a:t>Category 5</a:t>
            </a:r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xmlns="" val="39335210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eur Catégor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Category 1 divider slide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5712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Catégor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fr-FR" sz="11500" b="0" i="0" noProof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Question</a:t>
            </a:r>
            <a:endParaRPr lang="fr-FR" sz="11500" b="0" i="0" noProof="1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Type question here. </a:t>
            </a:r>
            <a:endParaRPr lang="fr-FR" noProof="1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2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Tapez vos questions et vos réponses dans les espaces réservés. Vous pouvez ajouter les points dans la partie inférieure à des fins de référence.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Quand vous êtes en mode Diaporama, cliquez sur le triangle à gauche pour retourner dans la diapositive du plateau du jeu. </a:t>
            </a:r>
            <a:endParaRPr lang="fr-FR" sz="1600" b="0" i="0" noProof="1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r-FR" noProof="1" smtClean="0"/>
              <a:t>Category 1</a:t>
            </a:r>
            <a:endParaRPr lang="fr-FR" noProof="1"/>
          </a:p>
        </p:txBody>
      </p:sp>
      <p:sp>
        <p:nvSpPr>
          <p:cNvPr id="14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08229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ponses Catégori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082375" y="1826458"/>
            <a:ext cx="5892313" cy="195438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fr-FR" sz="12700" b="0" i="0" noProof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Réponse</a:t>
            </a:r>
            <a:endParaRPr lang="fr-FR" sz="12700" b="0" i="0" noProof="1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Type answer here. </a:t>
            </a:r>
            <a:endParaRPr lang="fr-FR" noProof="1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4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Tapez vos questions et vos réponses dans les espaces réservés. Vous pouvez ajouter les points dans la partie inférieure à des fins de référence.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Quand vous êtes en mode Diaporama, cliquez sur le triangle pour retourner dans la diapositive du plateau du jeu. </a:t>
            </a:r>
            <a:endParaRPr lang="fr-FR" sz="1600" b="0" i="0" noProof="1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r-FR" noProof="1" smtClean="0"/>
              <a:t>Category 1</a:t>
            </a:r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xmlns="" val="13196018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eur Catégor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fr-FR" noProof="1" smtClean="0"/>
              <a:t>Category 2 divider slide</a:t>
            </a:r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xmlns="" val="13171106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Catégor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fr-FR" sz="11500" b="0" i="0" noProof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Question</a:t>
            </a:r>
            <a:endParaRPr lang="fr-FR" sz="11500" b="0" i="0" noProof="1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Type question here. </a:t>
            </a:r>
            <a:endParaRPr lang="fr-FR" noProof="1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Tapez vos questions et vos réponses dans les espaces réservés. Vous pouvez ajouter les points dans la partie inférieure à des fins de référence.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Quand vous êtes en mode Diaporama, cliquez sur le triangle pour retourner dans la diapositive du plateau du jeu. </a:t>
            </a:r>
            <a:endParaRPr lang="fr-FR" sz="1600" b="0" i="0" noProof="1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r-FR" noProof="1" smtClean="0"/>
              <a:t>Catégorie 2</a:t>
            </a:r>
            <a:endParaRPr lang="fr-FR" noProof="1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87391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éponses Catégori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Q"/>
          <p:cNvSpPr txBox="1"/>
          <p:nvPr userDrawn="1"/>
        </p:nvSpPr>
        <p:spPr>
          <a:xfrm rot="16200000">
            <a:off x="-2207066" y="1701767"/>
            <a:ext cx="6141695" cy="1954381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fr-FR" sz="12700" b="0" i="0" noProof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Réponse</a:t>
            </a:r>
            <a:endParaRPr lang="fr-FR" sz="12700" b="0" i="0" noProof="1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Type answer here. </a:t>
            </a:r>
            <a:endParaRPr lang="fr-FR" noProof="1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4" y="5900385"/>
            <a:ext cx="2852388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11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Tapez vos questions et vos réponses dans les espaces réservés. Vous pouvez ajouter les points dans la partie inférieure à des fins de référence.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Quand vous êtes en mode Diaporama, cliquez sur le triangle pour retourner dans la diapositive du plateau du jeu. </a:t>
            </a:r>
            <a:endParaRPr lang="fr-FR" sz="1600" b="0" i="0" noProof="1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r-FR" noProof="1" smtClean="0"/>
              <a:t>Category 2</a:t>
            </a:r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xmlns="" val="5037557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seur Catégor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 bwMode="invGray">
          <a:xfrm>
            <a:off x="0" y="3372365"/>
            <a:ext cx="12192000" cy="1874884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0" dirty="0"/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>
          <a:xfrm>
            <a:off x="1133588" y="3522944"/>
            <a:ext cx="10828224" cy="1583628"/>
          </a:xfrm>
        </p:spPr>
        <p:txBody>
          <a:bodyPr>
            <a:normAutofit/>
          </a:bodyPr>
          <a:lstStyle>
            <a:lvl1pPr>
              <a:defRPr sz="5400" baseline="0">
                <a:solidFill>
                  <a:schemeClr val="tx1"/>
                </a:solidFill>
              </a:defRPr>
            </a:lvl1pPr>
          </a:lstStyle>
          <a:p>
            <a:r>
              <a:rPr lang="fr-FR" noProof="0" dirty="0" err="1" smtClean="0"/>
              <a:t>Category</a:t>
            </a:r>
            <a:r>
              <a:rPr lang="fr-FR" noProof="0" dirty="0" smtClean="0"/>
              <a:t> 3 </a:t>
            </a:r>
            <a:r>
              <a:rPr lang="fr-FR" noProof="0" dirty="0" err="1" smtClean="0"/>
              <a:t>divider</a:t>
            </a:r>
            <a:r>
              <a:rPr lang="fr-FR" noProof="0" dirty="0" smtClean="0"/>
              <a:t> </a:t>
            </a:r>
            <a:r>
              <a:rPr lang="fr-FR" noProof="0" dirty="0" err="1" smtClean="0"/>
              <a:t>slide</a:t>
            </a: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xmlns="" val="2015985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Catégori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Q"/>
          <p:cNvSpPr txBox="1"/>
          <p:nvPr userDrawn="1"/>
        </p:nvSpPr>
        <p:spPr>
          <a:xfrm rot="16200000">
            <a:off x="-2011120" y="1990047"/>
            <a:ext cx="5749803" cy="1769715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 algn="just" defTabSz="914400">
              <a:buNone/>
            </a:pPr>
            <a:r>
              <a:rPr lang="fr-FR" sz="11500" b="0" i="0" noProof="1" smtClean="0">
                <a:solidFill>
                  <a:schemeClr val="bg1">
                    <a:lumMod val="85000"/>
                    <a:lumOff val="15000"/>
                  </a:schemeClr>
                </a:solidFill>
                <a:latin typeface="Corbel"/>
                <a:ea typeface="+mn-ea"/>
                <a:cs typeface="Arial"/>
              </a:rPr>
              <a:t>Question</a:t>
            </a:r>
            <a:endParaRPr lang="fr-FR" sz="11500" b="0" i="0" noProof="1">
              <a:solidFill>
                <a:schemeClr val="bg1">
                  <a:lumMod val="85000"/>
                  <a:lumOff val="15000"/>
                </a:schemeClr>
              </a:solidFill>
              <a:latin typeface="Corbel"/>
              <a:ea typeface="+mn-ea"/>
              <a:cs typeface="Arial"/>
            </a:endParaRPr>
          </a:p>
        </p:txBody>
      </p:sp>
      <p:sp>
        <p:nvSpPr>
          <p:cNvPr id="8" name="Question"/>
          <p:cNvSpPr>
            <a:spLocks noGrp="1"/>
          </p:cNvSpPr>
          <p:nvPr>
            <p:ph type="body" sz="quarter" idx="13" hasCustomPrompt="1"/>
          </p:nvPr>
        </p:nvSpPr>
        <p:spPr>
          <a:xfrm>
            <a:off x="1841679" y="1873957"/>
            <a:ext cx="8885530" cy="200189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200" baseline="0"/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Type question here. </a:t>
            </a:r>
            <a:endParaRPr lang="fr-FR" noProof="1"/>
          </a:p>
        </p:txBody>
      </p:sp>
      <p:sp>
        <p:nvSpPr>
          <p:cNvPr id="2" name="Rectangle 1"/>
          <p:cNvSpPr/>
          <p:nvPr userDrawn="1"/>
        </p:nvSpPr>
        <p:spPr bwMode="invGray">
          <a:xfrm>
            <a:off x="0" y="5749805"/>
            <a:ext cx="12192000" cy="110819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noProof="1"/>
          </a:p>
        </p:txBody>
      </p:sp>
      <p:sp>
        <p:nvSpPr>
          <p:cNvPr id="13" name="Points"/>
          <p:cNvSpPr>
            <a:spLocks noGrp="1"/>
          </p:cNvSpPr>
          <p:nvPr>
            <p:ph type="body" sz="quarter" idx="16" hasCustomPrompt="1"/>
          </p:nvPr>
        </p:nvSpPr>
        <p:spPr bwMode="auto">
          <a:xfrm>
            <a:off x="9109425" y="5900384"/>
            <a:ext cx="1897666" cy="781394"/>
          </a:xfrm>
        </p:spPr>
        <p:txBody>
          <a:bodyPr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4800" baseline="0">
                <a:solidFill>
                  <a:schemeClr val="tx1">
                    <a:alpha val="63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3200"/>
            </a:lvl2pPr>
            <a:lvl3pPr marL="0" indent="0">
              <a:spcBef>
                <a:spcPts val="0"/>
              </a:spcBef>
              <a:buNone/>
              <a:defRPr sz="3200"/>
            </a:lvl3pPr>
            <a:lvl4pPr marL="0" indent="0">
              <a:spcBef>
                <a:spcPts val="0"/>
              </a:spcBef>
              <a:buNone/>
              <a:defRPr sz="3200"/>
            </a:lvl4pPr>
            <a:lvl5pPr marL="0" indent="0">
              <a:spcBef>
                <a:spcPts val="0"/>
              </a:spcBef>
              <a:buNone/>
              <a:defRPr sz="3200"/>
            </a:lvl5pPr>
            <a:lvl6pPr marL="0" indent="0">
              <a:spcBef>
                <a:spcPts val="0"/>
              </a:spcBef>
              <a:buNone/>
              <a:defRPr sz="3200"/>
            </a:lvl6pPr>
            <a:lvl7pPr marL="0" indent="0">
              <a:spcBef>
                <a:spcPts val="0"/>
              </a:spcBef>
              <a:buNone/>
              <a:defRPr sz="3200"/>
            </a:lvl7pPr>
            <a:lvl8pPr marL="0" indent="0">
              <a:spcBef>
                <a:spcPts val="0"/>
              </a:spcBef>
              <a:buNone/>
              <a:defRPr sz="3200"/>
            </a:lvl8pPr>
            <a:lvl9pPr marL="0" indent="0">
              <a:spcBef>
                <a:spcPts val="0"/>
              </a:spcBef>
              <a:buNone/>
              <a:defRPr sz="3200"/>
            </a:lvl9pPr>
          </a:lstStyle>
          <a:p>
            <a:pPr lvl="0"/>
            <a:r>
              <a:rPr lang="fr-FR" noProof="1" smtClean="0"/>
              <a:t>Points</a:t>
            </a:r>
            <a:endParaRPr lang="fr-FR" noProof="1"/>
          </a:p>
        </p:txBody>
      </p:sp>
      <p:sp>
        <p:nvSpPr>
          <p:cNvPr id="10" name="Back to game board">
            <a:hlinkClick r:id="rId2" action="ppaction://hlinksldjump"/>
          </p:cNvPr>
          <p:cNvSpPr/>
          <p:nvPr userDrawn="1"/>
        </p:nvSpPr>
        <p:spPr bwMode="invGray">
          <a:xfrm rot="16200000">
            <a:off x="169030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  <p:sp>
        <p:nvSpPr>
          <p:cNvPr id="9" name="Instructions"/>
          <p:cNvSpPr/>
          <p:nvPr userDrawn="1"/>
        </p:nvSpPr>
        <p:spPr>
          <a:xfrm>
            <a:off x="12307833" y="0"/>
            <a:ext cx="1853339" cy="6858000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Tapez vos questions et vos réponses dans les espaces réservés. Vous pouvez ajouter les points dans la partie inférieure à des fins de référence.</a:t>
            </a:r>
          </a:p>
          <a:p>
            <a:pPr algn="l" defTabSz="914400">
              <a:spcBef>
                <a:spcPts val="1200"/>
              </a:spcBef>
              <a:buNone/>
            </a:pPr>
            <a:r>
              <a:rPr lang="fr-FR" sz="1600" b="0" i="0" noProof="1" smtClean="0">
                <a:solidFill>
                  <a:srgbClr val="7F7F7F"/>
                </a:solidFill>
                <a:latin typeface="Calibri Light"/>
                <a:ea typeface="+mn-ea"/>
                <a:cs typeface="Calibri"/>
              </a:rPr>
              <a:t>Quand vous êtes en mode Diaporama, cliquez sur le triangle pour retourner dans la diapositive du plateau du jeu. </a:t>
            </a:r>
            <a:endParaRPr lang="fr-FR" sz="1600" b="0" i="0" noProof="1">
              <a:solidFill>
                <a:srgbClr val="7F7F7F"/>
              </a:solidFill>
              <a:latin typeface="Calibri Light"/>
              <a:ea typeface="+mn-ea"/>
              <a:cs typeface="Calibri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63000"/>
                  </a:schemeClr>
                </a:solidFill>
              </a:defRPr>
            </a:lvl1pPr>
          </a:lstStyle>
          <a:p>
            <a:r>
              <a:rPr lang="fr-FR" noProof="1" smtClean="0"/>
              <a:t>Category 3</a:t>
            </a:r>
            <a:endParaRPr lang="fr-FR" noProof="1"/>
          </a:p>
        </p:txBody>
      </p:sp>
      <p:sp>
        <p:nvSpPr>
          <p:cNvPr id="12" name="Back to game board">
            <a:hlinkClick r:id="" action="ppaction://hlinkshowjump?jump=nextslide"/>
          </p:cNvPr>
          <p:cNvSpPr/>
          <p:nvPr userDrawn="1"/>
        </p:nvSpPr>
        <p:spPr bwMode="invGray">
          <a:xfrm rot="5400000" flipH="1">
            <a:off x="11220383" y="5941115"/>
            <a:ext cx="795528" cy="685800"/>
          </a:xfrm>
          <a:prstGeom prst="triangle">
            <a:avLst/>
          </a:prstGeom>
          <a:solidFill>
            <a:srgbClr val="FFFFFF">
              <a:alpha val="13000"/>
            </a:srgb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 noProof="1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962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print">
            <a:alphaModFix amt="43000"/>
            <a:lum/>
          </a:blip>
          <a:srcRect/>
          <a:stretch>
            <a:fillRect t="-24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3588" y="5900384"/>
            <a:ext cx="7969542" cy="7813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noProof="1" smtClean="0"/>
              <a:t>Modifiez le style du titre</a:t>
            </a:r>
            <a:endParaRPr lang="fr-FR" noProof="1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3588" y="1825625"/>
            <a:ext cx="10220212" cy="4074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1" smtClean="0"/>
              <a:t>Modifiez les styles du texte du masque</a:t>
            </a:r>
          </a:p>
          <a:p>
            <a:pPr lvl="1"/>
            <a:r>
              <a:rPr lang="fr-FR" noProof="1" smtClean="0"/>
              <a:t>Deuxième niveau</a:t>
            </a:r>
          </a:p>
          <a:p>
            <a:pPr lvl="2"/>
            <a:r>
              <a:rPr lang="fr-FR" noProof="1" smtClean="0"/>
              <a:t>Troisième niveau</a:t>
            </a:r>
          </a:p>
          <a:p>
            <a:pPr lvl="3"/>
            <a:r>
              <a:rPr lang="fr-FR" noProof="1" smtClean="0"/>
              <a:t>Quatrième niveau</a:t>
            </a:r>
          </a:p>
          <a:p>
            <a:pPr lvl="4"/>
            <a:r>
              <a:rPr lang="fr-FR" noProof="1" smtClean="0"/>
              <a:t>Cinquième niveau</a:t>
            </a:r>
            <a:endParaRPr lang="fr-FR" noProof="1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1A184-F35B-4AFC-AC27-402630BF31EA}" type="datetimeFigureOut">
              <a:rPr lang="fr-FR" noProof="1" dirty="0" smtClean="0"/>
              <a:pPr/>
              <a:t>13/04/2014</a:t>
            </a:fld>
            <a:endParaRPr lang="fr-FR" noProof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noProof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BD9D6C-B21A-4AFF-BD71-9CA00C1F4281}" type="slidenum">
              <a:rPr lang="fr-FR" noProof="1" dirty="0" smtClean="0"/>
              <a:pPr/>
              <a:t>‹N°›</a:t>
            </a:fld>
            <a:endParaRPr lang="fr-FR" noProof="1"/>
          </a:p>
        </p:txBody>
      </p:sp>
      <p:sp>
        <p:nvSpPr>
          <p:cNvPr id="7" name="ZoneTexte 6"/>
          <p:cNvSpPr txBox="1"/>
          <p:nvPr userDrawn="1"/>
        </p:nvSpPr>
        <p:spPr>
          <a:xfrm>
            <a:off x="4851916" y="16142"/>
            <a:ext cx="39841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D.</a:t>
            </a:r>
            <a:r>
              <a:rPr lang="fr-FR" sz="1200" baseline="0" dirty="0" smtClean="0">
                <a:solidFill>
                  <a:schemeClr val="bg1"/>
                </a:solidFill>
              </a:rPr>
              <a:t> Araujo, </a:t>
            </a:r>
            <a:r>
              <a:rPr lang="fr-FR" sz="1200" baseline="0" dirty="0" err="1" smtClean="0">
                <a:solidFill>
                  <a:schemeClr val="bg1"/>
                </a:solidFill>
              </a:rPr>
              <a:t>ac</a:t>
            </a:r>
            <a:r>
              <a:rPr lang="fr-FR" sz="1200" baseline="0" dirty="0" smtClean="0">
                <a:solidFill>
                  <a:schemeClr val="bg1"/>
                </a:solidFill>
              </a:rPr>
              <a:t> Nancy-Metz</a:t>
            </a:r>
            <a:endParaRPr lang="fr-FR" sz="12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59714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5" r:id="rId1"/>
    <p:sldLayoutId id="2147483659" r:id="rId2"/>
    <p:sldLayoutId id="2147483666" r:id="rId3"/>
    <p:sldLayoutId id="2147483668" r:id="rId4"/>
    <p:sldLayoutId id="2147483662" r:id="rId5"/>
    <p:sldLayoutId id="2147483669" r:id="rId6"/>
    <p:sldLayoutId id="2147483670" r:id="rId7"/>
    <p:sldLayoutId id="2147483663" r:id="rId8"/>
    <p:sldLayoutId id="2147483671" r:id="rId9"/>
    <p:sldLayoutId id="2147483672" r:id="rId10"/>
    <p:sldLayoutId id="2147483664" r:id="rId11"/>
    <p:sldLayoutId id="2147483673" r:id="rId12"/>
    <p:sldLayoutId id="2147483674" r:id="rId13"/>
    <p:sldLayoutId id="2147483665" r:id="rId14"/>
    <p:sldLayoutId id="2147483675" r:id="rId15"/>
    <p:sldLayoutId id="2147483676" r:id="rId16"/>
  </p:sldLayoutIdLst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16.xml"/><Relationship Id="rId13" Type="http://schemas.openxmlformats.org/officeDocument/2006/relationships/slide" Target="slide27.xml"/><Relationship Id="rId18" Type="http://schemas.openxmlformats.org/officeDocument/2006/relationships/slide" Target="slide38.xml"/><Relationship Id="rId26" Type="http://schemas.openxmlformats.org/officeDocument/2006/relationships/slide" Target="slide55.xml"/><Relationship Id="rId3" Type="http://schemas.openxmlformats.org/officeDocument/2006/relationships/slide" Target="slide5.xml"/><Relationship Id="rId21" Type="http://schemas.openxmlformats.org/officeDocument/2006/relationships/slide" Target="slide44.xml"/><Relationship Id="rId7" Type="http://schemas.openxmlformats.org/officeDocument/2006/relationships/slide" Target="slide14.xml"/><Relationship Id="rId12" Type="http://schemas.openxmlformats.org/officeDocument/2006/relationships/slide" Target="slide25.xml"/><Relationship Id="rId17" Type="http://schemas.openxmlformats.org/officeDocument/2006/relationships/slide" Target="slide36.xml"/><Relationship Id="rId25" Type="http://schemas.openxmlformats.org/officeDocument/2006/relationships/slide" Target="slide53.xml"/><Relationship Id="rId2" Type="http://schemas.openxmlformats.org/officeDocument/2006/relationships/slide" Target="slide3.xml"/><Relationship Id="rId16" Type="http://schemas.openxmlformats.org/officeDocument/2006/relationships/slide" Target="slide33.xml"/><Relationship Id="rId20" Type="http://schemas.openxmlformats.org/officeDocument/2006/relationships/slide" Target="slide4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1.xml"/><Relationship Id="rId11" Type="http://schemas.openxmlformats.org/officeDocument/2006/relationships/slide" Target="slide22.xml"/><Relationship Id="rId24" Type="http://schemas.openxmlformats.org/officeDocument/2006/relationships/slide" Target="slide51.xml"/><Relationship Id="rId5" Type="http://schemas.openxmlformats.org/officeDocument/2006/relationships/slide" Target="slide9.xml"/><Relationship Id="rId15" Type="http://schemas.openxmlformats.org/officeDocument/2006/relationships/slide" Target="slide31.xml"/><Relationship Id="rId23" Type="http://schemas.openxmlformats.org/officeDocument/2006/relationships/slide" Target="slide49.xml"/><Relationship Id="rId10" Type="http://schemas.openxmlformats.org/officeDocument/2006/relationships/slide" Target="slide20.xml"/><Relationship Id="rId19" Type="http://schemas.openxmlformats.org/officeDocument/2006/relationships/slide" Target="slide40.xml"/><Relationship Id="rId4" Type="http://schemas.openxmlformats.org/officeDocument/2006/relationships/slide" Target="slide7.xml"/><Relationship Id="rId9" Type="http://schemas.openxmlformats.org/officeDocument/2006/relationships/slide" Target="slide18.xml"/><Relationship Id="rId14" Type="http://schemas.openxmlformats.org/officeDocument/2006/relationships/slide" Target="slide29.xml"/><Relationship Id="rId22" Type="http://schemas.openxmlformats.org/officeDocument/2006/relationships/slide" Target="slide4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Espace réservé du texte 6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noProof="1" smtClean="0">
                <a:latin typeface="Calibri"/>
              </a:rPr>
              <a:t>1 : Verbes liés à l’argent</a:t>
            </a:r>
            <a:endParaRPr lang="fr-FR" sz="2400" b="0" i="0" baseline="0" noProof="1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8" name="Espace réservé du texte 127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" action="ppaction://hlinksldjump"/>
              </a:rPr>
              <a:t>10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2" action="ppaction://hlinksldjump"/>
            </a:endParaRPr>
          </a:p>
        </p:txBody>
      </p:sp>
      <p:sp>
        <p:nvSpPr>
          <p:cNvPr id="133" name="Espace réservé du texte 132"/>
          <p:cNvSpPr>
            <a:spLocks noGrp="1"/>
          </p:cNvSpPr>
          <p:nvPr>
            <p:ph type="body" sz="quarter" idx="23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3" action="ppaction://hlinksldjump"/>
              </a:rPr>
              <a:t>20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3" action="ppaction://hlinksldjump"/>
            </a:endParaRPr>
          </a:p>
        </p:txBody>
      </p:sp>
      <p:sp>
        <p:nvSpPr>
          <p:cNvPr id="138" name="Espace réservé du texte 137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4" action="ppaction://hlinksldjump"/>
              </a:rPr>
              <a:t>30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4" action="ppaction://hlinksldjump"/>
            </a:endParaRPr>
          </a:p>
        </p:txBody>
      </p:sp>
      <p:sp>
        <p:nvSpPr>
          <p:cNvPr id="143" name="Espace réservé du texte 142"/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5" action="ppaction://hlinksldjump"/>
              </a:rPr>
              <a:t>40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5" action="ppaction://hlinksldjump"/>
            </a:endParaRPr>
          </a:p>
        </p:txBody>
      </p:sp>
      <p:sp>
        <p:nvSpPr>
          <p:cNvPr id="148" name="Espace réservé du texte 147"/>
          <p:cNvSpPr>
            <a:spLocks noGrp="1"/>
          </p:cNvSpPr>
          <p:nvPr>
            <p:ph type="body" sz="quarter" idx="38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6" action="ppaction://hlinksldjump"/>
              </a:rPr>
              <a:t>50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6" action="ppaction://hlinksldjump"/>
            </a:endParaRPr>
          </a:p>
        </p:txBody>
      </p:sp>
      <p:sp>
        <p:nvSpPr>
          <p:cNvPr id="64" name="Espace réservé du texte 6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noProof="1" smtClean="0">
                <a:latin typeface="Calibri"/>
              </a:rPr>
              <a:t>2 : Verbes liés aux activités</a:t>
            </a:r>
            <a:endParaRPr lang="fr-FR" sz="2400" b="0" i="0" baseline="0" noProof="1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29" name="Espace réservé du texte 12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7" action="ppaction://hlinksldjump"/>
              </a:rPr>
              <a:t>10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7" action="ppaction://hlinksldjump"/>
            </a:endParaRPr>
          </a:p>
        </p:txBody>
      </p:sp>
      <p:sp>
        <p:nvSpPr>
          <p:cNvPr id="134" name="Espace réservé du texte 13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8" action="ppaction://hlinksldjump"/>
              </a:rPr>
              <a:t>20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8" action="ppaction://hlinksldjump"/>
            </a:endParaRPr>
          </a:p>
        </p:txBody>
      </p:sp>
      <p:sp>
        <p:nvSpPr>
          <p:cNvPr id="139" name="Espace réservé du texte 138"/>
          <p:cNvSpPr>
            <a:spLocks noGrp="1"/>
          </p:cNvSpPr>
          <p:nvPr>
            <p:ph type="body" sz="quarter" idx="29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9" action="ppaction://hlinksldjump"/>
              </a:rPr>
              <a:t>30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9" action="ppaction://hlinksldjump"/>
            </a:endParaRPr>
          </a:p>
        </p:txBody>
      </p:sp>
      <p:sp>
        <p:nvSpPr>
          <p:cNvPr id="144" name="Espace réservé du texte 143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0" action="ppaction://hlinksldjump"/>
              </a:rPr>
              <a:t>40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10" action="ppaction://hlinksldjump"/>
            </a:endParaRPr>
          </a:p>
        </p:txBody>
      </p:sp>
      <p:sp>
        <p:nvSpPr>
          <p:cNvPr id="149" name="Espace réservé du texte 148"/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1" action="ppaction://hlinksldjump"/>
              </a:rPr>
              <a:t>50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11" action="ppaction://hlinksldjump"/>
            </a:endParaRPr>
          </a:p>
        </p:txBody>
      </p:sp>
      <p:sp>
        <p:nvSpPr>
          <p:cNvPr id="65" name="Espace réservé du texte 6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3 : verbes liés à</a:t>
            </a:r>
            <a:r>
              <a:rPr lang="fr-FR" sz="2400" b="0" i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 l’alimentation</a:t>
            </a:r>
            <a:endParaRPr lang="fr-FR" sz="2400" b="0" i="0" baseline="0" noProof="1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0" name="Espace réservé du texte 129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2" action="ppaction://hlinksldjump"/>
              </a:rPr>
              <a:t>10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12" action="ppaction://hlinksldjump"/>
            </a:endParaRPr>
          </a:p>
        </p:txBody>
      </p:sp>
      <p:sp>
        <p:nvSpPr>
          <p:cNvPr id="135" name="Espace réservé du texte 134"/>
          <p:cNvSpPr>
            <a:spLocks noGrp="1"/>
          </p:cNvSpPr>
          <p:nvPr>
            <p:ph type="body" sz="quarter" idx="25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3" action="ppaction://hlinksldjump"/>
              </a:rPr>
              <a:t>20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13" action="ppaction://hlinksldjump"/>
            </a:endParaRPr>
          </a:p>
        </p:txBody>
      </p:sp>
      <p:sp>
        <p:nvSpPr>
          <p:cNvPr id="140" name="Espace réservé du texte 139"/>
          <p:cNvSpPr>
            <a:spLocks noGrp="1"/>
          </p:cNvSpPr>
          <p:nvPr>
            <p:ph type="body" sz="quarter" idx="30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4" action="ppaction://hlinksldjump"/>
              </a:rPr>
              <a:t>30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14" action="ppaction://hlinksldjump"/>
            </a:endParaRPr>
          </a:p>
        </p:txBody>
      </p:sp>
      <p:sp>
        <p:nvSpPr>
          <p:cNvPr id="145" name="Espace réservé du texte 144"/>
          <p:cNvSpPr>
            <a:spLocks noGrp="1"/>
          </p:cNvSpPr>
          <p:nvPr>
            <p:ph type="body" sz="quarter" idx="35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5" action="ppaction://hlinksldjump"/>
              </a:rPr>
              <a:t>40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15" action="ppaction://hlinksldjump"/>
            </a:endParaRPr>
          </a:p>
        </p:txBody>
      </p:sp>
      <p:sp>
        <p:nvSpPr>
          <p:cNvPr id="150" name="Espace réservé du texte 149"/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6" action="ppaction://hlinksldjump"/>
              </a:rPr>
              <a:t>50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16" action="ppaction://hlinksldjump"/>
            </a:endParaRPr>
          </a:p>
        </p:txBody>
      </p:sp>
      <p:sp>
        <p:nvSpPr>
          <p:cNvPr id="66" name="Espace réservé du texte 6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noProof="1" smtClean="0">
                <a:latin typeface="Calibri"/>
              </a:rPr>
              <a:t>4 : verbes liés aux sens/l’esprit</a:t>
            </a:r>
            <a:endParaRPr lang="fr-FR" sz="2400" b="0" i="0" baseline="0" noProof="1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1" name="Espace réservé du texte 130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7" action="ppaction://hlinksldjump"/>
              </a:rPr>
              <a:t>10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17" action="ppaction://hlinksldjump"/>
            </a:endParaRPr>
          </a:p>
        </p:txBody>
      </p:sp>
      <p:sp>
        <p:nvSpPr>
          <p:cNvPr id="136" name="Espace réservé du texte 135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8" action="ppaction://hlinksldjump"/>
              </a:rPr>
              <a:t>20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18" action="ppaction://hlinksldjump"/>
            </a:endParaRPr>
          </a:p>
        </p:txBody>
      </p:sp>
      <p:sp>
        <p:nvSpPr>
          <p:cNvPr id="141" name="Espace réservé du texte 140"/>
          <p:cNvSpPr>
            <a:spLocks noGrp="1"/>
          </p:cNvSpPr>
          <p:nvPr>
            <p:ph type="body" sz="quarter" idx="31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19" action="ppaction://hlinksldjump"/>
              </a:rPr>
              <a:t>30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19" action="ppaction://hlinksldjump"/>
            </a:endParaRPr>
          </a:p>
        </p:txBody>
      </p:sp>
      <p:sp>
        <p:nvSpPr>
          <p:cNvPr id="146" name="Espace réservé du texte 145"/>
          <p:cNvSpPr>
            <a:spLocks noGrp="1"/>
          </p:cNvSpPr>
          <p:nvPr>
            <p:ph type="body" sz="quarter" idx="36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0" action="ppaction://hlinksldjump"/>
              </a:rPr>
              <a:t>40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20" action="ppaction://hlinksldjump"/>
            </a:endParaRPr>
          </a:p>
        </p:txBody>
      </p:sp>
      <p:sp>
        <p:nvSpPr>
          <p:cNvPr id="151" name="Espace réservé du texte 150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1" action="ppaction://hlinksldjump"/>
              </a:rPr>
              <a:t>50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21" action="ppaction://hlinksldjump"/>
            </a:endParaRPr>
          </a:p>
        </p:txBody>
      </p:sp>
      <p:sp>
        <p:nvSpPr>
          <p:cNvPr id="67" name="Espace réservé du texte 66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chemeClr val="tx1"/>
                </a:solidFill>
                <a:latin typeface="Calibri"/>
                <a:ea typeface="+mn-ea"/>
                <a:cs typeface="+mn-cs"/>
              </a:rPr>
              <a:t>5 : verbes liés au sport</a:t>
            </a:r>
            <a:endParaRPr lang="fr-FR" sz="2400" b="0" i="0" baseline="0" noProof="1">
              <a:solidFill>
                <a:schemeClr val="tx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32" name="Espace réservé du texte 131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2" action="ppaction://hlinksldjump"/>
              </a:rPr>
              <a:t>10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22" action="ppaction://hlinksldjump"/>
            </a:endParaRPr>
          </a:p>
        </p:txBody>
      </p:sp>
      <p:sp>
        <p:nvSpPr>
          <p:cNvPr id="137" name="Espace réservé du texte 136"/>
          <p:cNvSpPr>
            <a:spLocks noGrp="1"/>
          </p:cNvSpPr>
          <p:nvPr>
            <p:ph type="body" sz="quarter" idx="27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3" action="ppaction://hlinksldjump"/>
              </a:rPr>
              <a:t>20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23" action="ppaction://hlinksldjump"/>
            </a:endParaRPr>
          </a:p>
        </p:txBody>
      </p:sp>
      <p:sp>
        <p:nvSpPr>
          <p:cNvPr id="142" name="Espace réservé du texte 141"/>
          <p:cNvSpPr>
            <a:spLocks noGrp="1"/>
          </p:cNvSpPr>
          <p:nvPr>
            <p:ph type="body" sz="quarter" idx="32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4" action="ppaction://hlinksldjump"/>
              </a:rPr>
              <a:t>30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24" action="ppaction://hlinksldjump"/>
            </a:endParaRPr>
          </a:p>
        </p:txBody>
      </p:sp>
      <p:sp>
        <p:nvSpPr>
          <p:cNvPr id="147" name="Espace réservé du texte 146"/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5" action="ppaction://hlinksldjump"/>
              </a:rPr>
              <a:t>40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25" action="ppaction://hlinksldjump"/>
            </a:endParaRPr>
          </a:p>
        </p:txBody>
      </p:sp>
      <p:sp>
        <p:nvSpPr>
          <p:cNvPr id="152" name="Espace réservé du texte 151"/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pPr marL="0" indent="0" algn="ctr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2400" b="0" i="0" baseline="0" noProof="1" smtClean="0">
                <a:solidFill>
                  <a:srgbClr val="FFFFFF"/>
                </a:solidFill>
                <a:latin typeface="Calibri"/>
                <a:ea typeface="+mn-ea"/>
                <a:cs typeface="+mn-cs"/>
                <a:hlinkClick r:id="rId26" action="ppaction://hlinksldjump"/>
              </a:rPr>
              <a:t>50</a:t>
            </a:r>
            <a:endParaRPr lang="fr-FR" sz="2400" b="0" i="0" baseline="0" noProof="1">
              <a:solidFill>
                <a:srgbClr val="FFFFFF"/>
              </a:solidFill>
              <a:latin typeface="Calibri"/>
              <a:ea typeface="+mn-ea"/>
              <a:cs typeface="+mn-cs"/>
              <a:hlinkClick r:id="rId26" action="ppaction://hlinksldjump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8246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10245546" cy="2001892"/>
          </a:xfrm>
        </p:spPr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32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SPENT		SPENT		DEPENSER (PASSER DU 										TEMPS)</a:t>
            </a:r>
            <a:endParaRPr lang="fr-FR" sz="32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40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1</a:t>
            </a:r>
          </a:p>
        </p:txBody>
      </p:sp>
    </p:spTree>
    <p:extLst>
      <p:ext uri="{BB962C8B-B14F-4D97-AF65-F5344CB8AC3E}">
        <p14:creationId xmlns:p14="http://schemas.microsoft.com/office/powerpoint/2010/main" xmlns="" val="28913454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noProof="1" smtClean="0">
                <a:solidFill>
                  <a:schemeClr val="bg1"/>
                </a:solidFill>
                <a:latin typeface="Calibri"/>
              </a:rPr>
              <a:t>VOLER (DEROBER)</a:t>
            </a:r>
            <a:endParaRPr lang="fr-FR" sz="44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50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1</a:t>
            </a:r>
          </a:p>
        </p:txBody>
      </p:sp>
    </p:spTree>
    <p:extLst>
      <p:ext uri="{BB962C8B-B14F-4D97-AF65-F5344CB8AC3E}">
        <p14:creationId xmlns:p14="http://schemas.microsoft.com/office/powerpoint/2010/main" xmlns="" val="40908038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noProof="1" smtClean="0">
                <a:solidFill>
                  <a:schemeClr val="bg1"/>
                </a:solidFill>
                <a:latin typeface="Calibri"/>
              </a:rPr>
              <a:t>STEAL		STOLE		STOLEN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50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1</a:t>
            </a:r>
          </a:p>
        </p:txBody>
      </p:sp>
    </p:spTree>
    <p:extLst>
      <p:ext uri="{BB962C8B-B14F-4D97-AF65-F5344CB8AC3E}">
        <p14:creationId xmlns:p14="http://schemas.microsoft.com/office/powerpoint/2010/main" xmlns="" val="16320266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5400" b="0" i="0" baseline="0" noProof="1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Questions de la catégorie 2</a:t>
            </a:r>
            <a:endParaRPr lang="fr-FR" sz="5400" b="0" i="0" baseline="0" noProof="1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2962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6000" b="1" noProof="1" smtClean="0">
                <a:solidFill>
                  <a:schemeClr val="bg1"/>
                </a:solidFill>
                <a:latin typeface="Calibri"/>
              </a:rPr>
              <a:t>LIRE</a:t>
            </a:r>
            <a:endParaRPr lang="fr-FR" sz="60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10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2</a:t>
            </a:r>
          </a:p>
        </p:txBody>
      </p:sp>
    </p:spTree>
    <p:extLst>
      <p:ext uri="{BB962C8B-B14F-4D97-AF65-F5344CB8AC3E}">
        <p14:creationId xmlns:p14="http://schemas.microsoft.com/office/powerpoint/2010/main" xmlns="" val="4035999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READ			READ			READ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10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2</a:t>
            </a:r>
          </a:p>
        </p:txBody>
      </p:sp>
    </p:spTree>
    <p:extLst>
      <p:ext uri="{BB962C8B-B14F-4D97-AF65-F5344CB8AC3E}">
        <p14:creationId xmlns:p14="http://schemas.microsoft.com/office/powerpoint/2010/main" xmlns="" val="20033719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noProof="1" smtClean="0">
                <a:solidFill>
                  <a:schemeClr val="bg1"/>
                </a:solidFill>
                <a:latin typeface="Calibri"/>
              </a:rPr>
              <a:t>CHANTER</a:t>
            </a:r>
            <a:endParaRPr lang="fr-FR" sz="44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20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noProof="1"/>
          </a:p>
        </p:txBody>
      </p:sp>
    </p:spTree>
    <p:extLst>
      <p:ext uri="{BB962C8B-B14F-4D97-AF65-F5344CB8AC3E}">
        <p14:creationId xmlns:p14="http://schemas.microsoft.com/office/powerpoint/2010/main" xmlns="" val="1297872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SING		SANG		SUNG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20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2</a:t>
            </a:r>
          </a:p>
        </p:txBody>
      </p:sp>
    </p:spTree>
    <p:extLst>
      <p:ext uri="{BB962C8B-B14F-4D97-AF65-F5344CB8AC3E}">
        <p14:creationId xmlns:p14="http://schemas.microsoft.com/office/powerpoint/2010/main" xmlns="" val="257276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LEARN</a:t>
            </a:r>
            <a:endParaRPr lang="fr-FR" sz="48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30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2</a:t>
            </a:r>
          </a:p>
        </p:txBody>
      </p:sp>
    </p:spTree>
    <p:extLst>
      <p:ext uri="{BB962C8B-B14F-4D97-AF65-F5344CB8AC3E}">
        <p14:creationId xmlns:p14="http://schemas.microsoft.com/office/powerpoint/2010/main" xmlns="" val="12526537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>
          <a:xfrm>
            <a:off x="1841679" y="1873957"/>
            <a:ext cx="10188396" cy="2001892"/>
          </a:xfrm>
        </p:spPr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32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LEARNT/LEARNED	LEARNT/LEARNED	APPRENDRE</a:t>
            </a:r>
            <a:endParaRPr lang="fr-FR" sz="32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30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2</a:t>
            </a:r>
          </a:p>
        </p:txBody>
      </p:sp>
    </p:spTree>
    <p:extLst>
      <p:ext uri="{BB962C8B-B14F-4D97-AF65-F5344CB8AC3E}">
        <p14:creationId xmlns:p14="http://schemas.microsoft.com/office/powerpoint/2010/main" xmlns="" val="1031145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5400" b="0" i="0" baseline="0" noProof="1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Questions de la catégorie 1</a:t>
            </a:r>
            <a:endParaRPr lang="fr-FR" sz="5400" b="0" i="0" baseline="0" noProof="1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03088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>
          <a:xfrm>
            <a:off x="1803579" y="1873957"/>
            <a:ext cx="8885530" cy="2001892"/>
          </a:xfrm>
        </p:spPr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5400" b="1" noProof="1" smtClean="0">
                <a:solidFill>
                  <a:schemeClr val="bg1"/>
                </a:solidFill>
                <a:latin typeface="Calibri"/>
              </a:rPr>
              <a:t>ECRIRE</a:t>
            </a:r>
            <a:endParaRPr lang="fr-FR" sz="54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40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2</a:t>
            </a:r>
          </a:p>
        </p:txBody>
      </p:sp>
    </p:spTree>
    <p:extLst>
      <p:ext uri="{BB962C8B-B14F-4D97-AF65-F5344CB8AC3E}">
        <p14:creationId xmlns:p14="http://schemas.microsoft.com/office/powerpoint/2010/main" xmlns="" val="701383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WRITE		WROTE		WRITTEN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40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2</a:t>
            </a:r>
          </a:p>
        </p:txBody>
      </p:sp>
    </p:spTree>
    <p:extLst>
      <p:ext uri="{BB962C8B-B14F-4D97-AF65-F5344CB8AC3E}">
        <p14:creationId xmlns:p14="http://schemas.microsoft.com/office/powerpoint/2010/main" xmlns="" val="2661282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noProof="1" smtClean="0">
                <a:solidFill>
                  <a:schemeClr val="bg1"/>
                </a:solidFill>
                <a:latin typeface="Calibri"/>
              </a:rPr>
              <a:t>DRIVE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50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2</a:t>
            </a:r>
          </a:p>
        </p:txBody>
      </p:sp>
    </p:spTree>
    <p:extLst>
      <p:ext uri="{BB962C8B-B14F-4D97-AF65-F5344CB8AC3E}">
        <p14:creationId xmlns:p14="http://schemas.microsoft.com/office/powerpoint/2010/main" xmlns="" val="29704369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DROVE		DRIVEN		CONDUIRE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50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2</a:t>
            </a:r>
          </a:p>
        </p:txBody>
      </p:sp>
    </p:spTree>
    <p:extLst>
      <p:ext uri="{BB962C8B-B14F-4D97-AF65-F5344CB8AC3E}">
        <p14:creationId xmlns:p14="http://schemas.microsoft.com/office/powerpoint/2010/main" xmlns="" val="41600038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5400" b="0" i="0" baseline="0" noProof="1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Questions de la catégorie 3</a:t>
            </a:r>
            <a:endParaRPr lang="fr-FR" sz="5400" b="0" i="0" baseline="0" noProof="1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48036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FAIRE (un gâteau)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10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3</a:t>
            </a:r>
          </a:p>
        </p:txBody>
      </p:sp>
    </p:spTree>
    <p:extLst>
      <p:ext uri="{BB962C8B-B14F-4D97-AF65-F5344CB8AC3E}">
        <p14:creationId xmlns:p14="http://schemas.microsoft.com/office/powerpoint/2010/main" xmlns="" val="3648209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noProof="1" smtClean="0">
                <a:solidFill>
                  <a:schemeClr val="bg1"/>
                </a:solidFill>
                <a:latin typeface="Calibri"/>
              </a:rPr>
              <a:t>MAKE		MADE		MADE</a:t>
            </a:r>
            <a:endParaRPr lang="fr-FR" sz="44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10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3</a:t>
            </a:r>
          </a:p>
        </p:txBody>
      </p:sp>
    </p:spTree>
    <p:extLst>
      <p:ext uri="{BB962C8B-B14F-4D97-AF65-F5344CB8AC3E}">
        <p14:creationId xmlns:p14="http://schemas.microsoft.com/office/powerpoint/2010/main" xmlns="" val="29236976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5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FEED</a:t>
            </a:r>
            <a:endParaRPr lang="fr-FR" sz="5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20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3</a:t>
            </a:r>
          </a:p>
        </p:txBody>
      </p:sp>
    </p:spTree>
    <p:extLst>
      <p:ext uri="{BB962C8B-B14F-4D97-AF65-F5344CB8AC3E}">
        <p14:creationId xmlns:p14="http://schemas.microsoft.com/office/powerpoint/2010/main" xmlns="" val="512111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FED		FED		NOURRIR</a:t>
            </a:r>
            <a:endParaRPr lang="fr-FR" sz="48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20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3</a:t>
            </a:r>
          </a:p>
        </p:txBody>
      </p:sp>
    </p:spTree>
    <p:extLst>
      <p:ext uri="{BB962C8B-B14F-4D97-AF65-F5344CB8AC3E}">
        <p14:creationId xmlns:p14="http://schemas.microsoft.com/office/powerpoint/2010/main" xmlns="" val="14023950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7200" b="1" noProof="1" smtClean="0">
                <a:solidFill>
                  <a:schemeClr val="bg1"/>
                </a:solidFill>
                <a:latin typeface="Calibri"/>
              </a:rPr>
              <a:t>EAT</a:t>
            </a:r>
            <a:endParaRPr lang="fr-FR" sz="72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30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3</a:t>
            </a:r>
          </a:p>
        </p:txBody>
      </p:sp>
    </p:spTree>
    <p:extLst>
      <p:ext uri="{BB962C8B-B14F-4D97-AF65-F5344CB8AC3E}">
        <p14:creationId xmlns:p14="http://schemas.microsoft.com/office/powerpoint/2010/main" xmlns="" val="34178485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6000" b="1" noProof="1" smtClean="0">
                <a:solidFill>
                  <a:schemeClr val="bg1"/>
                </a:solidFill>
                <a:latin typeface="Calibri"/>
              </a:rPr>
              <a:t>ACHETER</a:t>
            </a:r>
            <a:endParaRPr lang="fr-FR" sz="60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10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1</a:t>
            </a:r>
          </a:p>
        </p:txBody>
      </p:sp>
    </p:spTree>
    <p:extLst>
      <p:ext uri="{BB962C8B-B14F-4D97-AF65-F5344CB8AC3E}">
        <p14:creationId xmlns:p14="http://schemas.microsoft.com/office/powerpoint/2010/main" xmlns="" val="3551635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ATE			EATEN		MANGER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30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3</a:t>
            </a:r>
          </a:p>
        </p:txBody>
      </p:sp>
    </p:spTree>
    <p:extLst>
      <p:ext uri="{BB962C8B-B14F-4D97-AF65-F5344CB8AC3E}">
        <p14:creationId xmlns:p14="http://schemas.microsoft.com/office/powerpoint/2010/main" xmlns="" val="4266018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METTRE LA TABLE</a:t>
            </a:r>
            <a:endParaRPr lang="fr-FR" sz="48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40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3</a:t>
            </a:r>
          </a:p>
        </p:txBody>
      </p:sp>
    </p:spTree>
    <p:extLst>
      <p:ext uri="{BB962C8B-B14F-4D97-AF65-F5344CB8AC3E}">
        <p14:creationId xmlns:p14="http://schemas.microsoft.com/office/powerpoint/2010/main" xmlns="" val="2772405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6000" b="1" noProof="1" smtClean="0">
                <a:solidFill>
                  <a:schemeClr val="bg1"/>
                </a:solidFill>
                <a:latin typeface="Calibri"/>
              </a:rPr>
              <a:t>SET		SET		SET</a:t>
            </a:r>
            <a:endParaRPr lang="fr-FR" sz="60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40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3</a:t>
            </a:r>
          </a:p>
        </p:txBody>
      </p:sp>
    </p:spTree>
    <p:extLst>
      <p:ext uri="{BB962C8B-B14F-4D97-AF65-F5344CB8AC3E}">
        <p14:creationId xmlns:p14="http://schemas.microsoft.com/office/powerpoint/2010/main" xmlns="" val="42265588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6000" b="1" noProof="1" smtClean="0">
                <a:solidFill>
                  <a:schemeClr val="bg1"/>
                </a:solidFill>
                <a:latin typeface="Calibri"/>
              </a:rPr>
              <a:t>BOIRE</a:t>
            </a:r>
            <a:endParaRPr lang="fr-FR" sz="60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50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3</a:t>
            </a:r>
          </a:p>
        </p:txBody>
      </p:sp>
    </p:spTree>
    <p:extLst>
      <p:ext uri="{BB962C8B-B14F-4D97-AF65-F5344CB8AC3E}">
        <p14:creationId xmlns:p14="http://schemas.microsoft.com/office/powerpoint/2010/main" xmlns="" val="437208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DRINK		DRANK		DRUNK</a:t>
            </a:r>
            <a:endParaRPr lang="fr-FR" sz="48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50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3</a:t>
            </a:r>
          </a:p>
        </p:txBody>
      </p:sp>
    </p:spTree>
    <p:extLst>
      <p:ext uri="{BB962C8B-B14F-4D97-AF65-F5344CB8AC3E}">
        <p14:creationId xmlns:p14="http://schemas.microsoft.com/office/powerpoint/2010/main" xmlns="" val="212346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Questions de la catégorie 4</a:t>
            </a:r>
          </a:p>
        </p:txBody>
      </p:sp>
    </p:spTree>
    <p:extLst>
      <p:ext uri="{BB962C8B-B14F-4D97-AF65-F5344CB8AC3E}">
        <p14:creationId xmlns:p14="http://schemas.microsoft.com/office/powerpoint/2010/main" xmlns="" val="373987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5400" b="1" noProof="1" smtClean="0">
                <a:solidFill>
                  <a:schemeClr val="bg1"/>
                </a:solidFill>
                <a:latin typeface="Calibri"/>
              </a:rPr>
              <a:t>SENTIR, RESSENTIR</a:t>
            </a:r>
            <a:endParaRPr lang="fr-FR" sz="54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10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4</a:t>
            </a:r>
          </a:p>
        </p:txBody>
      </p:sp>
    </p:spTree>
    <p:extLst>
      <p:ext uri="{BB962C8B-B14F-4D97-AF65-F5344CB8AC3E}">
        <p14:creationId xmlns:p14="http://schemas.microsoft.com/office/powerpoint/2010/main" xmlns="" val="24669180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FEEL		FELT		FELT</a:t>
            </a:r>
            <a:endParaRPr lang="fr-FR" sz="48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10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4</a:t>
            </a:r>
          </a:p>
        </p:txBody>
      </p:sp>
    </p:spTree>
    <p:extLst>
      <p:ext uri="{BB962C8B-B14F-4D97-AF65-F5344CB8AC3E}">
        <p14:creationId xmlns:p14="http://schemas.microsoft.com/office/powerpoint/2010/main" xmlns="" val="2540650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ENTENDRE</a:t>
            </a:r>
            <a:endParaRPr lang="fr-FR" sz="48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20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4</a:t>
            </a:r>
          </a:p>
        </p:txBody>
      </p:sp>
    </p:spTree>
    <p:extLst>
      <p:ext uri="{BB962C8B-B14F-4D97-AF65-F5344CB8AC3E}">
        <p14:creationId xmlns:p14="http://schemas.microsoft.com/office/powerpoint/2010/main" xmlns="" val="3077313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HEAR		HEARD		HEARD</a:t>
            </a:r>
            <a:endParaRPr lang="fr-FR" sz="48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20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4</a:t>
            </a:r>
          </a:p>
        </p:txBody>
      </p:sp>
    </p:spTree>
    <p:extLst>
      <p:ext uri="{BB962C8B-B14F-4D97-AF65-F5344CB8AC3E}">
        <p14:creationId xmlns:p14="http://schemas.microsoft.com/office/powerpoint/2010/main" xmlns="" val="32836931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BUY		BOUGHT		BOUGHT</a:t>
            </a:r>
            <a:endParaRPr lang="fr-FR" sz="48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10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1</a:t>
            </a:r>
          </a:p>
        </p:txBody>
      </p:sp>
    </p:spTree>
    <p:extLst>
      <p:ext uri="{BB962C8B-B14F-4D97-AF65-F5344CB8AC3E}">
        <p14:creationId xmlns:p14="http://schemas.microsoft.com/office/powerpoint/2010/main" xmlns="" val="23291719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PENSER / REFLECHIR / CROIRE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30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4</a:t>
            </a:r>
          </a:p>
        </p:txBody>
      </p:sp>
    </p:spTree>
    <p:extLst>
      <p:ext uri="{BB962C8B-B14F-4D97-AF65-F5344CB8AC3E}">
        <p14:creationId xmlns:p14="http://schemas.microsoft.com/office/powerpoint/2010/main" xmlns="" val="42462331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0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THINK		THOUGHT		THOUGHT</a:t>
            </a:r>
            <a:endParaRPr lang="fr-FR" sz="40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30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4</a:t>
            </a:r>
          </a:p>
        </p:txBody>
      </p:sp>
    </p:spTree>
    <p:extLst>
      <p:ext uri="{BB962C8B-B14F-4D97-AF65-F5344CB8AC3E}">
        <p14:creationId xmlns:p14="http://schemas.microsoft.com/office/powerpoint/2010/main" xmlns="" val="7660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60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SMELL</a:t>
            </a:r>
            <a:endParaRPr lang="fr-FR" sz="60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40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4</a:t>
            </a:r>
          </a:p>
        </p:txBody>
      </p:sp>
    </p:spTree>
    <p:extLst>
      <p:ext uri="{BB962C8B-B14F-4D97-AF65-F5344CB8AC3E}">
        <p14:creationId xmlns:p14="http://schemas.microsoft.com/office/powerpoint/2010/main" xmlns="" val="1162407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>
          <a:xfrm>
            <a:off x="1841678" y="1873957"/>
            <a:ext cx="10007421" cy="2001892"/>
          </a:xfrm>
        </p:spPr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SMELT		SMELT		SENTIR (odorat)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40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4</a:t>
            </a:r>
          </a:p>
        </p:txBody>
      </p:sp>
    </p:spTree>
    <p:extLst>
      <p:ext uri="{BB962C8B-B14F-4D97-AF65-F5344CB8AC3E}">
        <p14:creationId xmlns:p14="http://schemas.microsoft.com/office/powerpoint/2010/main" xmlns="" val="3244610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60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VOIR</a:t>
            </a:r>
            <a:endParaRPr lang="fr-FR" sz="60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50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4</a:t>
            </a:r>
          </a:p>
        </p:txBody>
      </p:sp>
    </p:spTree>
    <p:extLst>
      <p:ext uri="{BB962C8B-B14F-4D97-AF65-F5344CB8AC3E}">
        <p14:creationId xmlns:p14="http://schemas.microsoft.com/office/powerpoint/2010/main" xmlns="" val="2806562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SEE			SAW			SEEN</a:t>
            </a:r>
            <a:endParaRPr lang="fr-FR" sz="48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50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4</a:t>
            </a:r>
          </a:p>
        </p:txBody>
      </p:sp>
    </p:spTree>
    <p:extLst>
      <p:ext uri="{BB962C8B-B14F-4D97-AF65-F5344CB8AC3E}">
        <p14:creationId xmlns:p14="http://schemas.microsoft.com/office/powerpoint/2010/main" xmlns="" val="4669218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 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sz="5400" b="0" i="0" baseline="0" noProof="1" smtClean="0">
                <a:solidFill>
                  <a:schemeClr val="tx1"/>
                </a:solidFill>
                <a:latin typeface="Calibri Light"/>
                <a:ea typeface="+mj-ea"/>
                <a:cs typeface="+mj-cs"/>
              </a:rPr>
              <a:t>Questions de la catégorie 5</a:t>
            </a:r>
            <a:endParaRPr lang="fr-FR" sz="5400" b="0" i="0" baseline="0" noProof="1">
              <a:solidFill>
                <a:schemeClr val="tx1"/>
              </a:solidFill>
              <a:latin typeface="Calibri Ligh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10259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5400" b="1" noProof="1" smtClean="0">
                <a:solidFill>
                  <a:schemeClr val="bg1"/>
                </a:solidFill>
                <a:latin typeface="Calibri"/>
              </a:rPr>
              <a:t>GAGNER</a:t>
            </a:r>
            <a:endParaRPr lang="fr-FR" sz="54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10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5</a:t>
            </a:r>
          </a:p>
        </p:txBody>
      </p:sp>
    </p:spTree>
    <p:extLst>
      <p:ext uri="{BB962C8B-B14F-4D97-AF65-F5344CB8AC3E}">
        <p14:creationId xmlns:p14="http://schemas.microsoft.com/office/powerpoint/2010/main" xmlns="" val="4607006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WIN			WON			WON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10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5</a:t>
            </a:r>
          </a:p>
        </p:txBody>
      </p:sp>
    </p:spTree>
    <p:extLst>
      <p:ext uri="{BB962C8B-B14F-4D97-AF65-F5344CB8AC3E}">
        <p14:creationId xmlns:p14="http://schemas.microsoft.com/office/powerpoint/2010/main" xmlns="" val="3118932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60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COURIR</a:t>
            </a:r>
            <a:endParaRPr lang="fr-FR" sz="60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20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5</a:t>
            </a:r>
          </a:p>
        </p:txBody>
      </p:sp>
    </p:spTree>
    <p:extLst>
      <p:ext uri="{BB962C8B-B14F-4D97-AF65-F5344CB8AC3E}">
        <p14:creationId xmlns:p14="http://schemas.microsoft.com/office/powerpoint/2010/main" xmlns="" val="13827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60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SELL</a:t>
            </a:r>
            <a:endParaRPr lang="fr-FR" sz="60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20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1</a:t>
            </a:r>
          </a:p>
        </p:txBody>
      </p:sp>
    </p:spTree>
    <p:extLst>
      <p:ext uri="{BB962C8B-B14F-4D97-AF65-F5344CB8AC3E}">
        <p14:creationId xmlns:p14="http://schemas.microsoft.com/office/powerpoint/2010/main" xmlns="" val="7583985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RUN			RAN			RUN</a:t>
            </a:r>
            <a:endParaRPr lang="fr-FR" sz="48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20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5</a:t>
            </a:r>
          </a:p>
        </p:txBody>
      </p:sp>
    </p:spTree>
    <p:extLst>
      <p:ext uri="{BB962C8B-B14F-4D97-AF65-F5344CB8AC3E}">
        <p14:creationId xmlns:p14="http://schemas.microsoft.com/office/powerpoint/2010/main" xmlns="" val="38546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66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LOSE</a:t>
            </a:r>
            <a:endParaRPr lang="fr-FR" sz="66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30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5</a:t>
            </a:r>
          </a:p>
        </p:txBody>
      </p:sp>
    </p:spTree>
    <p:extLst>
      <p:ext uri="{BB962C8B-B14F-4D97-AF65-F5344CB8AC3E}">
        <p14:creationId xmlns:p14="http://schemas.microsoft.com/office/powerpoint/2010/main" xmlns="" val="1863431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LOST		LOST		PERDRE</a:t>
            </a:r>
            <a:endParaRPr lang="fr-FR" sz="48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30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5</a:t>
            </a:r>
          </a:p>
        </p:txBody>
      </p:sp>
    </p:spTree>
    <p:extLst>
      <p:ext uri="{BB962C8B-B14F-4D97-AF65-F5344CB8AC3E}">
        <p14:creationId xmlns:p14="http://schemas.microsoft.com/office/powerpoint/2010/main" xmlns="" val="2060791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5400" b="1" noProof="1" smtClean="0">
                <a:solidFill>
                  <a:schemeClr val="bg1"/>
                </a:solidFill>
                <a:latin typeface="Calibri"/>
              </a:rPr>
              <a:t>NAGER</a:t>
            </a:r>
            <a:endParaRPr lang="fr-FR" sz="54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40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5</a:t>
            </a:r>
          </a:p>
        </p:txBody>
      </p:sp>
    </p:spTree>
    <p:extLst>
      <p:ext uri="{BB962C8B-B14F-4D97-AF65-F5344CB8AC3E}">
        <p14:creationId xmlns:p14="http://schemas.microsoft.com/office/powerpoint/2010/main" xmlns="" val="2401523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SWIM		SWAM		SWUM</a:t>
            </a:r>
            <a:endParaRPr lang="fr-FR" sz="4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40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5</a:t>
            </a:r>
          </a:p>
        </p:txBody>
      </p:sp>
    </p:spTree>
    <p:extLst>
      <p:ext uri="{BB962C8B-B14F-4D97-AF65-F5344CB8AC3E}">
        <p14:creationId xmlns:p14="http://schemas.microsoft.com/office/powerpoint/2010/main" xmlns="" val="440214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5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SE BLESSER</a:t>
            </a:r>
            <a:endParaRPr lang="fr-FR" sz="5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50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5</a:t>
            </a:r>
          </a:p>
        </p:txBody>
      </p:sp>
    </p:spTree>
    <p:extLst>
      <p:ext uri="{BB962C8B-B14F-4D97-AF65-F5344CB8AC3E}">
        <p14:creationId xmlns:p14="http://schemas.microsoft.com/office/powerpoint/2010/main" xmlns="" val="9786992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54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HURT		HURT		HURT</a:t>
            </a:r>
            <a:endParaRPr lang="fr-FR" sz="54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50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5</a:t>
            </a:r>
          </a:p>
        </p:txBody>
      </p:sp>
    </p:spTree>
    <p:extLst>
      <p:ext uri="{BB962C8B-B14F-4D97-AF65-F5344CB8AC3E}">
        <p14:creationId xmlns:p14="http://schemas.microsoft.com/office/powerpoint/2010/main" xmlns="" val="3805242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3600" b="1" i="0" baseline="0" noProof="1" smtClean="0">
                <a:solidFill>
                  <a:schemeClr val="bg1"/>
                </a:solidFill>
                <a:latin typeface="Calibri"/>
                <a:ea typeface="+mn-ea"/>
                <a:cs typeface="+mn-cs"/>
              </a:rPr>
              <a:t>SOLD		SOLD		VENDRE</a:t>
            </a:r>
            <a:endParaRPr lang="fr-FR" sz="3600" b="1" i="0" baseline="0" noProof="1">
              <a:solidFill>
                <a:schemeClr val="bg1"/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20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1</a:t>
            </a:r>
          </a:p>
        </p:txBody>
      </p:sp>
    </p:spTree>
    <p:extLst>
      <p:ext uri="{BB962C8B-B14F-4D97-AF65-F5344CB8AC3E}">
        <p14:creationId xmlns:p14="http://schemas.microsoft.com/office/powerpoint/2010/main" xmlns="" val="2906751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5400" b="1" noProof="1" smtClean="0">
                <a:solidFill>
                  <a:schemeClr val="bg1"/>
                </a:solidFill>
                <a:latin typeface="Calibri"/>
              </a:rPr>
              <a:t>PAYER</a:t>
            </a:r>
            <a:endParaRPr lang="fr-FR" sz="54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30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1</a:t>
            </a:r>
          </a:p>
        </p:txBody>
      </p:sp>
    </p:spTree>
    <p:extLst>
      <p:ext uri="{BB962C8B-B14F-4D97-AF65-F5344CB8AC3E}">
        <p14:creationId xmlns:p14="http://schemas.microsoft.com/office/powerpoint/2010/main" xmlns="" val="1210928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400" b="1" noProof="1" smtClean="0">
                <a:solidFill>
                  <a:schemeClr val="bg1"/>
                </a:solidFill>
                <a:latin typeface="Calibri"/>
              </a:rPr>
              <a:t>PAY			PAID			PAID</a:t>
            </a:r>
            <a:endParaRPr lang="fr-FR" sz="44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30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1</a:t>
            </a:r>
          </a:p>
        </p:txBody>
      </p:sp>
    </p:spTree>
    <p:extLst>
      <p:ext uri="{BB962C8B-B14F-4D97-AF65-F5344CB8AC3E}">
        <p14:creationId xmlns:p14="http://schemas.microsoft.com/office/powerpoint/2010/main" xmlns="" val="17006179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texte 7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indent="0" algn="l" defTabSz="914400">
              <a:lnSpc>
                <a:spcPct val="90000"/>
              </a:lnSpc>
              <a:spcBef>
                <a:spcPts val="1000"/>
              </a:spcBef>
              <a:buNone/>
            </a:pPr>
            <a:r>
              <a:rPr lang="fr-FR" sz="4800" b="1" noProof="1" smtClean="0">
                <a:solidFill>
                  <a:schemeClr val="bg1"/>
                </a:solidFill>
                <a:latin typeface="Calibri"/>
              </a:rPr>
              <a:t>SPEND</a:t>
            </a:r>
            <a:endParaRPr lang="fr-FR" sz="4800" b="1" i="0" baseline="0" noProof="1">
              <a:solidFill>
                <a:schemeClr val="bg1"/>
              </a:solidFill>
              <a:latin typeface="Calibri"/>
            </a:endParaRPr>
          </a:p>
        </p:txBody>
      </p:sp>
      <p:sp>
        <p:nvSpPr>
          <p:cNvPr id="18" name="Espace réservé du texte 17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fr-FR" noProof="1"/>
              <a:t>40</a:t>
            </a:r>
          </a:p>
        </p:txBody>
      </p:sp>
      <p:sp>
        <p:nvSpPr>
          <p:cNvPr id="4" name="Titre 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fr-FR" noProof="1"/>
              <a:t>Catégorie 1</a:t>
            </a:r>
          </a:p>
        </p:txBody>
      </p:sp>
    </p:spTree>
    <p:extLst>
      <p:ext uri="{BB962C8B-B14F-4D97-AF65-F5344CB8AC3E}">
        <p14:creationId xmlns:p14="http://schemas.microsoft.com/office/powerpoint/2010/main" xmlns="" val="10920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4001206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2">
            <a:lumMod val="60000"/>
            <a:lumOff val="40000"/>
          </a:schemeClr>
        </a:solidFill>
        <a:ln>
          <a:solidFill>
            <a:schemeClr val="bg2">
              <a:lumMod val="60000"/>
              <a:lumOff val="40000"/>
            </a:schemeClr>
          </a:solidFill>
        </a:ln>
      </a:spPr>
      <a:bodyPr rtlCol="0" anchor="ctr"/>
      <a:lstStyle>
        <a:defPPr algn="ctr">
          <a:lnSpc>
            <a:spcPct val="90000"/>
          </a:lnSpc>
          <a:defRPr sz="2400" dirty="0" smtClean="0">
            <a:solidFill>
              <a:schemeClr val="bg2">
                <a:lumMod val="50000"/>
              </a:schemeClr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>
              <a:lumMod val="60000"/>
              <a:lumOff val="4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GameBoardColorful_16x9_TP104001205.potx" id="{A914BC3E-D475-4D76-800C-EDD36CE030D7}" vid="{07BCAF54-B4E7-4D36-8614-DA43E679ABE9}"/>
    </a:ext>
  </a:extLst>
</a:theme>
</file>

<file path=ppt/theme/theme2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Game Board Colorful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FFFFFF"/>
      </a:hlink>
      <a:folHlink>
        <a:srgbClr val="65656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763151B4-AA19-4907-9168-9B66268D5F1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TS104001206</Template>
  <TotalTime>0</TotalTime>
  <Words>245</Words>
  <Application>Microsoft Office PowerPoint</Application>
  <PresentationFormat>Personnalisé</PresentationFormat>
  <Paragraphs>184</Paragraphs>
  <Slides>56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56</vt:i4>
      </vt:variant>
    </vt:vector>
  </HeadingPairs>
  <TitlesOfParts>
    <vt:vector size="57" baseType="lpstr">
      <vt:lpstr>TS104001206</vt:lpstr>
      <vt:lpstr>Diapositive 1</vt:lpstr>
      <vt:lpstr>Questions de la catégorie 1</vt:lpstr>
      <vt:lpstr>Catégorie 1</vt:lpstr>
      <vt:lpstr>Catégorie 1</vt:lpstr>
      <vt:lpstr>Catégorie 1</vt:lpstr>
      <vt:lpstr>Catégorie 1</vt:lpstr>
      <vt:lpstr>Catégorie 1</vt:lpstr>
      <vt:lpstr>Catégorie 1</vt:lpstr>
      <vt:lpstr>Catégorie 1</vt:lpstr>
      <vt:lpstr>Catégorie 1</vt:lpstr>
      <vt:lpstr>Catégorie 1</vt:lpstr>
      <vt:lpstr>Catégorie 1</vt:lpstr>
      <vt:lpstr>Questions de la catégorie 2</vt:lpstr>
      <vt:lpstr>Catégorie 2</vt:lpstr>
      <vt:lpstr>Catégorie 2</vt:lpstr>
      <vt:lpstr>Diapositive 16</vt:lpstr>
      <vt:lpstr>Catégorie 2</vt:lpstr>
      <vt:lpstr>Catégorie 2</vt:lpstr>
      <vt:lpstr>Catégorie 2</vt:lpstr>
      <vt:lpstr>Catégorie 2</vt:lpstr>
      <vt:lpstr>Catégorie 2</vt:lpstr>
      <vt:lpstr>Catégorie 2</vt:lpstr>
      <vt:lpstr>Catégorie 2</vt:lpstr>
      <vt:lpstr>Questions de la catégorie 3</vt:lpstr>
      <vt:lpstr>Catégorie 3</vt:lpstr>
      <vt:lpstr>Catégorie 3</vt:lpstr>
      <vt:lpstr>Catégorie 3</vt:lpstr>
      <vt:lpstr>Catégorie 3</vt:lpstr>
      <vt:lpstr>Catégorie 3</vt:lpstr>
      <vt:lpstr>Catégorie 3</vt:lpstr>
      <vt:lpstr>Catégorie 3</vt:lpstr>
      <vt:lpstr>Catégorie 3</vt:lpstr>
      <vt:lpstr>Catégorie 3</vt:lpstr>
      <vt:lpstr>Catégorie 3</vt:lpstr>
      <vt:lpstr>Questions de la catégorie 4</vt:lpstr>
      <vt:lpstr>Catégorie 4</vt:lpstr>
      <vt:lpstr>Catégorie 4</vt:lpstr>
      <vt:lpstr>Catégorie 4</vt:lpstr>
      <vt:lpstr>Catégorie 4</vt:lpstr>
      <vt:lpstr>Catégorie 4</vt:lpstr>
      <vt:lpstr>Catégorie 4</vt:lpstr>
      <vt:lpstr>Catégorie 4</vt:lpstr>
      <vt:lpstr>Catégorie 4</vt:lpstr>
      <vt:lpstr>Catégorie 4</vt:lpstr>
      <vt:lpstr>Catégorie 4</vt:lpstr>
      <vt:lpstr>Questions de la catégorie 5</vt:lpstr>
      <vt:lpstr>Catégorie 5</vt:lpstr>
      <vt:lpstr>Catégorie 5</vt:lpstr>
      <vt:lpstr>Catégorie 5</vt:lpstr>
      <vt:lpstr>Catégorie 5</vt:lpstr>
      <vt:lpstr>Catégorie 5</vt:lpstr>
      <vt:lpstr>Catégorie 5</vt:lpstr>
      <vt:lpstr>Catégorie 5</vt:lpstr>
      <vt:lpstr>Catégorie 5</vt:lpstr>
      <vt:lpstr>Catégorie 5</vt:lpstr>
      <vt:lpstr>Catégorie 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2013-11-15T21:19:23Z</dcterms:created>
  <dcterms:modified xsi:type="dcterms:W3CDTF">2014-04-13T19:06:15Z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TC040012069991</vt:lpwstr>
  </property>
</Properties>
</file>