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7" r:id="rId2"/>
    <p:sldId id="300" r:id="rId3"/>
    <p:sldId id="256" r:id="rId4"/>
    <p:sldId id="273" r:id="rId5"/>
    <p:sldId id="258" r:id="rId6"/>
    <p:sldId id="260" r:id="rId7"/>
    <p:sldId id="293" r:id="rId8"/>
    <p:sldId id="298" r:id="rId9"/>
    <p:sldId id="308" r:id="rId10"/>
    <p:sldId id="310" r:id="rId11"/>
    <p:sldId id="313" r:id="rId12"/>
    <p:sldId id="261" r:id="rId13"/>
    <p:sldId id="299" r:id="rId14"/>
    <p:sldId id="314" r:id="rId15"/>
    <p:sldId id="285" r:id="rId16"/>
    <p:sldId id="312" r:id="rId17"/>
    <p:sldId id="290" r:id="rId18"/>
    <p:sldId id="287" r:id="rId19"/>
    <p:sldId id="315" r:id="rId20"/>
    <p:sldId id="262" r:id="rId21"/>
    <p:sldId id="311" r:id="rId22"/>
    <p:sldId id="263" r:id="rId23"/>
    <p:sldId id="264" r:id="rId24"/>
    <p:sldId id="301" r:id="rId25"/>
    <p:sldId id="302" r:id="rId26"/>
    <p:sldId id="259" r:id="rId27"/>
    <p:sldId id="266" r:id="rId28"/>
    <p:sldId id="267" r:id="rId29"/>
    <p:sldId id="294" r:id="rId30"/>
    <p:sldId id="268" r:id="rId31"/>
    <p:sldId id="257" r:id="rId32"/>
    <p:sldId id="307" r:id="rId33"/>
    <p:sldId id="270" r:id="rId34"/>
    <p:sldId id="269" r:id="rId35"/>
    <p:sldId id="271" r:id="rId36"/>
    <p:sldId id="274" r:id="rId37"/>
    <p:sldId id="272" r:id="rId38"/>
    <p:sldId id="292" r:id="rId39"/>
    <p:sldId id="296" r:id="rId40"/>
    <p:sldId id="295" r:id="rId41"/>
    <p:sldId id="283" r:id="rId42"/>
    <p:sldId id="276" r:id="rId43"/>
    <p:sldId id="277" r:id="rId44"/>
    <p:sldId id="279" r:id="rId45"/>
    <p:sldId id="284" r:id="rId46"/>
    <p:sldId id="280" r:id="rId47"/>
    <p:sldId id="309" r:id="rId48"/>
    <p:sldId id="281" r:id="rId49"/>
    <p:sldId id="278" r:id="rId50"/>
    <p:sldId id="282" r:id="rId51"/>
    <p:sldId id="303" r:id="rId52"/>
    <p:sldId id="304" r:id="rId53"/>
    <p:sldId id="305" r:id="rId54"/>
    <p:sldId id="306" r:id="rId55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050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06/02/2014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06/02/2014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06/02/2014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06/02/2014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06/02/2014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06/02/2014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06/02/2014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06/02/2014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06/02/2014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06/02/2014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06/02/2014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/>
              <a:pPr/>
              <a:t>06/02/2014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br.wikipedia.org/wiki/Sinaeg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br.wikipedia.org/w/index.php?title=Yangzijiang&amp;action=edit&amp;redlink=1" TargetMode="External"/><Relationship Id="rId4" Type="http://schemas.openxmlformats.org/officeDocument/2006/relationships/hyperlink" Target="http://br.wikipedia.org/wiki/Sina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br.wikipedia.org/wiki/Sinaeg" TargetMode="Externa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http://www.numerama.com/media/attach/china-drapea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7" y="0"/>
            <a:ext cx="8572497" cy="6858000"/>
          </a:xfrm>
          <a:prstGeom prst="rect">
            <a:avLst/>
          </a:prstGeom>
          <a:noFill/>
        </p:spPr>
      </p:pic>
      <p:sp>
        <p:nvSpPr>
          <p:cNvPr id="2" name="ZoneTexte 1"/>
          <p:cNvSpPr txBox="1"/>
          <p:nvPr/>
        </p:nvSpPr>
        <p:spPr>
          <a:xfrm>
            <a:off x="0" y="476672"/>
            <a:ext cx="8964488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r-FR" sz="5400" dirty="0" smtClean="0">
                <a:solidFill>
                  <a:schemeClr val="bg1"/>
                </a:solidFill>
              </a:rPr>
              <a:t>Republik poblek Sina</a:t>
            </a:r>
            <a:endParaRPr lang="br-FR" sz="5400" dirty="0" smtClean="0">
              <a:solidFill>
                <a:schemeClr val="bg1"/>
              </a:solidFill>
            </a:endParaRPr>
          </a:p>
          <a:p>
            <a:pPr algn="ctr"/>
            <a:endParaRPr lang="br-FR" sz="5400" dirty="0" smtClean="0">
              <a:solidFill>
                <a:srgbClr val="C00000"/>
              </a:solidFill>
            </a:endParaRPr>
          </a:p>
          <a:p>
            <a:pPr algn="ctr"/>
            <a:endParaRPr lang="br-FR" sz="5400" dirty="0" smtClean="0">
              <a:solidFill>
                <a:srgbClr val="C00000"/>
              </a:solidFill>
            </a:endParaRPr>
          </a:p>
          <a:p>
            <a:pPr algn="ctr"/>
            <a:r>
              <a:rPr lang="ja-JP" altLang="br-FR" sz="5400" dirty="0" smtClean="0">
                <a:solidFill>
                  <a:schemeClr val="bg1"/>
                </a:solidFill>
              </a:rPr>
              <a:t>      中</a:t>
            </a:r>
            <a:r>
              <a:rPr lang="ja-JP" altLang="br-FR" sz="5400" dirty="0">
                <a:solidFill>
                  <a:schemeClr val="bg1"/>
                </a:solidFill>
              </a:rPr>
              <a:t>华人民共和国</a:t>
            </a:r>
            <a:endParaRPr lang="fr-FR" altLang="ja-JP" sz="5400" dirty="0">
              <a:solidFill>
                <a:schemeClr val="bg1"/>
              </a:solidFill>
            </a:endParaRPr>
          </a:p>
          <a:p>
            <a:pPr algn="ctr"/>
            <a:endParaRPr lang="br-FR" sz="5400" dirty="0" smtClean="0">
              <a:solidFill>
                <a:schemeClr val="bg1"/>
              </a:solidFill>
            </a:endParaRPr>
          </a:p>
          <a:p>
            <a:pPr algn="ctr"/>
            <a:endParaRPr lang="br-FR" sz="5400" dirty="0" smtClean="0">
              <a:solidFill>
                <a:schemeClr val="bg1"/>
              </a:solidFill>
            </a:endParaRPr>
          </a:p>
          <a:p>
            <a:pPr algn="ctr"/>
            <a:r>
              <a:rPr lang="br-FR" sz="5400" dirty="0" err="1" smtClean="0">
                <a:solidFill>
                  <a:schemeClr val="bg1"/>
                </a:solidFill>
              </a:rPr>
              <a:t>Zhōnghuá</a:t>
            </a:r>
            <a:r>
              <a:rPr lang="br-FR" sz="5400" dirty="0" smtClean="0">
                <a:solidFill>
                  <a:schemeClr val="bg1"/>
                </a:solidFill>
              </a:rPr>
              <a:t> </a:t>
            </a:r>
            <a:r>
              <a:rPr lang="br-FR" sz="5400" dirty="0" err="1">
                <a:solidFill>
                  <a:schemeClr val="bg1"/>
                </a:solidFill>
              </a:rPr>
              <a:t>Rénmín</a:t>
            </a:r>
            <a:r>
              <a:rPr lang="br-FR" sz="5400" dirty="0">
                <a:solidFill>
                  <a:schemeClr val="bg1"/>
                </a:solidFill>
              </a:rPr>
              <a:t> </a:t>
            </a:r>
            <a:r>
              <a:rPr lang="br-FR" sz="5400" dirty="0" err="1">
                <a:solidFill>
                  <a:schemeClr val="bg1"/>
                </a:solidFill>
              </a:rPr>
              <a:t>Gònghégu</a:t>
            </a:r>
            <a:endParaRPr lang="br-FR" sz="5400" dirty="0">
              <a:solidFill>
                <a:schemeClr val="bg1"/>
              </a:solidFill>
            </a:endParaRPr>
          </a:p>
          <a:p>
            <a:pPr algn="ctr"/>
            <a:endParaRPr lang="br-FR" sz="5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049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http://www.oikosblogue.coop/wp-content/uploads/chine1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260648"/>
            <a:ext cx="6092982" cy="63367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http://www.chine-chinois.com/sylvain-en-chine/wp-content/uploads/2010/03/100_36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8424936" cy="63187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8604448" cy="5772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424936" cy="6318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653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http://www.villiard.com/merveilles-de-chine/Stade-olympique-de-Beijing-Chi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32656"/>
            <a:ext cx="7992888" cy="62853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7716" y="332656"/>
            <a:ext cx="7642256" cy="63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http://www.marketing-chine.com/wp-content/uploads/2011/08/plage-en-chi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19" y="188640"/>
            <a:ext cx="8609047" cy="61206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355" y="548680"/>
            <a:ext cx="8548832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81414"/>
            <a:ext cx="8736449" cy="5555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http://img.over-blog.com/545x363/2/00/59/18/2011/0.divers/Chinne-enfant-travail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8757003" cy="58326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611560" y="404664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 smtClean="0"/>
              <a:t>Sellit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ouzh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ar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luc’hskeudennoù-mañ</a:t>
            </a:r>
            <a:r>
              <a:rPr lang="fr-FR" sz="2400" b="1" dirty="0" smtClean="0"/>
              <a:t> ha </a:t>
            </a:r>
            <a:r>
              <a:rPr lang="fr-FR" sz="2400" b="1" dirty="0" err="1" smtClean="0"/>
              <a:t>klokait</a:t>
            </a:r>
            <a:r>
              <a:rPr lang="fr-FR" sz="2400" b="1" dirty="0" smtClean="0"/>
              <a:t> an </a:t>
            </a:r>
            <a:r>
              <a:rPr lang="fr-FR" sz="2400" b="1" dirty="0" err="1" smtClean="0"/>
              <a:t>daolenn-mañ</a:t>
            </a:r>
            <a:endParaRPr lang="br-FR" sz="2400" b="1" dirty="0"/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45199"/>
              </p:ext>
            </p:extLst>
          </p:nvPr>
        </p:nvGraphicFramePr>
        <p:xfrm>
          <a:off x="1043608" y="1268760"/>
          <a:ext cx="6951170" cy="5141402"/>
        </p:xfrm>
        <a:graphic>
          <a:graphicData uri="http://schemas.openxmlformats.org/drawingml/2006/table">
            <a:tbl>
              <a:tblPr firstRow="1" firstCol="1" bandRow="1"/>
              <a:tblGrid>
                <a:gridCol w="1184201"/>
                <a:gridCol w="1892941"/>
                <a:gridCol w="1893386"/>
                <a:gridCol w="1980642"/>
              </a:tblGrid>
              <a:tr h="2706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r-FR" sz="1400" b="1" dirty="0">
                          <a:effectLst/>
                          <a:latin typeface="Trebuchet MS"/>
                          <a:ea typeface="Calibri"/>
                          <a:cs typeface="Times New Roman"/>
                        </a:rPr>
                        <a:t> </a:t>
                      </a:r>
                      <a:endParaRPr lang="br-FR" sz="700" dirty="0">
                        <a:effectLst/>
                        <a:latin typeface="Trebuchet MS"/>
                        <a:ea typeface="Calibri"/>
                        <a:cs typeface="Times New Roman"/>
                      </a:endParaRPr>
                    </a:p>
                  </a:txBody>
                  <a:tcPr marL="42369" marR="42369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r-FR" sz="1400" b="1">
                          <a:effectLst/>
                          <a:latin typeface="Trebuchet MS"/>
                          <a:ea typeface="Calibri"/>
                          <a:cs typeface="Times New Roman"/>
                        </a:rPr>
                        <a:t>Sina an arvor</a:t>
                      </a:r>
                      <a:endParaRPr lang="br-FR" sz="700">
                        <a:effectLst/>
                        <a:latin typeface="Trebuchet MS"/>
                        <a:ea typeface="Calibri"/>
                        <a:cs typeface="Times New Roman"/>
                      </a:endParaRPr>
                    </a:p>
                  </a:txBody>
                  <a:tcPr marL="42369" marR="423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r-FR" sz="1400" b="1">
                          <a:effectLst/>
                          <a:latin typeface="Trebuchet MS"/>
                          <a:ea typeface="Calibri"/>
                          <a:cs typeface="Times New Roman"/>
                        </a:rPr>
                        <a:t>Sina an diabarzh</a:t>
                      </a:r>
                      <a:endParaRPr lang="br-FR" sz="700">
                        <a:effectLst/>
                        <a:latin typeface="Trebuchet MS"/>
                        <a:ea typeface="Calibri"/>
                        <a:cs typeface="Times New Roman"/>
                      </a:endParaRPr>
                    </a:p>
                  </a:txBody>
                  <a:tcPr marL="42369" marR="423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r-FR" sz="1400" b="1">
                          <a:effectLst/>
                          <a:latin typeface="Trebuchet MS"/>
                          <a:ea typeface="Calibri"/>
                          <a:cs typeface="Times New Roman"/>
                        </a:rPr>
                        <a:t>Sina ar c’hornôg</a:t>
                      </a:r>
                      <a:endParaRPr lang="br-FR" sz="700">
                        <a:effectLst/>
                        <a:latin typeface="Trebuchet MS"/>
                        <a:ea typeface="Calibri"/>
                        <a:cs typeface="Times New Roman"/>
                      </a:endParaRPr>
                    </a:p>
                  </a:txBody>
                  <a:tcPr marL="42369" marR="423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12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r-FR" sz="1400" dirty="0">
                          <a:effectLst/>
                          <a:latin typeface="Trebuchet MS"/>
                          <a:ea typeface="Calibri"/>
                          <a:cs typeface="Times New Roman"/>
                        </a:rPr>
                        <a:t>Stankter ar boblañs</a:t>
                      </a:r>
                      <a:endParaRPr lang="br-FR" sz="700" dirty="0">
                        <a:effectLst/>
                        <a:latin typeface="Trebuchet MS"/>
                        <a:ea typeface="Calibri"/>
                        <a:cs typeface="Times New Roman"/>
                      </a:endParaRPr>
                    </a:p>
                  </a:txBody>
                  <a:tcPr marL="42369" marR="423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r-FR" sz="1400" dirty="0">
                          <a:effectLst/>
                          <a:latin typeface="Trebuchet MS"/>
                          <a:ea typeface="Calibri"/>
                          <a:cs typeface="Times New Roman"/>
                        </a:rPr>
                        <a:t> </a:t>
                      </a:r>
                      <a:endParaRPr lang="br-FR" sz="700" dirty="0">
                        <a:effectLst/>
                        <a:latin typeface="Trebuchet MS"/>
                        <a:ea typeface="Calibri"/>
                        <a:cs typeface="Times New Roman"/>
                      </a:endParaRPr>
                    </a:p>
                  </a:txBody>
                  <a:tcPr marL="42369" marR="423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r-FR" sz="1400">
                          <a:effectLst/>
                          <a:latin typeface="Trebuchet MS"/>
                          <a:ea typeface="Calibri"/>
                          <a:cs typeface="Times New Roman"/>
                        </a:rPr>
                        <a:t> </a:t>
                      </a:r>
                      <a:endParaRPr lang="br-FR" sz="700">
                        <a:effectLst/>
                        <a:latin typeface="Trebuchet MS"/>
                        <a:ea typeface="Calibri"/>
                        <a:cs typeface="Times New Roman"/>
                      </a:endParaRPr>
                    </a:p>
                  </a:txBody>
                  <a:tcPr marL="42369" marR="423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r-FR" sz="1400">
                          <a:effectLst/>
                          <a:latin typeface="Trebuchet MS"/>
                          <a:ea typeface="Calibri"/>
                          <a:cs typeface="Times New Roman"/>
                        </a:rPr>
                        <a:t> </a:t>
                      </a:r>
                      <a:endParaRPr lang="br-FR" sz="700">
                        <a:effectLst/>
                        <a:latin typeface="Trebuchet MS"/>
                        <a:ea typeface="Calibri"/>
                        <a:cs typeface="Times New Roman"/>
                      </a:endParaRPr>
                    </a:p>
                  </a:txBody>
                  <a:tcPr marL="42369" marR="423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12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r-FR" sz="1400">
                          <a:effectLst/>
                          <a:latin typeface="Trebuchet MS"/>
                          <a:ea typeface="Calibri"/>
                          <a:cs typeface="Times New Roman"/>
                        </a:rPr>
                        <a:t>Live ekonomikel</a:t>
                      </a:r>
                      <a:endParaRPr lang="br-FR" sz="700">
                        <a:effectLst/>
                        <a:latin typeface="Trebuchet MS"/>
                        <a:ea typeface="Calibri"/>
                        <a:cs typeface="Times New Roman"/>
                      </a:endParaRPr>
                    </a:p>
                  </a:txBody>
                  <a:tcPr marL="42369" marR="423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r-FR" sz="1400">
                          <a:effectLst/>
                          <a:latin typeface="Trebuchet MS"/>
                          <a:ea typeface="Calibri"/>
                          <a:cs typeface="Times New Roman"/>
                        </a:rPr>
                        <a:t> </a:t>
                      </a:r>
                      <a:endParaRPr lang="br-FR" sz="700">
                        <a:effectLst/>
                        <a:latin typeface="Trebuchet MS"/>
                        <a:ea typeface="Calibri"/>
                        <a:cs typeface="Times New Roman"/>
                      </a:endParaRPr>
                    </a:p>
                  </a:txBody>
                  <a:tcPr marL="42369" marR="423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r-FR" sz="1400">
                          <a:effectLst/>
                          <a:latin typeface="Trebuchet MS"/>
                          <a:ea typeface="Calibri"/>
                          <a:cs typeface="Times New Roman"/>
                        </a:rPr>
                        <a:t> </a:t>
                      </a:r>
                      <a:endParaRPr lang="br-FR" sz="700">
                        <a:effectLst/>
                        <a:latin typeface="Trebuchet MS"/>
                        <a:ea typeface="Calibri"/>
                        <a:cs typeface="Times New Roman"/>
                      </a:endParaRPr>
                    </a:p>
                  </a:txBody>
                  <a:tcPr marL="42369" marR="423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r-FR" sz="1400">
                          <a:effectLst/>
                          <a:latin typeface="Trebuchet MS"/>
                          <a:ea typeface="Calibri"/>
                          <a:cs typeface="Times New Roman"/>
                        </a:rPr>
                        <a:t> </a:t>
                      </a:r>
                      <a:endParaRPr lang="br-FR" sz="700">
                        <a:effectLst/>
                        <a:latin typeface="Trebuchet MS"/>
                        <a:ea typeface="Calibri"/>
                        <a:cs typeface="Times New Roman"/>
                      </a:endParaRPr>
                    </a:p>
                  </a:txBody>
                  <a:tcPr marL="42369" marR="423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42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r-FR" sz="1400">
                          <a:effectLst/>
                          <a:latin typeface="Trebuchet MS"/>
                          <a:ea typeface="Calibri"/>
                          <a:cs typeface="Times New Roman"/>
                        </a:rPr>
                        <a:t> </a:t>
                      </a:r>
                      <a:endParaRPr lang="br-FR" sz="700">
                        <a:effectLst/>
                        <a:latin typeface="Trebuchet MS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r-FR" sz="1400">
                          <a:effectLst/>
                          <a:latin typeface="Trebuchet MS"/>
                          <a:ea typeface="Calibri"/>
                          <a:cs typeface="Times New Roman"/>
                        </a:rPr>
                        <a:t>Obererezhioù ekonomikel</a:t>
                      </a:r>
                      <a:endParaRPr lang="br-FR" sz="700">
                        <a:effectLst/>
                        <a:latin typeface="Trebuchet MS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r-FR" sz="1400">
                          <a:effectLst/>
                          <a:latin typeface="Trebuchet MS"/>
                          <a:ea typeface="Calibri"/>
                          <a:cs typeface="Times New Roman"/>
                        </a:rPr>
                        <a:t> </a:t>
                      </a:r>
                      <a:endParaRPr lang="br-FR" sz="700">
                        <a:effectLst/>
                        <a:latin typeface="Trebuchet MS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r-FR" sz="1400">
                          <a:effectLst/>
                          <a:latin typeface="Trebuchet MS"/>
                          <a:ea typeface="Calibri"/>
                          <a:cs typeface="Times New Roman"/>
                        </a:rPr>
                        <a:t> </a:t>
                      </a:r>
                      <a:endParaRPr lang="br-FR" sz="700">
                        <a:effectLst/>
                        <a:latin typeface="Trebuchet MS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r-FR" sz="1400">
                          <a:effectLst/>
                          <a:latin typeface="Trebuchet MS"/>
                          <a:ea typeface="Calibri"/>
                          <a:cs typeface="Times New Roman"/>
                        </a:rPr>
                        <a:t> </a:t>
                      </a:r>
                      <a:endParaRPr lang="br-FR" sz="700">
                        <a:effectLst/>
                        <a:latin typeface="Trebuchet MS"/>
                        <a:ea typeface="Calibri"/>
                        <a:cs typeface="Times New Roman"/>
                      </a:endParaRPr>
                    </a:p>
                  </a:txBody>
                  <a:tcPr marL="42369" marR="423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r-FR" sz="1400">
                          <a:effectLst/>
                          <a:latin typeface="Trebuchet MS"/>
                          <a:ea typeface="Calibri"/>
                          <a:cs typeface="Times New Roman"/>
                        </a:rPr>
                        <a:t> </a:t>
                      </a:r>
                      <a:endParaRPr lang="br-FR" sz="700">
                        <a:effectLst/>
                        <a:latin typeface="Trebuchet MS"/>
                        <a:ea typeface="Calibri"/>
                        <a:cs typeface="Times New Roman"/>
                      </a:endParaRPr>
                    </a:p>
                  </a:txBody>
                  <a:tcPr marL="42369" marR="423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r-FR" sz="1400">
                          <a:effectLst/>
                          <a:latin typeface="Trebuchet MS"/>
                          <a:ea typeface="Calibri"/>
                          <a:cs typeface="Times New Roman"/>
                        </a:rPr>
                        <a:t> </a:t>
                      </a:r>
                      <a:endParaRPr lang="br-FR" sz="700">
                        <a:effectLst/>
                        <a:latin typeface="Trebuchet MS"/>
                        <a:ea typeface="Calibri"/>
                        <a:cs typeface="Times New Roman"/>
                      </a:endParaRPr>
                    </a:p>
                  </a:txBody>
                  <a:tcPr marL="42369" marR="423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r-FR" sz="1400">
                          <a:effectLst/>
                          <a:latin typeface="Trebuchet MS"/>
                          <a:ea typeface="Calibri"/>
                          <a:cs typeface="Times New Roman"/>
                        </a:rPr>
                        <a:t> </a:t>
                      </a:r>
                      <a:endParaRPr lang="br-FR" sz="700">
                        <a:effectLst/>
                        <a:latin typeface="Trebuchet MS"/>
                        <a:ea typeface="Calibri"/>
                        <a:cs typeface="Times New Roman"/>
                      </a:endParaRPr>
                    </a:p>
                  </a:txBody>
                  <a:tcPr marL="42369" marR="423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42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r-FR" sz="1400">
                          <a:effectLst/>
                          <a:latin typeface="Trebuchet MS"/>
                          <a:ea typeface="Calibri"/>
                          <a:cs typeface="Times New Roman"/>
                        </a:rPr>
                        <a:t> </a:t>
                      </a:r>
                      <a:endParaRPr lang="br-FR" sz="700">
                        <a:effectLst/>
                        <a:latin typeface="Trebuchet MS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r-FR" sz="1400">
                          <a:effectLst/>
                          <a:latin typeface="Trebuchet MS"/>
                          <a:ea typeface="Calibri"/>
                          <a:cs typeface="Times New Roman"/>
                        </a:rPr>
                        <a:t>Kudennoù</a:t>
                      </a:r>
                      <a:endParaRPr lang="br-FR" sz="700">
                        <a:effectLst/>
                        <a:latin typeface="Trebuchet MS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r-FR" sz="1400">
                          <a:effectLst/>
                          <a:latin typeface="Trebuchet MS"/>
                          <a:ea typeface="Calibri"/>
                          <a:cs typeface="Times New Roman"/>
                        </a:rPr>
                        <a:t> </a:t>
                      </a:r>
                      <a:endParaRPr lang="br-FR" sz="700">
                        <a:effectLst/>
                        <a:latin typeface="Trebuchet MS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r-FR" sz="1400">
                          <a:effectLst/>
                          <a:latin typeface="Trebuchet MS"/>
                          <a:ea typeface="Calibri"/>
                          <a:cs typeface="Times New Roman"/>
                        </a:rPr>
                        <a:t> </a:t>
                      </a:r>
                      <a:endParaRPr lang="br-FR" sz="700">
                        <a:effectLst/>
                        <a:latin typeface="Trebuchet MS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r-FR" sz="1400">
                          <a:effectLst/>
                          <a:latin typeface="Trebuchet MS"/>
                          <a:ea typeface="Calibri"/>
                          <a:cs typeface="Times New Roman"/>
                        </a:rPr>
                        <a:t> </a:t>
                      </a:r>
                      <a:endParaRPr lang="br-FR" sz="700">
                        <a:effectLst/>
                        <a:latin typeface="Trebuchet MS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r-FR" sz="1400">
                          <a:effectLst/>
                          <a:latin typeface="Trebuchet MS"/>
                          <a:ea typeface="Calibri"/>
                          <a:cs typeface="Times New Roman"/>
                        </a:rPr>
                        <a:t> </a:t>
                      </a:r>
                      <a:endParaRPr lang="br-FR" sz="700">
                        <a:effectLst/>
                        <a:latin typeface="Trebuchet MS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r-FR" sz="1400">
                          <a:effectLst/>
                          <a:latin typeface="Trebuchet MS"/>
                          <a:ea typeface="Calibri"/>
                          <a:cs typeface="Times New Roman"/>
                        </a:rPr>
                        <a:t> </a:t>
                      </a:r>
                      <a:endParaRPr lang="br-FR" sz="700">
                        <a:effectLst/>
                        <a:latin typeface="Trebuchet MS"/>
                        <a:ea typeface="Calibri"/>
                        <a:cs typeface="Times New Roman"/>
                      </a:endParaRPr>
                    </a:p>
                  </a:txBody>
                  <a:tcPr marL="42369" marR="423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r-FR" sz="1400">
                          <a:effectLst/>
                          <a:latin typeface="Trebuchet MS"/>
                          <a:ea typeface="Calibri"/>
                          <a:cs typeface="Times New Roman"/>
                        </a:rPr>
                        <a:t> </a:t>
                      </a:r>
                      <a:endParaRPr lang="br-FR" sz="700">
                        <a:effectLst/>
                        <a:latin typeface="Trebuchet MS"/>
                        <a:ea typeface="Calibri"/>
                        <a:cs typeface="Times New Roman"/>
                      </a:endParaRPr>
                    </a:p>
                  </a:txBody>
                  <a:tcPr marL="42369" marR="423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r-FR" sz="1400">
                          <a:effectLst/>
                          <a:latin typeface="Trebuchet MS"/>
                          <a:ea typeface="Calibri"/>
                          <a:cs typeface="Times New Roman"/>
                        </a:rPr>
                        <a:t> </a:t>
                      </a:r>
                      <a:endParaRPr lang="br-FR" sz="700">
                        <a:effectLst/>
                        <a:latin typeface="Trebuchet MS"/>
                        <a:ea typeface="Calibri"/>
                        <a:cs typeface="Times New Roman"/>
                      </a:endParaRPr>
                    </a:p>
                  </a:txBody>
                  <a:tcPr marL="42369" marR="423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r-FR" sz="1400" dirty="0">
                          <a:effectLst/>
                          <a:latin typeface="Trebuchet MS"/>
                          <a:ea typeface="Calibri"/>
                          <a:cs typeface="Times New Roman"/>
                        </a:rPr>
                        <a:t> </a:t>
                      </a:r>
                      <a:endParaRPr lang="br-FR" sz="700" dirty="0">
                        <a:effectLst/>
                        <a:latin typeface="Trebuchet MS"/>
                        <a:ea typeface="Calibri"/>
                        <a:cs typeface="Times New Roman"/>
                      </a:endParaRPr>
                    </a:p>
                  </a:txBody>
                  <a:tcPr marL="42369" marR="423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35995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1" y="176744"/>
            <a:ext cx="7960861" cy="6420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http://www.smic-net.fr/wp-content/uploads/2012/11/smic-chine-salai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32656"/>
            <a:ext cx="8728242" cy="57606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5339" y="548680"/>
            <a:ext cx="8653322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19" y="551562"/>
            <a:ext cx="8537163" cy="56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buzzom.com/wp-content/uploads/2011/11/china_air_pollution_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442122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38432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www.photoquai.fr/typo3temp/pics/2ce5748fa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693790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04658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1415" y="620688"/>
            <a:ext cx="8387335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76672"/>
            <a:ext cx="8697416" cy="5966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5834" y="548680"/>
            <a:ext cx="8476646" cy="587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www.numerama.com/media/attach/china-drapeau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323527" y="0"/>
            <a:ext cx="8572497" cy="6858000"/>
          </a:xfrm>
          <a:prstGeom prst="rect">
            <a:avLst/>
          </a:prstGeom>
          <a:noFill/>
        </p:spPr>
      </p:pic>
      <p:sp>
        <p:nvSpPr>
          <p:cNvPr id="2" name="ZoneTexte 1"/>
          <p:cNvSpPr txBox="1"/>
          <p:nvPr/>
        </p:nvSpPr>
        <p:spPr>
          <a:xfrm>
            <a:off x="920754" y="2636912"/>
            <a:ext cx="7128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dirty="0" smtClean="0">
                <a:solidFill>
                  <a:srgbClr val="C00000"/>
                </a:solidFill>
                <a:latin typeface="A.C.M.E. Explosive" pitchFamily="34" charset="0"/>
              </a:rPr>
              <a:t>  </a:t>
            </a:r>
            <a:r>
              <a:rPr lang="fr-FR" sz="4800" dirty="0" err="1" smtClean="0">
                <a:solidFill>
                  <a:srgbClr val="C00000"/>
                </a:solidFill>
                <a:latin typeface="A.C.M.E. Explosive" pitchFamily="34" charset="0"/>
              </a:rPr>
              <a:t>Sina</a:t>
            </a:r>
            <a:r>
              <a:rPr lang="fr-FR" sz="4800" dirty="0" smtClean="0">
                <a:solidFill>
                  <a:srgbClr val="C00000"/>
                </a:solidFill>
                <a:latin typeface="A.C.M.E. Explosive" pitchFamily="34" charset="0"/>
              </a:rPr>
              <a:t> an </a:t>
            </a:r>
            <a:r>
              <a:rPr lang="fr-FR" sz="4800" dirty="0" err="1" smtClean="0">
                <a:solidFill>
                  <a:srgbClr val="C00000"/>
                </a:solidFill>
                <a:latin typeface="A.C.M.E. Explosive" pitchFamily="34" charset="0"/>
              </a:rPr>
              <a:t>diabarzh</a:t>
            </a:r>
            <a:endParaRPr lang="br-FR" sz="4800" dirty="0">
              <a:solidFill>
                <a:srgbClr val="C00000"/>
              </a:solidFill>
              <a:latin typeface="A.C.M.E. Explosiv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923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www.numerama.com/media/attach/china-drapeau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323527" y="0"/>
            <a:ext cx="8572497" cy="6858000"/>
          </a:xfrm>
          <a:prstGeom prst="rect">
            <a:avLst/>
          </a:prstGeom>
          <a:noFill/>
        </p:spPr>
      </p:pic>
      <p:sp>
        <p:nvSpPr>
          <p:cNvPr id="2" name="ZoneTexte 1"/>
          <p:cNvSpPr txBox="1"/>
          <p:nvPr/>
        </p:nvSpPr>
        <p:spPr>
          <a:xfrm>
            <a:off x="902229" y="1813513"/>
            <a:ext cx="727280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sz="4800" dirty="0">
              <a:solidFill>
                <a:srgbClr val="C00000"/>
              </a:solidFill>
              <a:latin typeface="A.C.M.E. Explosive" pitchFamily="34" charset="0"/>
            </a:endParaRPr>
          </a:p>
          <a:p>
            <a:pPr algn="ctr"/>
            <a:r>
              <a:rPr lang="fr-FR" sz="4800" dirty="0" err="1" smtClean="0">
                <a:solidFill>
                  <a:srgbClr val="C00000"/>
                </a:solidFill>
                <a:latin typeface="A.C.M.E. Explosive" pitchFamily="34" charset="0"/>
              </a:rPr>
              <a:t>Sina</a:t>
            </a:r>
            <a:r>
              <a:rPr lang="fr-FR" sz="4800" dirty="0" smtClean="0">
                <a:solidFill>
                  <a:srgbClr val="C00000"/>
                </a:solidFill>
                <a:latin typeface="A.C.M.E. Explosive" pitchFamily="34" charset="0"/>
              </a:rPr>
              <a:t> an </a:t>
            </a:r>
            <a:r>
              <a:rPr lang="fr-FR" sz="4800" dirty="0" err="1" smtClean="0">
                <a:solidFill>
                  <a:srgbClr val="C00000"/>
                </a:solidFill>
                <a:latin typeface="A.C.M.E. Explosive" pitchFamily="34" charset="0"/>
              </a:rPr>
              <a:t>arvor</a:t>
            </a:r>
            <a:endParaRPr lang="fr-FR" sz="4800" dirty="0" smtClean="0">
              <a:solidFill>
                <a:srgbClr val="C00000"/>
              </a:solidFill>
              <a:latin typeface="A.C.M.E. Explosive" pitchFamily="34" charset="0"/>
            </a:endParaRPr>
          </a:p>
          <a:p>
            <a:pPr algn="ctr"/>
            <a:endParaRPr lang="fr-FR" sz="4800" dirty="0">
              <a:solidFill>
                <a:srgbClr val="C00000"/>
              </a:solidFill>
              <a:latin typeface="A.C.M.E. Explosive" pitchFamily="34" charset="0"/>
            </a:endParaRPr>
          </a:p>
          <a:p>
            <a:pPr algn="ctr"/>
            <a:r>
              <a:rPr lang="fr-FR" sz="2400" dirty="0" err="1" smtClean="0">
                <a:solidFill>
                  <a:srgbClr val="C00000"/>
                </a:solidFill>
                <a:latin typeface="A.C.M.E. Explosive" pitchFamily="34" charset="0"/>
              </a:rPr>
              <a:t>Skouer</a:t>
            </a:r>
            <a:r>
              <a:rPr lang="fr-FR" sz="2400" dirty="0" smtClean="0">
                <a:solidFill>
                  <a:srgbClr val="C00000"/>
                </a:solidFill>
                <a:latin typeface="A.C.M.E. Explosive" pitchFamily="34" charset="0"/>
              </a:rPr>
              <a:t> </a:t>
            </a:r>
            <a:r>
              <a:rPr lang="fr-FR" sz="2400" dirty="0" err="1" smtClean="0">
                <a:solidFill>
                  <a:srgbClr val="C00000"/>
                </a:solidFill>
                <a:latin typeface="A.C.M.E. Explosive" pitchFamily="34" charset="0"/>
              </a:rPr>
              <a:t>Shangai</a:t>
            </a:r>
            <a:endParaRPr lang="br-FR" sz="2400" dirty="0">
              <a:solidFill>
                <a:srgbClr val="C00000"/>
              </a:solidFill>
              <a:latin typeface="A.C.M.E. Explosive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49656" y="260648"/>
            <a:ext cx="5708830" cy="6408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8404" y="836712"/>
            <a:ext cx="8106043" cy="5158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4.bp.blogspot.com/_gck12TrqynE/S-2Z4qUa8FI/AAAAAAAAE5s/rvc04oZ-19w/s1600/Chine-230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0"/>
            <a:ext cx="6552728" cy="65527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149220"/>
            <a:ext cx="4247087" cy="6448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824" y="404664"/>
            <a:ext cx="8268646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5422" y="332656"/>
            <a:ext cx="6050672" cy="63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1" y="404664"/>
            <a:ext cx="8160906" cy="6120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309" y="692696"/>
            <a:ext cx="8556506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296652"/>
            <a:ext cx="4248472" cy="6372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4664"/>
            <a:ext cx="7560840" cy="5023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755576" y="5589240"/>
            <a:ext cx="756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r-FR" b="1" dirty="0"/>
              <a:t>Stankell an Teir C'hanienn</a:t>
            </a:r>
            <a:r>
              <a:rPr lang="br-FR" dirty="0"/>
              <a:t>, (</a:t>
            </a:r>
            <a:r>
              <a:rPr lang="ja-JP" altLang="br-FR" dirty="0"/>
              <a:t>三峡大坝 </a:t>
            </a:r>
            <a:r>
              <a:rPr lang="br-FR" dirty="0"/>
              <a:t>e </a:t>
            </a:r>
            <a:r>
              <a:rPr lang="br-FR" dirty="0">
                <a:hlinkClick r:id="rId3" tooltip="Sinaeg"/>
              </a:rPr>
              <a:t>sinaeg</a:t>
            </a:r>
            <a:r>
              <a:rPr lang="br-FR" dirty="0"/>
              <a:t> pe </a:t>
            </a:r>
            <a:r>
              <a:rPr lang="br-FR" i="1" dirty="0"/>
              <a:t>Sanxia</a:t>
            </a:r>
            <a:r>
              <a:rPr lang="br-FR" dirty="0"/>
              <a:t> ) lec'hiet e </a:t>
            </a:r>
            <a:r>
              <a:rPr lang="br-FR" dirty="0">
                <a:hlinkClick r:id="rId4" tooltip="Sina"/>
              </a:rPr>
              <a:t>Sina</a:t>
            </a:r>
            <a:r>
              <a:rPr lang="br-FR" dirty="0"/>
              <a:t>, war ar stêr </a:t>
            </a:r>
            <a:r>
              <a:rPr lang="br-FR" dirty="0">
                <a:hlinkClick r:id="rId5" tooltip="Yangzijiang (n'eus ket eus ar bajenn-mañ)"/>
              </a:rPr>
              <a:t>Yangzijiang</a:t>
            </a:r>
            <a:endParaRPr lang="br-FR" dirty="0"/>
          </a:p>
        </p:txBody>
      </p:sp>
    </p:spTree>
    <p:extLst>
      <p:ext uri="{BB962C8B-B14F-4D97-AF65-F5344CB8AC3E}">
        <p14:creationId xmlns:p14="http://schemas.microsoft.com/office/powerpoint/2010/main" val="973418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38693" y="5661248"/>
            <a:ext cx="8581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Shanghai</a:t>
            </a:r>
            <a:r>
              <a:rPr lang="pt-BR" dirty="0"/>
              <a:t> (e </a:t>
            </a:r>
            <a:r>
              <a:rPr lang="pt-BR" u="sng" dirty="0">
                <a:hlinkClick r:id="rId2" tooltip="Sinaeg"/>
              </a:rPr>
              <a:t>sinaeg</a:t>
            </a:r>
            <a:r>
              <a:rPr lang="pt-BR" dirty="0"/>
              <a:t>: 上海) </a:t>
            </a:r>
            <a:r>
              <a:rPr lang="pt-BR" dirty="0" smtClean="0"/>
              <a:t>: 18 </a:t>
            </a:r>
            <a:r>
              <a:rPr lang="pt-BR" dirty="0"/>
              <a:t>000 000 a dud o chom eno.</a:t>
            </a:r>
            <a:endParaRPr lang="br-FR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8640"/>
            <a:ext cx="7848872" cy="5316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www.numerama.com/media/attach/china-drapeau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323527" y="0"/>
            <a:ext cx="8572497" cy="6858000"/>
          </a:xfrm>
          <a:prstGeom prst="rect">
            <a:avLst/>
          </a:prstGeom>
          <a:noFill/>
        </p:spPr>
      </p:pic>
      <p:sp>
        <p:nvSpPr>
          <p:cNvPr id="2" name="ZoneTexte 1"/>
          <p:cNvSpPr txBox="1"/>
          <p:nvPr/>
        </p:nvSpPr>
        <p:spPr>
          <a:xfrm>
            <a:off x="539552" y="2708920"/>
            <a:ext cx="8352928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 err="1" smtClean="0">
                <a:solidFill>
                  <a:srgbClr val="C00000"/>
                </a:solidFill>
                <a:latin typeface="A.C.M.E. Explosive" pitchFamily="34" charset="0"/>
              </a:rPr>
              <a:t>Sina</a:t>
            </a:r>
            <a:r>
              <a:rPr lang="fr-FR" sz="6000" dirty="0" smtClean="0">
                <a:solidFill>
                  <a:srgbClr val="C00000"/>
                </a:solidFill>
                <a:latin typeface="A.C.M.E. Explosive" pitchFamily="34" charset="0"/>
              </a:rPr>
              <a:t> </a:t>
            </a:r>
            <a:r>
              <a:rPr lang="fr-FR" sz="6000" dirty="0" err="1" smtClean="0">
                <a:solidFill>
                  <a:srgbClr val="C00000"/>
                </a:solidFill>
                <a:latin typeface="A.C.M.E. Explosive" pitchFamily="34" charset="0"/>
              </a:rPr>
              <a:t>ar</a:t>
            </a:r>
            <a:r>
              <a:rPr lang="fr-FR" sz="6000" dirty="0" smtClean="0">
                <a:solidFill>
                  <a:srgbClr val="C00000"/>
                </a:solidFill>
                <a:latin typeface="A.C.M.E. Explosive" pitchFamily="34" charset="0"/>
              </a:rPr>
              <a:t> c’</a:t>
            </a:r>
            <a:r>
              <a:rPr lang="fr-FR" sz="6000" dirty="0" err="1" smtClean="0">
                <a:solidFill>
                  <a:srgbClr val="C00000"/>
                </a:solidFill>
                <a:latin typeface="A.C.M.E. Explosive" pitchFamily="34" charset="0"/>
              </a:rPr>
              <a:t>hornog</a:t>
            </a:r>
            <a:endParaRPr lang="fr-FR" sz="6000" dirty="0" smtClean="0">
              <a:solidFill>
                <a:srgbClr val="C00000"/>
              </a:solidFill>
              <a:latin typeface="A.C.M.E. Explosive" pitchFamily="34" charset="0"/>
            </a:endParaRPr>
          </a:p>
          <a:p>
            <a:endParaRPr lang="fr-FR" sz="6000" dirty="0" smtClean="0">
              <a:solidFill>
                <a:srgbClr val="C00000"/>
              </a:solidFill>
              <a:latin typeface="A.C.M.E. Explosive" pitchFamily="34" charset="0"/>
            </a:endParaRPr>
          </a:p>
          <a:p>
            <a:pPr algn="ctr"/>
            <a:r>
              <a:rPr lang="fr-FR" sz="2800" dirty="0" err="1" smtClean="0">
                <a:solidFill>
                  <a:srgbClr val="C00000"/>
                </a:solidFill>
                <a:latin typeface="A.C.M.E. Explosive" pitchFamily="34" charset="0"/>
              </a:rPr>
              <a:t>Skouer</a:t>
            </a:r>
            <a:r>
              <a:rPr lang="fr-FR" sz="2800" dirty="0" smtClean="0">
                <a:solidFill>
                  <a:srgbClr val="C00000"/>
                </a:solidFill>
                <a:latin typeface="A.C.M.E. Explosive" pitchFamily="34" charset="0"/>
              </a:rPr>
              <a:t> </a:t>
            </a:r>
            <a:r>
              <a:rPr lang="fr-FR" sz="2800" dirty="0" err="1" smtClean="0">
                <a:solidFill>
                  <a:srgbClr val="C00000"/>
                </a:solidFill>
                <a:latin typeface="A.C.M.E. Explosive" pitchFamily="34" charset="0"/>
              </a:rPr>
              <a:t>tibet</a:t>
            </a:r>
            <a:endParaRPr lang="br-FR" sz="2800" dirty="0">
              <a:solidFill>
                <a:srgbClr val="C00000"/>
              </a:solidFill>
              <a:latin typeface="A.C.M.E. Explosiv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263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4436"/>
            <a:ext cx="8635363" cy="6484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4337" y="404664"/>
            <a:ext cx="8495326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737" y="476672"/>
            <a:ext cx="8862523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596685"/>
            <a:ext cx="8460940" cy="5640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70100"/>
            <a:ext cx="8548950" cy="6155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548680"/>
            <a:ext cx="8568952" cy="5890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http://www.geo.fr/var/geo/storage/images/media/images/rubrique-geo-infos/reportage-geo/desert-de-chine/desert-de-chine/122023-2-fre-FR/desert-de-chine_940x7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448939" cy="63367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4613" y="548680"/>
            <a:ext cx="8645338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2656"/>
            <a:ext cx="8025103" cy="534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611560" y="5877272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Danvezioù</a:t>
            </a:r>
            <a:r>
              <a:rPr lang="fr-FR" dirty="0" smtClean="0"/>
              <a:t> </a:t>
            </a:r>
            <a:r>
              <a:rPr lang="fr-FR" dirty="0" err="1" smtClean="0"/>
              <a:t>kailh</a:t>
            </a:r>
            <a:r>
              <a:rPr lang="fr-FR" dirty="0" smtClean="0"/>
              <a:t> </a:t>
            </a:r>
            <a:r>
              <a:rPr lang="fr-FR" dirty="0" err="1" smtClean="0"/>
              <a:t>korvoet</a:t>
            </a:r>
            <a:r>
              <a:rPr lang="fr-FR" dirty="0" smtClean="0"/>
              <a:t> e </a:t>
            </a:r>
            <a:r>
              <a:rPr lang="fr-FR" dirty="0"/>
              <a:t>T</a:t>
            </a:r>
            <a:r>
              <a:rPr lang="fr-FR" dirty="0" smtClean="0"/>
              <a:t>ibet</a:t>
            </a:r>
            <a:endParaRPr lang="b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7" y="242646"/>
            <a:ext cx="8472941" cy="6354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893" y="476672"/>
            <a:ext cx="8777846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www.numerama.com/media/attach/china-drapeau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323527" y="0"/>
            <a:ext cx="8572497" cy="6858000"/>
          </a:xfrm>
          <a:prstGeom prst="rect">
            <a:avLst/>
          </a:prstGeom>
          <a:noFill/>
        </p:spPr>
      </p:pic>
      <p:sp>
        <p:nvSpPr>
          <p:cNvPr id="2" name="ZoneTexte 1"/>
          <p:cNvSpPr txBox="1"/>
          <p:nvPr/>
        </p:nvSpPr>
        <p:spPr>
          <a:xfrm>
            <a:off x="971600" y="1988840"/>
            <a:ext cx="66967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0" dirty="0" err="1" smtClean="0">
                <a:solidFill>
                  <a:srgbClr val="C00000"/>
                </a:solidFill>
              </a:rPr>
              <a:t>Kartennoù</a:t>
            </a:r>
            <a:r>
              <a:rPr lang="fr-FR" sz="8000" dirty="0" smtClean="0">
                <a:solidFill>
                  <a:srgbClr val="C00000"/>
                </a:solidFill>
              </a:rPr>
              <a:t> </a:t>
            </a:r>
            <a:r>
              <a:rPr lang="fr-FR" sz="8000" dirty="0" err="1" smtClean="0">
                <a:solidFill>
                  <a:srgbClr val="C00000"/>
                </a:solidFill>
              </a:rPr>
              <a:t>Sina</a:t>
            </a:r>
            <a:endParaRPr lang="fr-FR" sz="8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21755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44624"/>
            <a:ext cx="6074377" cy="667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7423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539" y="116632"/>
            <a:ext cx="6422922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100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8" b="3513"/>
          <a:stretch/>
        </p:blipFill>
        <p:spPr>
          <a:xfrm>
            <a:off x="1043608" y="133333"/>
            <a:ext cx="6661492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2018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12968" cy="6534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262" y="260648"/>
            <a:ext cx="8269168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352928" cy="6240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1446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ttp://3.bp.blogspot.com/_e_qIAnU9-O0/TLSDr9jH16I/AAAAAAAAAAs/i8c86cTlf6M/s1600/44953-teuf-titia-chine-hong-kong-poseyid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</TotalTime>
  <Words>97</Words>
  <Application>Microsoft Office PowerPoint</Application>
  <PresentationFormat>Affichage à l'écran (4:3)</PresentationFormat>
  <Paragraphs>50</Paragraphs>
  <Slides>54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54</vt:i4>
      </vt:variant>
    </vt:vector>
  </HeadingPairs>
  <TitlesOfParts>
    <vt:vector size="55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Erwan</dc:creator>
  <cp:lastModifiedBy>Erwan</cp:lastModifiedBy>
  <cp:revision>24</cp:revision>
  <dcterms:created xsi:type="dcterms:W3CDTF">2012-02-16T21:12:44Z</dcterms:created>
  <dcterms:modified xsi:type="dcterms:W3CDTF">2014-02-06T18:23:01Z</dcterms:modified>
</cp:coreProperties>
</file>