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75" r:id="rId4"/>
    <p:sldId id="265" r:id="rId5"/>
    <p:sldId id="264" r:id="rId6"/>
    <p:sldId id="274" r:id="rId7"/>
    <p:sldId id="266" r:id="rId8"/>
    <p:sldId id="273" r:id="rId9"/>
    <p:sldId id="271" r:id="rId10"/>
    <p:sldId id="272" r:id="rId11"/>
    <p:sldId id="278" r:id="rId12"/>
    <p:sldId id="276" r:id="rId13"/>
    <p:sldId id="279" r:id="rId14"/>
    <p:sldId id="256" r:id="rId15"/>
    <p:sldId id="257" r:id="rId16"/>
    <p:sldId id="258" r:id="rId17"/>
    <p:sldId id="260" r:id="rId18"/>
    <p:sldId id="25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69F-D3D9-4299-89C1-B28BF667C030}" type="datetimeFigureOut">
              <a:rPr lang="br-FR" smtClean="0"/>
              <a:t>24/08/2015</a:t>
            </a:fld>
            <a:endParaRPr lang="b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b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E4259-05EA-49DF-A6EE-CFF557683A40}" type="slidenum">
              <a:rPr lang="br-FR" smtClean="0"/>
              <a:t>‹N°›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326475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336360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10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2282558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11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687256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12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419232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13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81405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14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361511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15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3930552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16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345468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17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551211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18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0913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2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57116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3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40882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4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807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5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237265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6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26748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7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579505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8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425068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E4259-05EA-49DF-A6EE-CFF557683A40}" type="slidenum">
              <a:rPr lang="br-FR" smtClean="0"/>
              <a:t>9</a:t>
            </a:fld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5607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24/08/2015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Kemmoù</a:t>
            </a:r>
            <a:r>
              <a:rPr lang="fr-FR" sz="60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tolead</a:t>
            </a:r>
            <a:r>
              <a:rPr lang="fr-FR" sz="6000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kêr</a:t>
            </a:r>
            <a:r>
              <a:rPr lang="fr-FR" sz="6000" dirty="0" smtClean="0">
                <a:solidFill>
                  <a:srgbClr val="C00000"/>
                </a:solidFill>
                <a:latin typeface="Arial Rounded MT Bold" pitchFamily="34" charset="0"/>
              </a:rPr>
              <a:t> Brest</a:t>
            </a:r>
            <a:endParaRPr lang="br-FR" sz="6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http://www.letelegramme.com/ar/imgproxy.php/PhotoIntuitions/2009/10/23/623071_brest-port.jpg?article=20091023-1000623057&amp;aaaammjj=20091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8500"/>
            <a:ext cx="7200800" cy="47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62" y="55618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5-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Peseurt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perzhioù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mat ha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perzhioù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fall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zo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veviñ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en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</a:rPr>
              <a:t>drogêr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? </a:t>
            </a:r>
            <a:endParaRPr lang="b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t="25275" r="6331" b="4210"/>
          <a:stretch/>
        </p:blipFill>
        <p:spPr bwMode="auto">
          <a:xfrm>
            <a:off x="1043608" y="188640"/>
            <a:ext cx="7199380" cy="537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C00000"/>
                </a:solidFill>
                <a:latin typeface="Arial Rounded MT Bold" pitchFamily="34" charset="0"/>
              </a:rPr>
              <a:t>Ar </a:t>
            </a:r>
            <a:r>
              <a:rPr lang="fr-FR" sz="6000" dirty="0" smtClean="0">
                <a:solidFill>
                  <a:srgbClr val="C00000"/>
                </a:solidFill>
                <a:latin typeface="Arial Rounded MT Bold" pitchFamily="34" charset="0"/>
              </a:rPr>
              <a:t>mont-dont </a:t>
            </a:r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reoliek</a:t>
            </a:r>
            <a:endParaRPr lang="br-FR" sz="6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282" y="332656"/>
            <a:ext cx="6080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E-</a:t>
            </a:r>
            <a:r>
              <a:rPr kumimoji="0" lang="b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b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Pelec’h labour annezidi Plougastell Daoulaz? </a:t>
            </a:r>
            <a:endParaRPr kumimoji="0" lang="b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13902"/>
              </p:ext>
            </p:extLst>
          </p:nvPr>
        </p:nvGraphicFramePr>
        <p:xfrm>
          <a:off x="827584" y="908721"/>
          <a:ext cx="5134624" cy="43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821"/>
                <a:gridCol w="1542803"/>
              </a:tblGrid>
              <a:tr h="878497">
                <a:tc>
                  <a:txBody>
                    <a:bodyPr/>
                    <a:lstStyle/>
                    <a:p>
                      <a:r>
                        <a:rPr lang="br-FR" dirty="0" smtClean="0"/>
                        <a:t>Lec’h labour</a:t>
                      </a:r>
                      <a:endParaRPr lang="b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Poblañs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oberiant</a:t>
                      </a:r>
                      <a:endParaRPr lang="br-FR" dirty="0"/>
                    </a:p>
                  </a:txBody>
                  <a:tcPr anchor="ctr"/>
                </a:tc>
              </a:tr>
              <a:tr h="878497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Plougastell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Daoulaz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r-FR" dirty="0" smtClean="0"/>
                        <a:t>1318</a:t>
                      </a:r>
                      <a:endParaRPr lang="br-FR" dirty="0"/>
                    </a:p>
                  </a:txBody>
                  <a:tcPr anchor="ctr"/>
                </a:tc>
              </a:tr>
              <a:tr h="878497">
                <a:tc>
                  <a:txBody>
                    <a:bodyPr/>
                    <a:lstStyle/>
                    <a:p>
                      <a:r>
                        <a:rPr lang="fr-FR" dirty="0" smtClean="0"/>
                        <a:t>Ur </a:t>
                      </a:r>
                      <a:r>
                        <a:rPr lang="fr-FR" dirty="0" err="1" smtClean="0"/>
                        <a:t>gumun</a:t>
                      </a:r>
                      <a:r>
                        <a:rPr lang="fr-FR" dirty="0" smtClean="0"/>
                        <a:t> all</a:t>
                      </a:r>
                    </a:p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r-FR" dirty="0" smtClean="0"/>
                        <a:t>3614</a:t>
                      </a:r>
                      <a:endParaRPr lang="br-FR" dirty="0"/>
                    </a:p>
                  </a:txBody>
                  <a:tcPr anchor="ctr"/>
                </a:tc>
              </a:tr>
              <a:tr h="878497">
                <a:tc>
                  <a:txBody>
                    <a:bodyPr/>
                    <a:lstStyle/>
                    <a:p>
                      <a:r>
                        <a:rPr lang="fr-FR" dirty="0" smtClean="0"/>
                        <a:t>Un </a:t>
                      </a:r>
                      <a:r>
                        <a:rPr lang="fr-FR" dirty="0" err="1" smtClean="0"/>
                        <a:t>departamant</a:t>
                      </a:r>
                      <a:r>
                        <a:rPr lang="fr-FR" dirty="0" smtClean="0"/>
                        <a:t> all eus </a:t>
                      </a:r>
                      <a:r>
                        <a:rPr lang="fr-FR" dirty="0" err="1" smtClean="0"/>
                        <a:t>Breizh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r-FR" dirty="0" smtClean="0"/>
                        <a:t>49</a:t>
                      </a:r>
                      <a:endParaRPr lang="br-FR" dirty="0"/>
                    </a:p>
                  </a:txBody>
                  <a:tcPr anchor="ctr"/>
                </a:tc>
              </a:tr>
              <a:tr h="878497">
                <a:tc>
                  <a:txBody>
                    <a:bodyPr/>
                    <a:lstStyle/>
                    <a:p>
                      <a:r>
                        <a:rPr lang="fr-FR" dirty="0" smtClean="0"/>
                        <a:t>Un </a:t>
                      </a:r>
                      <a:r>
                        <a:rPr lang="fr-FR" dirty="0" err="1" smtClean="0"/>
                        <a:t>departamant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maez</a:t>
                      </a:r>
                      <a:r>
                        <a:rPr lang="fr-FR" dirty="0" smtClean="0"/>
                        <a:t> eus </a:t>
                      </a:r>
                      <a:r>
                        <a:rPr lang="fr-FR" dirty="0" err="1" smtClean="0"/>
                        <a:t>Breizh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r-FR" dirty="0" smtClean="0"/>
                        <a:t>71</a:t>
                      </a:r>
                      <a:endParaRPr lang="b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4282" y="5505038"/>
            <a:ext cx="7762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6- 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pelec’h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‘labour al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lodenn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vrasañ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eus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annezidi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Plougastell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Daoulaz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Termenit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ar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metropolizadur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Sintezenn</a:t>
            </a:r>
            <a:endParaRPr lang="br-FR" sz="6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/>
          <a:lstStyle/>
          <a:p>
            <a:endParaRPr lang="b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0" y="116632"/>
            <a:ext cx="888902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6" y="404664"/>
            <a:ext cx="860639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" y="476672"/>
            <a:ext cx="8612911" cy="60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84988"/>
              </p:ext>
            </p:extLst>
          </p:nvPr>
        </p:nvGraphicFramePr>
        <p:xfrm>
          <a:off x="179512" y="836712"/>
          <a:ext cx="8712972" cy="5690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2"/>
                <a:gridCol w="1452162"/>
                <a:gridCol w="1452162"/>
                <a:gridCol w="1452162"/>
                <a:gridCol w="1452162"/>
                <a:gridCol w="1452162"/>
              </a:tblGrid>
              <a:tr h="936102">
                <a:tc>
                  <a:txBody>
                    <a:bodyPr/>
                    <a:lstStyle/>
                    <a:p>
                      <a:pPr algn="ctr"/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Mare </a:t>
                      </a:r>
                      <a:r>
                        <a:rPr lang="fr-FR" dirty="0" err="1" smtClean="0"/>
                        <a:t>krouiñ</a:t>
                      </a:r>
                      <a:r>
                        <a:rPr lang="fr-FR" dirty="0" smtClean="0"/>
                        <a:t> an </a:t>
                      </a:r>
                      <a:r>
                        <a:rPr lang="fr-FR" dirty="0" err="1" smtClean="0"/>
                        <a:t>tolead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kêr</a:t>
                      </a:r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Stumm</a:t>
                      </a:r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dirty="0" smtClean="0"/>
                        <a:t>an </a:t>
                      </a:r>
                      <a:r>
                        <a:rPr lang="fr-FR" dirty="0" err="1" smtClean="0"/>
                        <a:t>tiez</a:t>
                      </a:r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Niver</a:t>
                      </a:r>
                      <a:r>
                        <a:rPr lang="fr-FR" dirty="0" smtClean="0"/>
                        <a:t> a </a:t>
                      </a:r>
                      <a:r>
                        <a:rPr lang="fr-FR" dirty="0" err="1" smtClean="0"/>
                        <a:t>dud</a:t>
                      </a:r>
                      <a:r>
                        <a:rPr lang="fr-FR" dirty="0" smtClean="0"/>
                        <a:t> o </a:t>
                      </a:r>
                      <a:r>
                        <a:rPr lang="fr-FR" dirty="0" err="1" smtClean="0"/>
                        <a:t>chom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dre</a:t>
                      </a:r>
                      <a:r>
                        <a:rPr lang="fr-FR" baseline="0" dirty="0" smtClean="0"/>
                        <a:t> di</a:t>
                      </a:r>
                      <a:endParaRPr lang="br-FR" dirty="0" smtClean="0"/>
                    </a:p>
                    <a:p>
                      <a:pPr algn="ctr"/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Stankter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ar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boblañs</a:t>
                      </a:r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korvoder</a:t>
                      </a:r>
                      <a:endParaRPr lang="br-FR" dirty="0"/>
                    </a:p>
                  </a:txBody>
                  <a:tcPr/>
                </a:tc>
              </a:tr>
              <a:tr h="70691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Kreiz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kêr</a:t>
                      </a:r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dirty="0"/>
                    </a:p>
                  </a:txBody>
                  <a:tcPr/>
                </a:tc>
              </a:tr>
              <a:tr h="70691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Banlev</a:t>
                      </a:r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 smtClean="0"/>
                    </a:p>
                    <a:p>
                      <a:r>
                        <a:rPr lang="br-FR" i="1" dirty="0" smtClean="0"/>
                        <a:t>1960-1970</a:t>
                      </a:r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 smtClean="0"/>
                    </a:p>
                    <a:p>
                      <a:r>
                        <a:rPr lang="br-FR" i="1" dirty="0" smtClean="0"/>
                        <a:t>        2-3</a:t>
                      </a:r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</a:tr>
              <a:tr h="70691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Trog</a:t>
                      </a:r>
                      <a:r>
                        <a:rPr lang="fr-FR" baseline="0" dirty="0" err="1" smtClean="0"/>
                        <a:t>êr</a:t>
                      </a:r>
                      <a:endParaRPr lang="fr-FR" baseline="0" dirty="0" smtClean="0"/>
                    </a:p>
                    <a:p>
                      <a:endParaRPr lang="fr-FR" baseline="0" dirty="0" smtClean="0"/>
                    </a:p>
                    <a:p>
                      <a:endParaRPr lang="fr-FR" dirty="0" smtClean="0"/>
                    </a:p>
                    <a:p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 smtClean="0"/>
                    </a:p>
                    <a:p>
                      <a:r>
                        <a:rPr lang="br-FR" i="1" baseline="0" dirty="0" smtClean="0"/>
                        <a:t>     </a:t>
                      </a:r>
                      <a:r>
                        <a:rPr lang="br-FR" i="1" dirty="0" smtClean="0"/>
                        <a:t>Etre</a:t>
                      </a:r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</a:tr>
              <a:tr h="706919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Kerioù</a:t>
                      </a:r>
                      <a:r>
                        <a:rPr lang="fr-FR" dirty="0" smtClean="0"/>
                        <a:t> an </a:t>
                      </a:r>
                      <a:r>
                        <a:rPr lang="fr-FR" dirty="0" err="1" smtClean="0"/>
                        <a:t>drogêr</a:t>
                      </a:r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b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r-FR" i="1" dirty="0" smtClean="0"/>
                        <a:t>Ranndi uhel a-walc’h</a:t>
                      </a:r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r-FR" i="1" dirty="0" smtClean="0"/>
                    </a:p>
                    <a:p>
                      <a:r>
                        <a:rPr lang="br-FR" i="1" dirty="0" smtClean="0"/>
                        <a:t>       Etre</a:t>
                      </a:r>
                      <a:endParaRPr lang="br-FR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51520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sz="2000" dirty="0" smtClean="0">
                <a:solidFill>
                  <a:schemeClr val="accent6">
                    <a:lumMod val="75000"/>
                  </a:schemeClr>
                </a:solidFill>
              </a:rPr>
              <a:t>Leugnit an daolenn-mañ gant sikour an teir c’hartenn diwezhañ</a:t>
            </a:r>
            <a:endParaRPr lang="b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r-FR" dirty="0"/>
          </a:p>
        </p:txBody>
      </p:sp>
      <p:pic>
        <p:nvPicPr>
          <p:cNvPr id="6" name="Imag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9" t="22807" r="6520" b="4386"/>
          <a:stretch/>
        </p:blipFill>
        <p:spPr bwMode="auto">
          <a:xfrm>
            <a:off x="152319" y="116632"/>
            <a:ext cx="8712968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3641977" y="3122091"/>
            <a:ext cx="1880901" cy="1125418"/>
          </a:xfrm>
          <a:custGeom>
            <a:avLst/>
            <a:gdLst>
              <a:gd name="connsiteX0" fmla="*/ 232177 w 1869774"/>
              <a:gd name="connsiteY0" fmla="*/ 1340903 h 1342321"/>
              <a:gd name="connsiteX1" fmla="*/ 109347 w 1869774"/>
              <a:gd name="connsiteY1" fmla="*/ 972413 h 1342321"/>
              <a:gd name="connsiteX2" fmla="*/ 13813 w 1869774"/>
              <a:gd name="connsiteY2" fmla="*/ 644867 h 1342321"/>
              <a:gd name="connsiteX3" fmla="*/ 68404 w 1869774"/>
              <a:gd name="connsiteY3" fmla="*/ 262730 h 1342321"/>
              <a:gd name="connsiteX4" fmla="*/ 627962 w 1869774"/>
              <a:gd name="connsiteY4" fmla="*/ 112605 h 1342321"/>
              <a:gd name="connsiteX5" fmla="*/ 1105634 w 1869774"/>
              <a:gd name="connsiteY5" fmla="*/ 3422 h 1342321"/>
              <a:gd name="connsiteX6" fmla="*/ 1542362 w 1869774"/>
              <a:gd name="connsiteY6" fmla="*/ 71661 h 1342321"/>
              <a:gd name="connsiteX7" fmla="*/ 1815317 w 1869774"/>
              <a:gd name="connsiteY7" fmla="*/ 481094 h 1342321"/>
              <a:gd name="connsiteX8" fmla="*/ 1815317 w 1869774"/>
              <a:gd name="connsiteY8" fmla="*/ 672163 h 1342321"/>
              <a:gd name="connsiteX9" fmla="*/ 1242111 w 1869774"/>
              <a:gd name="connsiteY9" fmla="*/ 808640 h 1342321"/>
              <a:gd name="connsiteX10" fmla="*/ 859974 w 1869774"/>
              <a:gd name="connsiteY10" fmla="*/ 972413 h 1342321"/>
              <a:gd name="connsiteX11" fmla="*/ 532428 w 1869774"/>
              <a:gd name="connsiteY11" fmla="*/ 1095243 h 1342321"/>
              <a:gd name="connsiteX12" fmla="*/ 232177 w 1869774"/>
              <a:gd name="connsiteY12" fmla="*/ 1340903 h 1342321"/>
              <a:gd name="connsiteX0" fmla="*/ 232177 w 2040607"/>
              <a:gd name="connsiteY0" fmla="*/ 1339974 h 1341392"/>
              <a:gd name="connsiteX1" fmla="*/ 109347 w 2040607"/>
              <a:gd name="connsiteY1" fmla="*/ 971484 h 1341392"/>
              <a:gd name="connsiteX2" fmla="*/ 13813 w 2040607"/>
              <a:gd name="connsiteY2" fmla="*/ 643938 h 1341392"/>
              <a:gd name="connsiteX3" fmla="*/ 68404 w 2040607"/>
              <a:gd name="connsiteY3" fmla="*/ 261801 h 1341392"/>
              <a:gd name="connsiteX4" fmla="*/ 627962 w 2040607"/>
              <a:gd name="connsiteY4" fmla="*/ 111676 h 1341392"/>
              <a:gd name="connsiteX5" fmla="*/ 1105634 w 2040607"/>
              <a:gd name="connsiteY5" fmla="*/ 2493 h 1341392"/>
              <a:gd name="connsiteX6" fmla="*/ 1542362 w 2040607"/>
              <a:gd name="connsiteY6" fmla="*/ 70732 h 1341392"/>
              <a:gd name="connsiteX7" fmla="*/ 2031341 w 2040607"/>
              <a:gd name="connsiteY7" fmla="*/ 437218 h 1341392"/>
              <a:gd name="connsiteX8" fmla="*/ 1815317 w 2040607"/>
              <a:gd name="connsiteY8" fmla="*/ 671234 h 1341392"/>
              <a:gd name="connsiteX9" fmla="*/ 1242111 w 2040607"/>
              <a:gd name="connsiteY9" fmla="*/ 807711 h 1341392"/>
              <a:gd name="connsiteX10" fmla="*/ 859974 w 2040607"/>
              <a:gd name="connsiteY10" fmla="*/ 971484 h 1341392"/>
              <a:gd name="connsiteX11" fmla="*/ 532428 w 2040607"/>
              <a:gd name="connsiteY11" fmla="*/ 1094314 h 1341392"/>
              <a:gd name="connsiteX12" fmla="*/ 232177 w 2040607"/>
              <a:gd name="connsiteY12" fmla="*/ 1339974 h 1341392"/>
              <a:gd name="connsiteX0" fmla="*/ 232177 w 2039714"/>
              <a:gd name="connsiteY0" fmla="*/ 1478056 h 1479474"/>
              <a:gd name="connsiteX1" fmla="*/ 109347 w 2039714"/>
              <a:gd name="connsiteY1" fmla="*/ 1109566 h 1479474"/>
              <a:gd name="connsiteX2" fmla="*/ 13813 w 2039714"/>
              <a:gd name="connsiteY2" fmla="*/ 782020 h 1479474"/>
              <a:gd name="connsiteX3" fmla="*/ 68404 w 2039714"/>
              <a:gd name="connsiteY3" fmla="*/ 399883 h 1479474"/>
              <a:gd name="connsiteX4" fmla="*/ 627962 w 2039714"/>
              <a:gd name="connsiteY4" fmla="*/ 249758 h 1479474"/>
              <a:gd name="connsiteX5" fmla="*/ 1105634 w 2039714"/>
              <a:gd name="connsiteY5" fmla="*/ 140575 h 1479474"/>
              <a:gd name="connsiteX6" fmla="*/ 1559894 w 2039714"/>
              <a:gd name="connsiteY6" fmla="*/ 18983 h 1479474"/>
              <a:gd name="connsiteX7" fmla="*/ 2031341 w 2039714"/>
              <a:gd name="connsiteY7" fmla="*/ 575300 h 1479474"/>
              <a:gd name="connsiteX8" fmla="*/ 1815317 w 2039714"/>
              <a:gd name="connsiteY8" fmla="*/ 809316 h 1479474"/>
              <a:gd name="connsiteX9" fmla="*/ 1242111 w 2039714"/>
              <a:gd name="connsiteY9" fmla="*/ 945793 h 1479474"/>
              <a:gd name="connsiteX10" fmla="*/ 859974 w 2039714"/>
              <a:gd name="connsiteY10" fmla="*/ 1109566 h 1479474"/>
              <a:gd name="connsiteX11" fmla="*/ 532428 w 2039714"/>
              <a:gd name="connsiteY11" fmla="*/ 1232396 h 1479474"/>
              <a:gd name="connsiteX12" fmla="*/ 232177 w 2039714"/>
              <a:gd name="connsiteY12" fmla="*/ 1478056 h 1479474"/>
              <a:gd name="connsiteX0" fmla="*/ 232177 w 2039714"/>
              <a:gd name="connsiteY0" fmla="*/ 1513725 h 1515143"/>
              <a:gd name="connsiteX1" fmla="*/ 109347 w 2039714"/>
              <a:gd name="connsiteY1" fmla="*/ 1145235 h 1515143"/>
              <a:gd name="connsiteX2" fmla="*/ 13813 w 2039714"/>
              <a:gd name="connsiteY2" fmla="*/ 817689 h 1515143"/>
              <a:gd name="connsiteX3" fmla="*/ 68404 w 2039714"/>
              <a:gd name="connsiteY3" fmla="*/ 435552 h 1515143"/>
              <a:gd name="connsiteX4" fmla="*/ 627962 w 2039714"/>
              <a:gd name="connsiteY4" fmla="*/ 285427 h 1515143"/>
              <a:gd name="connsiteX5" fmla="*/ 1054065 w 2039714"/>
              <a:gd name="connsiteY5" fmla="*/ 46852 h 1515143"/>
              <a:gd name="connsiteX6" fmla="*/ 1559894 w 2039714"/>
              <a:gd name="connsiteY6" fmla="*/ 54652 h 1515143"/>
              <a:gd name="connsiteX7" fmla="*/ 2031341 w 2039714"/>
              <a:gd name="connsiteY7" fmla="*/ 610969 h 1515143"/>
              <a:gd name="connsiteX8" fmla="*/ 1815317 w 2039714"/>
              <a:gd name="connsiteY8" fmla="*/ 844985 h 1515143"/>
              <a:gd name="connsiteX9" fmla="*/ 1242111 w 2039714"/>
              <a:gd name="connsiteY9" fmla="*/ 981462 h 1515143"/>
              <a:gd name="connsiteX10" fmla="*/ 859974 w 2039714"/>
              <a:gd name="connsiteY10" fmla="*/ 1145235 h 1515143"/>
              <a:gd name="connsiteX11" fmla="*/ 532428 w 2039714"/>
              <a:gd name="connsiteY11" fmla="*/ 1268065 h 1515143"/>
              <a:gd name="connsiteX12" fmla="*/ 232177 w 2039714"/>
              <a:gd name="connsiteY12" fmla="*/ 1513725 h 1515143"/>
              <a:gd name="connsiteX0" fmla="*/ 227467 w 2035004"/>
              <a:gd name="connsiteY0" fmla="*/ 1508147 h 1509565"/>
              <a:gd name="connsiteX1" fmla="*/ 104637 w 2035004"/>
              <a:gd name="connsiteY1" fmla="*/ 1139657 h 1509565"/>
              <a:gd name="connsiteX2" fmla="*/ 9103 w 2035004"/>
              <a:gd name="connsiteY2" fmla="*/ 812111 h 1509565"/>
              <a:gd name="connsiteX3" fmla="*/ 63694 w 2035004"/>
              <a:gd name="connsiteY3" fmla="*/ 429974 h 1509565"/>
              <a:gd name="connsiteX4" fmla="*/ 537085 w 2035004"/>
              <a:gd name="connsiteY4" fmla="*/ 167778 h 1509565"/>
              <a:gd name="connsiteX5" fmla="*/ 1049355 w 2035004"/>
              <a:gd name="connsiteY5" fmla="*/ 41274 h 1509565"/>
              <a:gd name="connsiteX6" fmla="*/ 1555184 w 2035004"/>
              <a:gd name="connsiteY6" fmla="*/ 49074 h 1509565"/>
              <a:gd name="connsiteX7" fmla="*/ 2026631 w 2035004"/>
              <a:gd name="connsiteY7" fmla="*/ 605391 h 1509565"/>
              <a:gd name="connsiteX8" fmla="*/ 1810607 w 2035004"/>
              <a:gd name="connsiteY8" fmla="*/ 839407 h 1509565"/>
              <a:gd name="connsiteX9" fmla="*/ 1237401 w 2035004"/>
              <a:gd name="connsiteY9" fmla="*/ 975884 h 1509565"/>
              <a:gd name="connsiteX10" fmla="*/ 855264 w 2035004"/>
              <a:gd name="connsiteY10" fmla="*/ 1139657 h 1509565"/>
              <a:gd name="connsiteX11" fmla="*/ 527718 w 2035004"/>
              <a:gd name="connsiteY11" fmla="*/ 1262487 h 1509565"/>
              <a:gd name="connsiteX12" fmla="*/ 227467 w 2035004"/>
              <a:gd name="connsiteY12" fmla="*/ 1508147 h 1509565"/>
              <a:gd name="connsiteX0" fmla="*/ 201623 w 2035004"/>
              <a:gd name="connsiteY0" fmla="*/ 1387964 h 1390592"/>
              <a:gd name="connsiteX1" fmla="*/ 104637 w 2035004"/>
              <a:gd name="connsiteY1" fmla="*/ 1139657 h 1390592"/>
              <a:gd name="connsiteX2" fmla="*/ 9103 w 2035004"/>
              <a:gd name="connsiteY2" fmla="*/ 812111 h 1390592"/>
              <a:gd name="connsiteX3" fmla="*/ 63694 w 2035004"/>
              <a:gd name="connsiteY3" fmla="*/ 429974 h 1390592"/>
              <a:gd name="connsiteX4" fmla="*/ 537085 w 2035004"/>
              <a:gd name="connsiteY4" fmla="*/ 167778 h 1390592"/>
              <a:gd name="connsiteX5" fmla="*/ 1049355 w 2035004"/>
              <a:gd name="connsiteY5" fmla="*/ 41274 h 1390592"/>
              <a:gd name="connsiteX6" fmla="*/ 1555184 w 2035004"/>
              <a:gd name="connsiteY6" fmla="*/ 49074 h 1390592"/>
              <a:gd name="connsiteX7" fmla="*/ 2026631 w 2035004"/>
              <a:gd name="connsiteY7" fmla="*/ 605391 h 1390592"/>
              <a:gd name="connsiteX8" fmla="*/ 1810607 w 2035004"/>
              <a:gd name="connsiteY8" fmla="*/ 839407 h 1390592"/>
              <a:gd name="connsiteX9" fmla="*/ 1237401 w 2035004"/>
              <a:gd name="connsiteY9" fmla="*/ 975884 h 1390592"/>
              <a:gd name="connsiteX10" fmla="*/ 855264 w 2035004"/>
              <a:gd name="connsiteY10" fmla="*/ 1139657 h 1390592"/>
              <a:gd name="connsiteX11" fmla="*/ 527718 w 2035004"/>
              <a:gd name="connsiteY11" fmla="*/ 1262487 h 1390592"/>
              <a:gd name="connsiteX12" fmla="*/ 201623 w 2035004"/>
              <a:gd name="connsiteY12" fmla="*/ 1387964 h 1390592"/>
              <a:gd name="connsiteX0" fmla="*/ 198145 w 2031526"/>
              <a:gd name="connsiteY0" fmla="*/ 1387964 h 1391227"/>
              <a:gd name="connsiteX1" fmla="*/ 23526 w 2031526"/>
              <a:gd name="connsiteY1" fmla="*/ 1122878 h 1391227"/>
              <a:gd name="connsiteX2" fmla="*/ 5625 w 2031526"/>
              <a:gd name="connsiteY2" fmla="*/ 812111 h 1391227"/>
              <a:gd name="connsiteX3" fmla="*/ 60216 w 2031526"/>
              <a:gd name="connsiteY3" fmla="*/ 429974 h 1391227"/>
              <a:gd name="connsiteX4" fmla="*/ 533607 w 2031526"/>
              <a:gd name="connsiteY4" fmla="*/ 167778 h 1391227"/>
              <a:gd name="connsiteX5" fmla="*/ 1045877 w 2031526"/>
              <a:gd name="connsiteY5" fmla="*/ 41274 h 1391227"/>
              <a:gd name="connsiteX6" fmla="*/ 1551706 w 2031526"/>
              <a:gd name="connsiteY6" fmla="*/ 49074 h 1391227"/>
              <a:gd name="connsiteX7" fmla="*/ 2023153 w 2031526"/>
              <a:gd name="connsiteY7" fmla="*/ 605391 h 1391227"/>
              <a:gd name="connsiteX8" fmla="*/ 1807129 w 2031526"/>
              <a:gd name="connsiteY8" fmla="*/ 839407 h 1391227"/>
              <a:gd name="connsiteX9" fmla="*/ 1233923 w 2031526"/>
              <a:gd name="connsiteY9" fmla="*/ 975884 h 1391227"/>
              <a:gd name="connsiteX10" fmla="*/ 851786 w 2031526"/>
              <a:gd name="connsiteY10" fmla="*/ 1139657 h 1391227"/>
              <a:gd name="connsiteX11" fmla="*/ 524240 w 2031526"/>
              <a:gd name="connsiteY11" fmla="*/ 1262487 h 1391227"/>
              <a:gd name="connsiteX12" fmla="*/ 198145 w 2031526"/>
              <a:gd name="connsiteY12" fmla="*/ 1387964 h 1391227"/>
              <a:gd name="connsiteX0" fmla="*/ 211835 w 2045216"/>
              <a:gd name="connsiteY0" fmla="*/ 1387964 h 1391227"/>
              <a:gd name="connsiteX1" fmla="*/ 37216 w 2045216"/>
              <a:gd name="connsiteY1" fmla="*/ 1122878 h 1391227"/>
              <a:gd name="connsiteX2" fmla="*/ 2060 w 2045216"/>
              <a:gd name="connsiteY2" fmla="*/ 769304 h 1391227"/>
              <a:gd name="connsiteX3" fmla="*/ 73906 w 2045216"/>
              <a:gd name="connsiteY3" fmla="*/ 429974 h 1391227"/>
              <a:gd name="connsiteX4" fmla="*/ 547297 w 2045216"/>
              <a:gd name="connsiteY4" fmla="*/ 167778 h 1391227"/>
              <a:gd name="connsiteX5" fmla="*/ 1059567 w 2045216"/>
              <a:gd name="connsiteY5" fmla="*/ 41274 h 1391227"/>
              <a:gd name="connsiteX6" fmla="*/ 1565396 w 2045216"/>
              <a:gd name="connsiteY6" fmla="*/ 49074 h 1391227"/>
              <a:gd name="connsiteX7" fmla="*/ 2036843 w 2045216"/>
              <a:gd name="connsiteY7" fmla="*/ 605391 h 1391227"/>
              <a:gd name="connsiteX8" fmla="*/ 1820819 w 2045216"/>
              <a:gd name="connsiteY8" fmla="*/ 839407 h 1391227"/>
              <a:gd name="connsiteX9" fmla="*/ 1247613 w 2045216"/>
              <a:gd name="connsiteY9" fmla="*/ 975884 h 1391227"/>
              <a:gd name="connsiteX10" fmla="*/ 865476 w 2045216"/>
              <a:gd name="connsiteY10" fmla="*/ 1139657 h 1391227"/>
              <a:gd name="connsiteX11" fmla="*/ 537930 w 2045216"/>
              <a:gd name="connsiteY11" fmla="*/ 1262487 h 1391227"/>
              <a:gd name="connsiteX12" fmla="*/ 211835 w 2045216"/>
              <a:gd name="connsiteY12" fmla="*/ 1387964 h 1391227"/>
              <a:gd name="connsiteX0" fmla="*/ 174725 w 2008106"/>
              <a:gd name="connsiteY0" fmla="*/ 1387964 h 1391227"/>
              <a:gd name="connsiteX1" fmla="*/ 106 w 2008106"/>
              <a:gd name="connsiteY1" fmla="*/ 1122878 h 1391227"/>
              <a:gd name="connsiteX2" fmla="*/ 197004 w 2008106"/>
              <a:gd name="connsiteY2" fmla="*/ 810589 h 1391227"/>
              <a:gd name="connsiteX3" fmla="*/ 36796 w 2008106"/>
              <a:gd name="connsiteY3" fmla="*/ 429974 h 1391227"/>
              <a:gd name="connsiteX4" fmla="*/ 510187 w 2008106"/>
              <a:gd name="connsiteY4" fmla="*/ 167778 h 1391227"/>
              <a:gd name="connsiteX5" fmla="*/ 1022457 w 2008106"/>
              <a:gd name="connsiteY5" fmla="*/ 41274 h 1391227"/>
              <a:gd name="connsiteX6" fmla="*/ 1528286 w 2008106"/>
              <a:gd name="connsiteY6" fmla="*/ 49074 h 1391227"/>
              <a:gd name="connsiteX7" fmla="*/ 1999733 w 2008106"/>
              <a:gd name="connsiteY7" fmla="*/ 605391 h 1391227"/>
              <a:gd name="connsiteX8" fmla="*/ 1783709 w 2008106"/>
              <a:gd name="connsiteY8" fmla="*/ 839407 h 1391227"/>
              <a:gd name="connsiteX9" fmla="*/ 1210503 w 2008106"/>
              <a:gd name="connsiteY9" fmla="*/ 975884 h 1391227"/>
              <a:gd name="connsiteX10" fmla="*/ 828366 w 2008106"/>
              <a:gd name="connsiteY10" fmla="*/ 1139657 h 1391227"/>
              <a:gd name="connsiteX11" fmla="*/ 500820 w 2008106"/>
              <a:gd name="connsiteY11" fmla="*/ 1262487 h 1391227"/>
              <a:gd name="connsiteX12" fmla="*/ 174725 w 2008106"/>
              <a:gd name="connsiteY12" fmla="*/ 1387964 h 1391227"/>
              <a:gd name="connsiteX0" fmla="*/ 147274 w 1980655"/>
              <a:gd name="connsiteY0" fmla="*/ 1387964 h 1391757"/>
              <a:gd name="connsiteX1" fmla="*/ 191059 w 1980655"/>
              <a:gd name="connsiteY1" fmla="*/ 1109698 h 1391757"/>
              <a:gd name="connsiteX2" fmla="*/ 169553 w 1980655"/>
              <a:gd name="connsiteY2" fmla="*/ 810589 h 1391757"/>
              <a:gd name="connsiteX3" fmla="*/ 9345 w 1980655"/>
              <a:gd name="connsiteY3" fmla="*/ 429974 h 1391757"/>
              <a:gd name="connsiteX4" fmla="*/ 482736 w 1980655"/>
              <a:gd name="connsiteY4" fmla="*/ 167778 h 1391757"/>
              <a:gd name="connsiteX5" fmla="*/ 995006 w 1980655"/>
              <a:gd name="connsiteY5" fmla="*/ 41274 h 1391757"/>
              <a:gd name="connsiteX6" fmla="*/ 1500835 w 1980655"/>
              <a:gd name="connsiteY6" fmla="*/ 49074 h 1391757"/>
              <a:gd name="connsiteX7" fmla="*/ 1972282 w 1980655"/>
              <a:gd name="connsiteY7" fmla="*/ 605391 h 1391757"/>
              <a:gd name="connsiteX8" fmla="*/ 1756258 w 1980655"/>
              <a:gd name="connsiteY8" fmla="*/ 839407 h 1391757"/>
              <a:gd name="connsiteX9" fmla="*/ 1183052 w 1980655"/>
              <a:gd name="connsiteY9" fmla="*/ 975884 h 1391757"/>
              <a:gd name="connsiteX10" fmla="*/ 800915 w 1980655"/>
              <a:gd name="connsiteY10" fmla="*/ 1139657 h 1391757"/>
              <a:gd name="connsiteX11" fmla="*/ 473369 w 1980655"/>
              <a:gd name="connsiteY11" fmla="*/ 1262487 h 1391757"/>
              <a:gd name="connsiteX12" fmla="*/ 147274 w 1980655"/>
              <a:gd name="connsiteY12" fmla="*/ 1387964 h 1391757"/>
              <a:gd name="connsiteX0" fmla="*/ 283802 w 1980655"/>
              <a:gd name="connsiteY0" fmla="*/ 1252015 h 1274250"/>
              <a:gd name="connsiteX1" fmla="*/ 191059 w 1980655"/>
              <a:gd name="connsiteY1" fmla="*/ 1109698 h 1274250"/>
              <a:gd name="connsiteX2" fmla="*/ 169553 w 1980655"/>
              <a:gd name="connsiteY2" fmla="*/ 810589 h 1274250"/>
              <a:gd name="connsiteX3" fmla="*/ 9345 w 1980655"/>
              <a:gd name="connsiteY3" fmla="*/ 429974 h 1274250"/>
              <a:gd name="connsiteX4" fmla="*/ 482736 w 1980655"/>
              <a:gd name="connsiteY4" fmla="*/ 167778 h 1274250"/>
              <a:gd name="connsiteX5" fmla="*/ 995006 w 1980655"/>
              <a:gd name="connsiteY5" fmla="*/ 41274 h 1274250"/>
              <a:gd name="connsiteX6" fmla="*/ 1500835 w 1980655"/>
              <a:gd name="connsiteY6" fmla="*/ 49074 h 1274250"/>
              <a:gd name="connsiteX7" fmla="*/ 1972282 w 1980655"/>
              <a:gd name="connsiteY7" fmla="*/ 605391 h 1274250"/>
              <a:gd name="connsiteX8" fmla="*/ 1756258 w 1980655"/>
              <a:gd name="connsiteY8" fmla="*/ 839407 h 1274250"/>
              <a:gd name="connsiteX9" fmla="*/ 1183052 w 1980655"/>
              <a:gd name="connsiteY9" fmla="*/ 975884 h 1274250"/>
              <a:gd name="connsiteX10" fmla="*/ 800915 w 1980655"/>
              <a:gd name="connsiteY10" fmla="*/ 1139657 h 1274250"/>
              <a:gd name="connsiteX11" fmla="*/ 473369 w 1980655"/>
              <a:gd name="connsiteY11" fmla="*/ 1262487 h 1274250"/>
              <a:gd name="connsiteX12" fmla="*/ 283802 w 1980655"/>
              <a:gd name="connsiteY12" fmla="*/ 1252015 h 1274250"/>
              <a:gd name="connsiteX0" fmla="*/ 193603 w 1890456"/>
              <a:gd name="connsiteY0" fmla="*/ 1252015 h 1274250"/>
              <a:gd name="connsiteX1" fmla="*/ 100860 w 1890456"/>
              <a:gd name="connsiteY1" fmla="*/ 1109698 h 1274250"/>
              <a:gd name="connsiteX2" fmla="*/ 79354 w 1890456"/>
              <a:gd name="connsiteY2" fmla="*/ 810589 h 1274250"/>
              <a:gd name="connsiteX3" fmla="*/ 14699 w 1890456"/>
              <a:gd name="connsiteY3" fmla="*/ 484769 h 1274250"/>
              <a:gd name="connsiteX4" fmla="*/ 392537 w 1890456"/>
              <a:gd name="connsiteY4" fmla="*/ 167778 h 1274250"/>
              <a:gd name="connsiteX5" fmla="*/ 904807 w 1890456"/>
              <a:gd name="connsiteY5" fmla="*/ 41274 h 1274250"/>
              <a:gd name="connsiteX6" fmla="*/ 1410636 w 1890456"/>
              <a:gd name="connsiteY6" fmla="*/ 49074 h 1274250"/>
              <a:gd name="connsiteX7" fmla="*/ 1882083 w 1890456"/>
              <a:gd name="connsiteY7" fmla="*/ 605391 h 1274250"/>
              <a:gd name="connsiteX8" fmla="*/ 1666059 w 1890456"/>
              <a:gd name="connsiteY8" fmla="*/ 839407 h 1274250"/>
              <a:gd name="connsiteX9" fmla="*/ 1092853 w 1890456"/>
              <a:gd name="connsiteY9" fmla="*/ 975884 h 1274250"/>
              <a:gd name="connsiteX10" fmla="*/ 710716 w 1890456"/>
              <a:gd name="connsiteY10" fmla="*/ 1139657 h 1274250"/>
              <a:gd name="connsiteX11" fmla="*/ 383170 w 1890456"/>
              <a:gd name="connsiteY11" fmla="*/ 1262487 h 1274250"/>
              <a:gd name="connsiteX12" fmla="*/ 193603 w 1890456"/>
              <a:gd name="connsiteY12" fmla="*/ 1252015 h 1274250"/>
              <a:gd name="connsiteX0" fmla="*/ 192737 w 1889590"/>
              <a:gd name="connsiteY0" fmla="*/ 1256734 h 1278969"/>
              <a:gd name="connsiteX1" fmla="*/ 99994 w 1889590"/>
              <a:gd name="connsiteY1" fmla="*/ 1114417 h 1278969"/>
              <a:gd name="connsiteX2" fmla="*/ 78488 w 1889590"/>
              <a:gd name="connsiteY2" fmla="*/ 815308 h 1278969"/>
              <a:gd name="connsiteX3" fmla="*/ 13833 w 1889590"/>
              <a:gd name="connsiteY3" fmla="*/ 489488 h 1278969"/>
              <a:gd name="connsiteX4" fmla="*/ 378092 w 1889590"/>
              <a:gd name="connsiteY4" fmla="*/ 268142 h 1278969"/>
              <a:gd name="connsiteX5" fmla="*/ 903941 w 1889590"/>
              <a:gd name="connsiteY5" fmla="*/ 45993 h 1278969"/>
              <a:gd name="connsiteX6" fmla="*/ 1409770 w 1889590"/>
              <a:gd name="connsiteY6" fmla="*/ 53793 h 1278969"/>
              <a:gd name="connsiteX7" fmla="*/ 1881217 w 1889590"/>
              <a:gd name="connsiteY7" fmla="*/ 610110 h 1278969"/>
              <a:gd name="connsiteX8" fmla="*/ 1665193 w 1889590"/>
              <a:gd name="connsiteY8" fmla="*/ 844126 h 1278969"/>
              <a:gd name="connsiteX9" fmla="*/ 1091987 w 1889590"/>
              <a:gd name="connsiteY9" fmla="*/ 980603 h 1278969"/>
              <a:gd name="connsiteX10" fmla="*/ 709850 w 1889590"/>
              <a:gd name="connsiteY10" fmla="*/ 1144376 h 1278969"/>
              <a:gd name="connsiteX11" fmla="*/ 382304 w 1889590"/>
              <a:gd name="connsiteY11" fmla="*/ 1267206 h 1278969"/>
              <a:gd name="connsiteX12" fmla="*/ 192737 w 1889590"/>
              <a:gd name="connsiteY12" fmla="*/ 1256734 h 1278969"/>
              <a:gd name="connsiteX0" fmla="*/ 192737 w 1889590"/>
              <a:gd name="connsiteY0" fmla="*/ 1220663 h 1242898"/>
              <a:gd name="connsiteX1" fmla="*/ 99994 w 1889590"/>
              <a:gd name="connsiteY1" fmla="*/ 1078346 h 1242898"/>
              <a:gd name="connsiteX2" fmla="*/ 78488 w 1889590"/>
              <a:gd name="connsiteY2" fmla="*/ 779237 h 1242898"/>
              <a:gd name="connsiteX3" fmla="*/ 13833 w 1889590"/>
              <a:gd name="connsiteY3" fmla="*/ 453417 h 1242898"/>
              <a:gd name="connsiteX4" fmla="*/ 378092 w 1889590"/>
              <a:gd name="connsiteY4" fmla="*/ 232071 h 1242898"/>
              <a:gd name="connsiteX5" fmla="*/ 890452 w 1889590"/>
              <a:gd name="connsiteY5" fmla="*/ 146477 h 1242898"/>
              <a:gd name="connsiteX6" fmla="*/ 1409770 w 1889590"/>
              <a:gd name="connsiteY6" fmla="*/ 17722 h 1242898"/>
              <a:gd name="connsiteX7" fmla="*/ 1881217 w 1889590"/>
              <a:gd name="connsiteY7" fmla="*/ 574039 h 1242898"/>
              <a:gd name="connsiteX8" fmla="*/ 1665193 w 1889590"/>
              <a:gd name="connsiteY8" fmla="*/ 808055 h 1242898"/>
              <a:gd name="connsiteX9" fmla="*/ 1091987 w 1889590"/>
              <a:gd name="connsiteY9" fmla="*/ 944532 h 1242898"/>
              <a:gd name="connsiteX10" fmla="*/ 709850 w 1889590"/>
              <a:gd name="connsiteY10" fmla="*/ 1108305 h 1242898"/>
              <a:gd name="connsiteX11" fmla="*/ 382304 w 1889590"/>
              <a:gd name="connsiteY11" fmla="*/ 1231135 h 1242898"/>
              <a:gd name="connsiteX12" fmla="*/ 192737 w 1889590"/>
              <a:gd name="connsiteY12" fmla="*/ 1220663 h 1242898"/>
              <a:gd name="connsiteX0" fmla="*/ 192737 w 1893919"/>
              <a:gd name="connsiteY0" fmla="*/ 1146915 h 1169150"/>
              <a:gd name="connsiteX1" fmla="*/ 99994 w 1893919"/>
              <a:gd name="connsiteY1" fmla="*/ 1004598 h 1169150"/>
              <a:gd name="connsiteX2" fmla="*/ 78488 w 1893919"/>
              <a:gd name="connsiteY2" fmla="*/ 705489 h 1169150"/>
              <a:gd name="connsiteX3" fmla="*/ 13833 w 1893919"/>
              <a:gd name="connsiteY3" fmla="*/ 379669 h 1169150"/>
              <a:gd name="connsiteX4" fmla="*/ 378092 w 1893919"/>
              <a:gd name="connsiteY4" fmla="*/ 158323 h 1169150"/>
              <a:gd name="connsiteX5" fmla="*/ 890452 w 1893919"/>
              <a:gd name="connsiteY5" fmla="*/ 72729 h 1169150"/>
              <a:gd name="connsiteX6" fmla="*/ 1328120 w 1893919"/>
              <a:gd name="connsiteY6" fmla="*/ 25902 h 1169150"/>
              <a:gd name="connsiteX7" fmla="*/ 1881217 w 1893919"/>
              <a:gd name="connsiteY7" fmla="*/ 500291 h 1169150"/>
              <a:gd name="connsiteX8" fmla="*/ 1665193 w 1893919"/>
              <a:gd name="connsiteY8" fmla="*/ 734307 h 1169150"/>
              <a:gd name="connsiteX9" fmla="*/ 1091987 w 1893919"/>
              <a:gd name="connsiteY9" fmla="*/ 870784 h 1169150"/>
              <a:gd name="connsiteX10" fmla="*/ 709850 w 1893919"/>
              <a:gd name="connsiteY10" fmla="*/ 1034557 h 1169150"/>
              <a:gd name="connsiteX11" fmla="*/ 382304 w 1893919"/>
              <a:gd name="connsiteY11" fmla="*/ 1157387 h 1169150"/>
              <a:gd name="connsiteX12" fmla="*/ 192737 w 1893919"/>
              <a:gd name="connsiteY12" fmla="*/ 1146915 h 1169150"/>
              <a:gd name="connsiteX0" fmla="*/ 192737 w 1881237"/>
              <a:gd name="connsiteY0" fmla="*/ 1103658 h 1125893"/>
              <a:gd name="connsiteX1" fmla="*/ 99994 w 1881237"/>
              <a:gd name="connsiteY1" fmla="*/ 961341 h 1125893"/>
              <a:gd name="connsiteX2" fmla="*/ 78488 w 1881237"/>
              <a:gd name="connsiteY2" fmla="*/ 662232 h 1125893"/>
              <a:gd name="connsiteX3" fmla="*/ 13833 w 1881237"/>
              <a:gd name="connsiteY3" fmla="*/ 336412 h 1125893"/>
              <a:gd name="connsiteX4" fmla="*/ 378092 w 1881237"/>
              <a:gd name="connsiteY4" fmla="*/ 115066 h 1125893"/>
              <a:gd name="connsiteX5" fmla="*/ 890452 w 1881237"/>
              <a:gd name="connsiteY5" fmla="*/ 29472 h 1125893"/>
              <a:gd name="connsiteX6" fmla="*/ 1655962 w 1881237"/>
              <a:gd name="connsiteY6" fmla="*/ 37270 h 1125893"/>
              <a:gd name="connsiteX7" fmla="*/ 1881217 w 1881237"/>
              <a:gd name="connsiteY7" fmla="*/ 457034 h 1125893"/>
              <a:gd name="connsiteX8" fmla="*/ 1665193 w 1881237"/>
              <a:gd name="connsiteY8" fmla="*/ 691050 h 1125893"/>
              <a:gd name="connsiteX9" fmla="*/ 1091987 w 1881237"/>
              <a:gd name="connsiteY9" fmla="*/ 827527 h 1125893"/>
              <a:gd name="connsiteX10" fmla="*/ 709850 w 1881237"/>
              <a:gd name="connsiteY10" fmla="*/ 991300 h 1125893"/>
              <a:gd name="connsiteX11" fmla="*/ 382304 w 1881237"/>
              <a:gd name="connsiteY11" fmla="*/ 1114130 h 1125893"/>
              <a:gd name="connsiteX12" fmla="*/ 192737 w 1881237"/>
              <a:gd name="connsiteY12" fmla="*/ 1103658 h 112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1237" h="1125893">
                <a:moveTo>
                  <a:pt x="192737" y="1103658"/>
                </a:moveTo>
                <a:cubicBezTo>
                  <a:pt x="145685" y="1078193"/>
                  <a:pt x="119035" y="1034912"/>
                  <a:pt x="99994" y="961341"/>
                </a:cubicBezTo>
                <a:cubicBezTo>
                  <a:pt x="80953" y="887770"/>
                  <a:pt x="92848" y="766387"/>
                  <a:pt x="78488" y="662232"/>
                </a:cubicBezTo>
                <a:cubicBezTo>
                  <a:pt x="64128" y="558077"/>
                  <a:pt x="-36101" y="427606"/>
                  <a:pt x="13833" y="336412"/>
                </a:cubicBezTo>
                <a:cubicBezTo>
                  <a:pt x="63767" y="245218"/>
                  <a:pt x="231989" y="166223"/>
                  <a:pt x="378092" y="115066"/>
                </a:cubicBezTo>
                <a:cubicBezTo>
                  <a:pt x="524195" y="63909"/>
                  <a:pt x="677474" y="42438"/>
                  <a:pt x="890452" y="29472"/>
                </a:cubicBezTo>
                <a:cubicBezTo>
                  <a:pt x="1103430" y="16506"/>
                  <a:pt x="1490834" y="-33990"/>
                  <a:pt x="1655962" y="37270"/>
                </a:cubicBezTo>
                <a:cubicBezTo>
                  <a:pt x="1821090" y="108530"/>
                  <a:pt x="1879679" y="348071"/>
                  <a:pt x="1881217" y="457034"/>
                </a:cubicBezTo>
                <a:cubicBezTo>
                  <a:pt x="1882755" y="565997"/>
                  <a:pt x="1796731" y="629301"/>
                  <a:pt x="1665193" y="691050"/>
                </a:cubicBezTo>
                <a:cubicBezTo>
                  <a:pt x="1533655" y="752799"/>
                  <a:pt x="1251211" y="777485"/>
                  <a:pt x="1091987" y="827527"/>
                </a:cubicBezTo>
                <a:cubicBezTo>
                  <a:pt x="932763" y="877569"/>
                  <a:pt x="828130" y="943533"/>
                  <a:pt x="709850" y="991300"/>
                </a:cubicBezTo>
                <a:cubicBezTo>
                  <a:pt x="591570" y="1039067"/>
                  <a:pt x="468489" y="1095404"/>
                  <a:pt x="382304" y="1114130"/>
                </a:cubicBezTo>
                <a:cubicBezTo>
                  <a:pt x="296119" y="1132856"/>
                  <a:pt x="239789" y="1129123"/>
                  <a:pt x="192737" y="1103658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r-FR"/>
          </a:p>
        </p:txBody>
      </p:sp>
      <p:sp>
        <p:nvSpPr>
          <p:cNvPr id="8" name="Forme libre 7"/>
          <p:cNvSpPr/>
          <p:nvPr/>
        </p:nvSpPr>
        <p:spPr>
          <a:xfrm>
            <a:off x="2338222" y="1813939"/>
            <a:ext cx="3762042" cy="2966949"/>
          </a:xfrm>
          <a:custGeom>
            <a:avLst/>
            <a:gdLst>
              <a:gd name="connsiteX0" fmla="*/ 846395 w 2808647"/>
              <a:gd name="connsiteY0" fmla="*/ 1535481 h 1578988"/>
              <a:gd name="connsiteX1" fmla="*/ 286837 w 2808647"/>
              <a:gd name="connsiteY1" fmla="*/ 1562776 h 1578988"/>
              <a:gd name="connsiteX2" fmla="*/ 234 w 2808647"/>
              <a:gd name="connsiteY2" fmla="*/ 1317116 h 1578988"/>
              <a:gd name="connsiteX3" fmla="*/ 245894 w 2808647"/>
              <a:gd name="connsiteY3" fmla="*/ 934979 h 1578988"/>
              <a:gd name="connsiteX4" fmla="*/ 655327 w 2808647"/>
              <a:gd name="connsiteY4" fmla="*/ 443660 h 1578988"/>
              <a:gd name="connsiteX5" fmla="*/ 1214885 w 2808647"/>
              <a:gd name="connsiteY5" fmla="*/ 198000 h 1578988"/>
              <a:gd name="connsiteX6" fmla="*/ 1747148 w 2808647"/>
              <a:gd name="connsiteY6" fmla="*/ 20579 h 1578988"/>
              <a:gd name="connsiteX7" fmla="*/ 2443184 w 2808647"/>
              <a:gd name="connsiteY7" fmla="*/ 34227 h 1578988"/>
              <a:gd name="connsiteX8" fmla="*/ 2784378 w 2808647"/>
              <a:gd name="connsiteY8" fmla="*/ 293534 h 1578988"/>
              <a:gd name="connsiteX9" fmla="*/ 2743434 w 2808647"/>
              <a:gd name="connsiteY9" fmla="*/ 648376 h 1578988"/>
              <a:gd name="connsiteX10" fmla="*/ 2443184 w 2808647"/>
              <a:gd name="connsiteY10" fmla="*/ 757558 h 1578988"/>
              <a:gd name="connsiteX0" fmla="*/ 890299 w 2808647"/>
              <a:gd name="connsiteY0" fmla="*/ 1528532 h 1576966"/>
              <a:gd name="connsiteX1" fmla="*/ 286837 w 2808647"/>
              <a:gd name="connsiteY1" fmla="*/ 1562776 h 1576966"/>
              <a:gd name="connsiteX2" fmla="*/ 234 w 2808647"/>
              <a:gd name="connsiteY2" fmla="*/ 1317116 h 1576966"/>
              <a:gd name="connsiteX3" fmla="*/ 245894 w 2808647"/>
              <a:gd name="connsiteY3" fmla="*/ 934979 h 1576966"/>
              <a:gd name="connsiteX4" fmla="*/ 655327 w 2808647"/>
              <a:gd name="connsiteY4" fmla="*/ 443660 h 1576966"/>
              <a:gd name="connsiteX5" fmla="*/ 1214885 w 2808647"/>
              <a:gd name="connsiteY5" fmla="*/ 198000 h 1576966"/>
              <a:gd name="connsiteX6" fmla="*/ 1747148 w 2808647"/>
              <a:gd name="connsiteY6" fmla="*/ 20579 h 1576966"/>
              <a:gd name="connsiteX7" fmla="*/ 2443184 w 2808647"/>
              <a:gd name="connsiteY7" fmla="*/ 34227 h 1576966"/>
              <a:gd name="connsiteX8" fmla="*/ 2784378 w 2808647"/>
              <a:gd name="connsiteY8" fmla="*/ 293534 h 1576966"/>
              <a:gd name="connsiteX9" fmla="*/ 2743434 w 2808647"/>
              <a:gd name="connsiteY9" fmla="*/ 648376 h 1576966"/>
              <a:gd name="connsiteX10" fmla="*/ 2443184 w 2808647"/>
              <a:gd name="connsiteY10" fmla="*/ 757558 h 1576966"/>
              <a:gd name="connsiteX0" fmla="*/ 890299 w 2806793"/>
              <a:gd name="connsiteY0" fmla="*/ 1528532 h 1576966"/>
              <a:gd name="connsiteX1" fmla="*/ 286837 w 2806793"/>
              <a:gd name="connsiteY1" fmla="*/ 1562776 h 1576966"/>
              <a:gd name="connsiteX2" fmla="*/ 234 w 2806793"/>
              <a:gd name="connsiteY2" fmla="*/ 1317116 h 1576966"/>
              <a:gd name="connsiteX3" fmla="*/ 245894 w 2806793"/>
              <a:gd name="connsiteY3" fmla="*/ 934979 h 1576966"/>
              <a:gd name="connsiteX4" fmla="*/ 655327 w 2806793"/>
              <a:gd name="connsiteY4" fmla="*/ 443660 h 1576966"/>
              <a:gd name="connsiteX5" fmla="*/ 1214885 w 2806793"/>
              <a:gd name="connsiteY5" fmla="*/ 198000 h 1576966"/>
              <a:gd name="connsiteX6" fmla="*/ 1747148 w 2806793"/>
              <a:gd name="connsiteY6" fmla="*/ 20579 h 1576966"/>
              <a:gd name="connsiteX7" fmla="*/ 2443184 w 2806793"/>
              <a:gd name="connsiteY7" fmla="*/ 34227 h 1576966"/>
              <a:gd name="connsiteX8" fmla="*/ 2784378 w 2806793"/>
              <a:gd name="connsiteY8" fmla="*/ 293534 h 1576966"/>
              <a:gd name="connsiteX9" fmla="*/ 2743434 w 2806793"/>
              <a:gd name="connsiteY9" fmla="*/ 648376 h 1576966"/>
              <a:gd name="connsiteX10" fmla="*/ 2494427 w 2806793"/>
              <a:gd name="connsiteY10" fmla="*/ 845481 h 1576966"/>
              <a:gd name="connsiteX0" fmla="*/ 890299 w 2806793"/>
              <a:gd name="connsiteY0" fmla="*/ 1526622 h 1575056"/>
              <a:gd name="connsiteX1" fmla="*/ 286837 w 2806793"/>
              <a:gd name="connsiteY1" fmla="*/ 1560866 h 1575056"/>
              <a:gd name="connsiteX2" fmla="*/ 234 w 2806793"/>
              <a:gd name="connsiteY2" fmla="*/ 1315206 h 1575056"/>
              <a:gd name="connsiteX3" fmla="*/ 245894 w 2806793"/>
              <a:gd name="connsiteY3" fmla="*/ 933069 h 1575056"/>
              <a:gd name="connsiteX4" fmla="*/ 655327 w 2806793"/>
              <a:gd name="connsiteY4" fmla="*/ 441750 h 1575056"/>
              <a:gd name="connsiteX5" fmla="*/ 1200295 w 2806793"/>
              <a:gd name="connsiteY5" fmla="*/ 166857 h 1575056"/>
              <a:gd name="connsiteX6" fmla="*/ 1747148 w 2806793"/>
              <a:gd name="connsiteY6" fmla="*/ 18669 h 1575056"/>
              <a:gd name="connsiteX7" fmla="*/ 2443184 w 2806793"/>
              <a:gd name="connsiteY7" fmla="*/ 32317 h 1575056"/>
              <a:gd name="connsiteX8" fmla="*/ 2784378 w 2806793"/>
              <a:gd name="connsiteY8" fmla="*/ 291624 h 1575056"/>
              <a:gd name="connsiteX9" fmla="*/ 2743434 w 2806793"/>
              <a:gd name="connsiteY9" fmla="*/ 646466 h 1575056"/>
              <a:gd name="connsiteX10" fmla="*/ 2494427 w 2806793"/>
              <a:gd name="connsiteY10" fmla="*/ 843571 h 1575056"/>
              <a:gd name="connsiteX0" fmla="*/ 891078 w 2807572"/>
              <a:gd name="connsiteY0" fmla="*/ 1526622 h 1575056"/>
              <a:gd name="connsiteX1" fmla="*/ 287616 w 2807572"/>
              <a:gd name="connsiteY1" fmla="*/ 1560866 h 1575056"/>
              <a:gd name="connsiteX2" fmla="*/ 1013 w 2807572"/>
              <a:gd name="connsiteY2" fmla="*/ 1315206 h 1575056"/>
              <a:gd name="connsiteX3" fmla="*/ 210104 w 2807572"/>
              <a:gd name="connsiteY3" fmla="*/ 918588 h 1575056"/>
              <a:gd name="connsiteX4" fmla="*/ 656106 w 2807572"/>
              <a:gd name="connsiteY4" fmla="*/ 441750 h 1575056"/>
              <a:gd name="connsiteX5" fmla="*/ 1201074 w 2807572"/>
              <a:gd name="connsiteY5" fmla="*/ 166857 h 1575056"/>
              <a:gd name="connsiteX6" fmla="*/ 1747927 w 2807572"/>
              <a:gd name="connsiteY6" fmla="*/ 18669 h 1575056"/>
              <a:gd name="connsiteX7" fmla="*/ 2443963 w 2807572"/>
              <a:gd name="connsiteY7" fmla="*/ 32317 h 1575056"/>
              <a:gd name="connsiteX8" fmla="*/ 2785157 w 2807572"/>
              <a:gd name="connsiteY8" fmla="*/ 291624 h 1575056"/>
              <a:gd name="connsiteX9" fmla="*/ 2744213 w 2807572"/>
              <a:gd name="connsiteY9" fmla="*/ 646466 h 1575056"/>
              <a:gd name="connsiteX10" fmla="*/ 2495206 w 2807572"/>
              <a:gd name="connsiteY10" fmla="*/ 843571 h 1575056"/>
              <a:gd name="connsiteX0" fmla="*/ 830763 w 2807572"/>
              <a:gd name="connsiteY0" fmla="*/ 1544126 h 1580734"/>
              <a:gd name="connsiteX1" fmla="*/ 287616 w 2807572"/>
              <a:gd name="connsiteY1" fmla="*/ 1560866 h 1580734"/>
              <a:gd name="connsiteX2" fmla="*/ 1013 w 2807572"/>
              <a:gd name="connsiteY2" fmla="*/ 1315206 h 1580734"/>
              <a:gd name="connsiteX3" fmla="*/ 210104 w 2807572"/>
              <a:gd name="connsiteY3" fmla="*/ 918588 h 1580734"/>
              <a:gd name="connsiteX4" fmla="*/ 656106 w 2807572"/>
              <a:gd name="connsiteY4" fmla="*/ 441750 h 1580734"/>
              <a:gd name="connsiteX5" fmla="*/ 1201074 w 2807572"/>
              <a:gd name="connsiteY5" fmla="*/ 166857 h 1580734"/>
              <a:gd name="connsiteX6" fmla="*/ 1747927 w 2807572"/>
              <a:gd name="connsiteY6" fmla="*/ 18669 h 1580734"/>
              <a:gd name="connsiteX7" fmla="*/ 2443963 w 2807572"/>
              <a:gd name="connsiteY7" fmla="*/ 32317 h 1580734"/>
              <a:gd name="connsiteX8" fmla="*/ 2785157 w 2807572"/>
              <a:gd name="connsiteY8" fmla="*/ 291624 h 1580734"/>
              <a:gd name="connsiteX9" fmla="*/ 2744213 w 2807572"/>
              <a:gd name="connsiteY9" fmla="*/ 646466 h 1580734"/>
              <a:gd name="connsiteX10" fmla="*/ 2495206 w 2807572"/>
              <a:gd name="connsiteY10" fmla="*/ 843571 h 1580734"/>
              <a:gd name="connsiteX0" fmla="*/ 851836 w 2828645"/>
              <a:gd name="connsiteY0" fmla="*/ 1544126 h 1580734"/>
              <a:gd name="connsiteX1" fmla="*/ 308689 w 2828645"/>
              <a:gd name="connsiteY1" fmla="*/ 1560866 h 1580734"/>
              <a:gd name="connsiteX2" fmla="*/ 22086 w 2828645"/>
              <a:gd name="connsiteY2" fmla="*/ 1315206 h 1580734"/>
              <a:gd name="connsiteX3" fmla="*/ 93161 w 2828645"/>
              <a:gd name="connsiteY3" fmla="*/ 841087 h 1580734"/>
              <a:gd name="connsiteX4" fmla="*/ 677179 w 2828645"/>
              <a:gd name="connsiteY4" fmla="*/ 441750 h 1580734"/>
              <a:gd name="connsiteX5" fmla="*/ 1222147 w 2828645"/>
              <a:gd name="connsiteY5" fmla="*/ 166857 h 1580734"/>
              <a:gd name="connsiteX6" fmla="*/ 1769000 w 2828645"/>
              <a:gd name="connsiteY6" fmla="*/ 18669 h 1580734"/>
              <a:gd name="connsiteX7" fmla="*/ 2465036 w 2828645"/>
              <a:gd name="connsiteY7" fmla="*/ 32317 h 1580734"/>
              <a:gd name="connsiteX8" fmla="*/ 2806230 w 2828645"/>
              <a:gd name="connsiteY8" fmla="*/ 291624 h 1580734"/>
              <a:gd name="connsiteX9" fmla="*/ 2765286 w 2828645"/>
              <a:gd name="connsiteY9" fmla="*/ 646466 h 1580734"/>
              <a:gd name="connsiteX10" fmla="*/ 2516279 w 2828645"/>
              <a:gd name="connsiteY10" fmla="*/ 843571 h 1580734"/>
              <a:gd name="connsiteX0" fmla="*/ 846832 w 2823641"/>
              <a:gd name="connsiteY0" fmla="*/ 1544126 h 1580734"/>
              <a:gd name="connsiteX1" fmla="*/ 303685 w 2823641"/>
              <a:gd name="connsiteY1" fmla="*/ 1560866 h 1580734"/>
              <a:gd name="connsiteX2" fmla="*/ 17082 w 2823641"/>
              <a:gd name="connsiteY2" fmla="*/ 1315206 h 1580734"/>
              <a:gd name="connsiteX3" fmla="*/ 88157 w 2823641"/>
              <a:gd name="connsiteY3" fmla="*/ 841087 h 1580734"/>
              <a:gd name="connsiteX4" fmla="*/ 542825 w 2823641"/>
              <a:gd name="connsiteY4" fmla="*/ 286521 h 1580734"/>
              <a:gd name="connsiteX5" fmla="*/ 1217143 w 2823641"/>
              <a:gd name="connsiteY5" fmla="*/ 166857 h 1580734"/>
              <a:gd name="connsiteX6" fmla="*/ 1763996 w 2823641"/>
              <a:gd name="connsiteY6" fmla="*/ 18669 h 1580734"/>
              <a:gd name="connsiteX7" fmla="*/ 2460032 w 2823641"/>
              <a:gd name="connsiteY7" fmla="*/ 32317 h 1580734"/>
              <a:gd name="connsiteX8" fmla="*/ 2801226 w 2823641"/>
              <a:gd name="connsiteY8" fmla="*/ 291624 h 1580734"/>
              <a:gd name="connsiteX9" fmla="*/ 2760282 w 2823641"/>
              <a:gd name="connsiteY9" fmla="*/ 646466 h 1580734"/>
              <a:gd name="connsiteX10" fmla="*/ 2511275 w 2823641"/>
              <a:gd name="connsiteY10" fmla="*/ 843571 h 1580734"/>
              <a:gd name="connsiteX0" fmla="*/ 846832 w 2823641"/>
              <a:gd name="connsiteY0" fmla="*/ 1565735 h 1602343"/>
              <a:gd name="connsiteX1" fmla="*/ 303685 w 2823641"/>
              <a:gd name="connsiteY1" fmla="*/ 1582475 h 1602343"/>
              <a:gd name="connsiteX2" fmla="*/ 17082 w 2823641"/>
              <a:gd name="connsiteY2" fmla="*/ 1336815 h 1602343"/>
              <a:gd name="connsiteX3" fmla="*/ 88157 w 2823641"/>
              <a:gd name="connsiteY3" fmla="*/ 862696 h 1602343"/>
              <a:gd name="connsiteX4" fmla="*/ 542825 w 2823641"/>
              <a:gd name="connsiteY4" fmla="*/ 308130 h 1602343"/>
              <a:gd name="connsiteX5" fmla="*/ 1217246 w 2823641"/>
              <a:gd name="connsiteY5" fmla="*/ 15937 h 1602343"/>
              <a:gd name="connsiteX6" fmla="*/ 1763996 w 2823641"/>
              <a:gd name="connsiteY6" fmla="*/ 40278 h 1602343"/>
              <a:gd name="connsiteX7" fmla="*/ 2460032 w 2823641"/>
              <a:gd name="connsiteY7" fmla="*/ 53926 h 1602343"/>
              <a:gd name="connsiteX8" fmla="*/ 2801226 w 2823641"/>
              <a:gd name="connsiteY8" fmla="*/ 313233 h 1602343"/>
              <a:gd name="connsiteX9" fmla="*/ 2760282 w 2823641"/>
              <a:gd name="connsiteY9" fmla="*/ 668075 h 1602343"/>
              <a:gd name="connsiteX10" fmla="*/ 2511275 w 2823641"/>
              <a:gd name="connsiteY10" fmla="*/ 865180 h 1602343"/>
              <a:gd name="connsiteX0" fmla="*/ 846832 w 2823641"/>
              <a:gd name="connsiteY0" fmla="*/ 1613438 h 1650046"/>
              <a:gd name="connsiteX1" fmla="*/ 303685 w 2823641"/>
              <a:gd name="connsiteY1" fmla="*/ 1630178 h 1650046"/>
              <a:gd name="connsiteX2" fmla="*/ 17082 w 2823641"/>
              <a:gd name="connsiteY2" fmla="*/ 1384518 h 1650046"/>
              <a:gd name="connsiteX3" fmla="*/ 88157 w 2823641"/>
              <a:gd name="connsiteY3" fmla="*/ 910399 h 1650046"/>
              <a:gd name="connsiteX4" fmla="*/ 542825 w 2823641"/>
              <a:gd name="connsiteY4" fmla="*/ 355833 h 1650046"/>
              <a:gd name="connsiteX5" fmla="*/ 1217246 w 2823641"/>
              <a:gd name="connsiteY5" fmla="*/ 63640 h 1650046"/>
              <a:gd name="connsiteX6" fmla="*/ 1824535 w 2823641"/>
              <a:gd name="connsiteY6" fmla="*/ 1710 h 1650046"/>
              <a:gd name="connsiteX7" fmla="*/ 2460032 w 2823641"/>
              <a:gd name="connsiteY7" fmla="*/ 101629 h 1650046"/>
              <a:gd name="connsiteX8" fmla="*/ 2801226 w 2823641"/>
              <a:gd name="connsiteY8" fmla="*/ 360936 h 1650046"/>
              <a:gd name="connsiteX9" fmla="*/ 2760282 w 2823641"/>
              <a:gd name="connsiteY9" fmla="*/ 715778 h 1650046"/>
              <a:gd name="connsiteX10" fmla="*/ 2511275 w 2823641"/>
              <a:gd name="connsiteY10" fmla="*/ 912883 h 1650046"/>
              <a:gd name="connsiteX0" fmla="*/ 846832 w 2816613"/>
              <a:gd name="connsiteY0" fmla="*/ 1717713 h 1754321"/>
              <a:gd name="connsiteX1" fmla="*/ 303685 w 2816613"/>
              <a:gd name="connsiteY1" fmla="*/ 1734453 h 1754321"/>
              <a:gd name="connsiteX2" fmla="*/ 17082 w 2816613"/>
              <a:gd name="connsiteY2" fmla="*/ 1488793 h 1754321"/>
              <a:gd name="connsiteX3" fmla="*/ 88157 w 2816613"/>
              <a:gd name="connsiteY3" fmla="*/ 1014674 h 1754321"/>
              <a:gd name="connsiteX4" fmla="*/ 542825 w 2816613"/>
              <a:gd name="connsiteY4" fmla="*/ 460108 h 1754321"/>
              <a:gd name="connsiteX5" fmla="*/ 1217246 w 2816613"/>
              <a:gd name="connsiteY5" fmla="*/ 167915 h 1754321"/>
              <a:gd name="connsiteX6" fmla="*/ 1824535 w 2816613"/>
              <a:gd name="connsiteY6" fmla="*/ 105985 h 1754321"/>
              <a:gd name="connsiteX7" fmla="*/ 2555139 w 2816613"/>
              <a:gd name="connsiteY7" fmla="*/ 16109 h 1754321"/>
              <a:gd name="connsiteX8" fmla="*/ 2801226 w 2816613"/>
              <a:gd name="connsiteY8" fmla="*/ 465211 h 1754321"/>
              <a:gd name="connsiteX9" fmla="*/ 2760282 w 2816613"/>
              <a:gd name="connsiteY9" fmla="*/ 820053 h 1754321"/>
              <a:gd name="connsiteX10" fmla="*/ 2511275 w 2816613"/>
              <a:gd name="connsiteY10" fmla="*/ 1017158 h 1754321"/>
              <a:gd name="connsiteX0" fmla="*/ 846832 w 2960991"/>
              <a:gd name="connsiteY0" fmla="*/ 1722105 h 1758713"/>
              <a:gd name="connsiteX1" fmla="*/ 303685 w 2960991"/>
              <a:gd name="connsiteY1" fmla="*/ 1738845 h 1758713"/>
              <a:gd name="connsiteX2" fmla="*/ 17082 w 2960991"/>
              <a:gd name="connsiteY2" fmla="*/ 1493185 h 1758713"/>
              <a:gd name="connsiteX3" fmla="*/ 88157 w 2960991"/>
              <a:gd name="connsiteY3" fmla="*/ 1019066 h 1758713"/>
              <a:gd name="connsiteX4" fmla="*/ 542825 w 2960991"/>
              <a:gd name="connsiteY4" fmla="*/ 464500 h 1758713"/>
              <a:gd name="connsiteX5" fmla="*/ 1217246 w 2960991"/>
              <a:gd name="connsiteY5" fmla="*/ 172307 h 1758713"/>
              <a:gd name="connsiteX6" fmla="*/ 1824535 w 2960991"/>
              <a:gd name="connsiteY6" fmla="*/ 110377 h 1758713"/>
              <a:gd name="connsiteX7" fmla="*/ 2555139 w 2960991"/>
              <a:gd name="connsiteY7" fmla="*/ 20501 h 1758713"/>
              <a:gd name="connsiteX8" fmla="*/ 2956751 w 2960991"/>
              <a:gd name="connsiteY8" fmla="*/ 538701 h 1758713"/>
              <a:gd name="connsiteX9" fmla="*/ 2760282 w 2960991"/>
              <a:gd name="connsiteY9" fmla="*/ 824445 h 1758713"/>
              <a:gd name="connsiteX10" fmla="*/ 2511275 w 2960991"/>
              <a:gd name="connsiteY10" fmla="*/ 1021550 h 1758713"/>
              <a:gd name="connsiteX0" fmla="*/ 846832 w 2967709"/>
              <a:gd name="connsiteY0" fmla="*/ 1722105 h 1758713"/>
              <a:gd name="connsiteX1" fmla="*/ 303685 w 2967709"/>
              <a:gd name="connsiteY1" fmla="*/ 1738845 h 1758713"/>
              <a:gd name="connsiteX2" fmla="*/ 17082 w 2967709"/>
              <a:gd name="connsiteY2" fmla="*/ 1493185 h 1758713"/>
              <a:gd name="connsiteX3" fmla="*/ 88157 w 2967709"/>
              <a:gd name="connsiteY3" fmla="*/ 1019066 h 1758713"/>
              <a:gd name="connsiteX4" fmla="*/ 542825 w 2967709"/>
              <a:gd name="connsiteY4" fmla="*/ 464500 h 1758713"/>
              <a:gd name="connsiteX5" fmla="*/ 1217246 w 2967709"/>
              <a:gd name="connsiteY5" fmla="*/ 172307 h 1758713"/>
              <a:gd name="connsiteX6" fmla="*/ 1824535 w 2967709"/>
              <a:gd name="connsiteY6" fmla="*/ 110377 h 1758713"/>
              <a:gd name="connsiteX7" fmla="*/ 2555139 w 2967709"/>
              <a:gd name="connsiteY7" fmla="*/ 20501 h 1758713"/>
              <a:gd name="connsiteX8" fmla="*/ 2956751 w 2967709"/>
              <a:gd name="connsiteY8" fmla="*/ 538701 h 1758713"/>
              <a:gd name="connsiteX9" fmla="*/ 2838160 w 2967709"/>
              <a:gd name="connsiteY9" fmla="*/ 902230 h 1758713"/>
              <a:gd name="connsiteX10" fmla="*/ 2511275 w 2967709"/>
              <a:gd name="connsiteY10" fmla="*/ 1021550 h 1758713"/>
              <a:gd name="connsiteX0" fmla="*/ 846832 w 2967709"/>
              <a:gd name="connsiteY0" fmla="*/ 1738660 h 1775268"/>
              <a:gd name="connsiteX1" fmla="*/ 303685 w 2967709"/>
              <a:gd name="connsiteY1" fmla="*/ 1755400 h 1775268"/>
              <a:gd name="connsiteX2" fmla="*/ 17082 w 2967709"/>
              <a:gd name="connsiteY2" fmla="*/ 1509740 h 1775268"/>
              <a:gd name="connsiteX3" fmla="*/ 88157 w 2967709"/>
              <a:gd name="connsiteY3" fmla="*/ 1035621 h 1775268"/>
              <a:gd name="connsiteX4" fmla="*/ 542825 w 2967709"/>
              <a:gd name="connsiteY4" fmla="*/ 481055 h 1775268"/>
              <a:gd name="connsiteX5" fmla="*/ 1217246 w 2967709"/>
              <a:gd name="connsiteY5" fmla="*/ 188862 h 1775268"/>
              <a:gd name="connsiteX6" fmla="*/ 1816062 w 2967709"/>
              <a:gd name="connsiteY6" fmla="*/ 57928 h 1775268"/>
              <a:gd name="connsiteX7" fmla="*/ 2555139 w 2967709"/>
              <a:gd name="connsiteY7" fmla="*/ 37056 h 1775268"/>
              <a:gd name="connsiteX8" fmla="*/ 2956751 w 2967709"/>
              <a:gd name="connsiteY8" fmla="*/ 555256 h 1775268"/>
              <a:gd name="connsiteX9" fmla="*/ 2838160 w 2967709"/>
              <a:gd name="connsiteY9" fmla="*/ 918785 h 1775268"/>
              <a:gd name="connsiteX10" fmla="*/ 2511275 w 2967709"/>
              <a:gd name="connsiteY10" fmla="*/ 1038105 h 1775268"/>
              <a:gd name="connsiteX0" fmla="*/ 846832 w 2967709"/>
              <a:gd name="connsiteY0" fmla="*/ 1738660 h 1775268"/>
              <a:gd name="connsiteX1" fmla="*/ 303685 w 2967709"/>
              <a:gd name="connsiteY1" fmla="*/ 1755400 h 1775268"/>
              <a:gd name="connsiteX2" fmla="*/ 17082 w 2967709"/>
              <a:gd name="connsiteY2" fmla="*/ 1509740 h 1775268"/>
              <a:gd name="connsiteX3" fmla="*/ 88157 w 2967709"/>
              <a:gd name="connsiteY3" fmla="*/ 1035621 h 1775268"/>
              <a:gd name="connsiteX4" fmla="*/ 542825 w 2967709"/>
              <a:gd name="connsiteY4" fmla="*/ 481055 h 1775268"/>
              <a:gd name="connsiteX5" fmla="*/ 1217246 w 2967709"/>
              <a:gd name="connsiteY5" fmla="*/ 188862 h 1775268"/>
              <a:gd name="connsiteX6" fmla="*/ 1816062 w 2967709"/>
              <a:gd name="connsiteY6" fmla="*/ 57928 h 1775268"/>
              <a:gd name="connsiteX7" fmla="*/ 2555139 w 2967709"/>
              <a:gd name="connsiteY7" fmla="*/ 37056 h 1775268"/>
              <a:gd name="connsiteX8" fmla="*/ 2956751 w 2967709"/>
              <a:gd name="connsiteY8" fmla="*/ 555256 h 1775268"/>
              <a:gd name="connsiteX9" fmla="*/ 2838160 w 2967709"/>
              <a:gd name="connsiteY9" fmla="*/ 918785 h 1775268"/>
              <a:gd name="connsiteX10" fmla="*/ 2658149 w 2967709"/>
              <a:gd name="connsiteY10" fmla="*/ 995136 h 1775268"/>
              <a:gd name="connsiteX0" fmla="*/ 846832 w 2967709"/>
              <a:gd name="connsiteY0" fmla="*/ 1738660 h 1775268"/>
              <a:gd name="connsiteX1" fmla="*/ 303685 w 2967709"/>
              <a:gd name="connsiteY1" fmla="*/ 1755400 h 1775268"/>
              <a:gd name="connsiteX2" fmla="*/ 17082 w 2967709"/>
              <a:gd name="connsiteY2" fmla="*/ 1509740 h 1775268"/>
              <a:gd name="connsiteX3" fmla="*/ 88157 w 2967709"/>
              <a:gd name="connsiteY3" fmla="*/ 1035621 h 1775268"/>
              <a:gd name="connsiteX4" fmla="*/ 542825 w 2967709"/>
              <a:gd name="connsiteY4" fmla="*/ 481055 h 1775268"/>
              <a:gd name="connsiteX5" fmla="*/ 1217246 w 2967709"/>
              <a:gd name="connsiteY5" fmla="*/ 188862 h 1775268"/>
              <a:gd name="connsiteX6" fmla="*/ 1816062 w 2967709"/>
              <a:gd name="connsiteY6" fmla="*/ 57928 h 1775268"/>
              <a:gd name="connsiteX7" fmla="*/ 2555139 w 2967709"/>
              <a:gd name="connsiteY7" fmla="*/ 37056 h 1775268"/>
              <a:gd name="connsiteX8" fmla="*/ 2956751 w 2967709"/>
              <a:gd name="connsiteY8" fmla="*/ 555256 h 1775268"/>
              <a:gd name="connsiteX9" fmla="*/ 2838160 w 2967709"/>
              <a:gd name="connsiteY9" fmla="*/ 918785 h 1775268"/>
              <a:gd name="connsiteX10" fmla="*/ 2744645 w 2967709"/>
              <a:gd name="connsiteY10" fmla="*/ 995299 h 1775268"/>
              <a:gd name="connsiteX0" fmla="*/ 846832 w 2976701"/>
              <a:gd name="connsiteY0" fmla="*/ 1738660 h 1775268"/>
              <a:gd name="connsiteX1" fmla="*/ 303685 w 2976701"/>
              <a:gd name="connsiteY1" fmla="*/ 1755400 h 1775268"/>
              <a:gd name="connsiteX2" fmla="*/ 17082 w 2976701"/>
              <a:gd name="connsiteY2" fmla="*/ 1509740 h 1775268"/>
              <a:gd name="connsiteX3" fmla="*/ 88157 w 2976701"/>
              <a:gd name="connsiteY3" fmla="*/ 1035621 h 1775268"/>
              <a:gd name="connsiteX4" fmla="*/ 542825 w 2976701"/>
              <a:gd name="connsiteY4" fmla="*/ 481055 h 1775268"/>
              <a:gd name="connsiteX5" fmla="*/ 1217246 w 2976701"/>
              <a:gd name="connsiteY5" fmla="*/ 188862 h 1775268"/>
              <a:gd name="connsiteX6" fmla="*/ 1816062 w 2976701"/>
              <a:gd name="connsiteY6" fmla="*/ 57928 h 1775268"/>
              <a:gd name="connsiteX7" fmla="*/ 2555139 w 2976701"/>
              <a:gd name="connsiteY7" fmla="*/ 37056 h 1775268"/>
              <a:gd name="connsiteX8" fmla="*/ 2956751 w 2976701"/>
              <a:gd name="connsiteY8" fmla="*/ 555256 h 1775268"/>
              <a:gd name="connsiteX9" fmla="*/ 2890163 w 2976701"/>
              <a:gd name="connsiteY9" fmla="*/ 832657 h 1775268"/>
              <a:gd name="connsiteX10" fmla="*/ 2744645 w 2976701"/>
              <a:gd name="connsiteY10" fmla="*/ 995299 h 1775268"/>
              <a:gd name="connsiteX0" fmla="*/ 846832 w 2976701"/>
              <a:gd name="connsiteY0" fmla="*/ 1738660 h 1775268"/>
              <a:gd name="connsiteX1" fmla="*/ 303685 w 2976701"/>
              <a:gd name="connsiteY1" fmla="*/ 1755400 h 1775268"/>
              <a:gd name="connsiteX2" fmla="*/ 17082 w 2976701"/>
              <a:gd name="connsiteY2" fmla="*/ 1509740 h 1775268"/>
              <a:gd name="connsiteX3" fmla="*/ 88157 w 2976701"/>
              <a:gd name="connsiteY3" fmla="*/ 1035621 h 1775268"/>
              <a:gd name="connsiteX4" fmla="*/ 542825 w 2976701"/>
              <a:gd name="connsiteY4" fmla="*/ 481055 h 1775268"/>
              <a:gd name="connsiteX5" fmla="*/ 1217246 w 2976701"/>
              <a:gd name="connsiteY5" fmla="*/ 188862 h 1775268"/>
              <a:gd name="connsiteX6" fmla="*/ 1816062 w 2976701"/>
              <a:gd name="connsiteY6" fmla="*/ 57928 h 1775268"/>
              <a:gd name="connsiteX7" fmla="*/ 2555139 w 2976701"/>
              <a:gd name="connsiteY7" fmla="*/ 37056 h 1775268"/>
              <a:gd name="connsiteX8" fmla="*/ 2956751 w 2976701"/>
              <a:gd name="connsiteY8" fmla="*/ 555256 h 1775268"/>
              <a:gd name="connsiteX9" fmla="*/ 2890163 w 2976701"/>
              <a:gd name="connsiteY9" fmla="*/ 832657 h 1775268"/>
              <a:gd name="connsiteX10" fmla="*/ 2744645 w 2976701"/>
              <a:gd name="connsiteY10" fmla="*/ 995299 h 1775268"/>
              <a:gd name="connsiteX0" fmla="*/ 846832 w 2932818"/>
              <a:gd name="connsiteY0" fmla="*/ 1728444 h 1765052"/>
              <a:gd name="connsiteX1" fmla="*/ 303685 w 2932818"/>
              <a:gd name="connsiteY1" fmla="*/ 1745184 h 1765052"/>
              <a:gd name="connsiteX2" fmla="*/ 17082 w 2932818"/>
              <a:gd name="connsiteY2" fmla="*/ 1499524 h 1765052"/>
              <a:gd name="connsiteX3" fmla="*/ 88157 w 2932818"/>
              <a:gd name="connsiteY3" fmla="*/ 1025405 h 1765052"/>
              <a:gd name="connsiteX4" fmla="*/ 542825 w 2932818"/>
              <a:gd name="connsiteY4" fmla="*/ 470839 h 1765052"/>
              <a:gd name="connsiteX5" fmla="*/ 1217246 w 2932818"/>
              <a:gd name="connsiteY5" fmla="*/ 178646 h 1765052"/>
              <a:gd name="connsiteX6" fmla="*/ 1816062 w 2932818"/>
              <a:gd name="connsiteY6" fmla="*/ 47712 h 1765052"/>
              <a:gd name="connsiteX7" fmla="*/ 2555139 w 2932818"/>
              <a:gd name="connsiteY7" fmla="*/ 26840 h 1765052"/>
              <a:gd name="connsiteX8" fmla="*/ 2896611 w 2932818"/>
              <a:gd name="connsiteY8" fmla="*/ 407085 h 1765052"/>
              <a:gd name="connsiteX9" fmla="*/ 2890163 w 2932818"/>
              <a:gd name="connsiteY9" fmla="*/ 822441 h 1765052"/>
              <a:gd name="connsiteX10" fmla="*/ 2744645 w 2932818"/>
              <a:gd name="connsiteY10" fmla="*/ 985083 h 1765052"/>
              <a:gd name="connsiteX0" fmla="*/ 846832 w 2932720"/>
              <a:gd name="connsiteY0" fmla="*/ 1728444 h 1765052"/>
              <a:gd name="connsiteX1" fmla="*/ 303685 w 2932720"/>
              <a:gd name="connsiteY1" fmla="*/ 1745184 h 1765052"/>
              <a:gd name="connsiteX2" fmla="*/ 17082 w 2932720"/>
              <a:gd name="connsiteY2" fmla="*/ 1499524 h 1765052"/>
              <a:gd name="connsiteX3" fmla="*/ 88157 w 2932720"/>
              <a:gd name="connsiteY3" fmla="*/ 1025405 h 1765052"/>
              <a:gd name="connsiteX4" fmla="*/ 542825 w 2932720"/>
              <a:gd name="connsiteY4" fmla="*/ 470839 h 1765052"/>
              <a:gd name="connsiteX5" fmla="*/ 1217246 w 2932720"/>
              <a:gd name="connsiteY5" fmla="*/ 178646 h 1765052"/>
              <a:gd name="connsiteX6" fmla="*/ 1816062 w 2932720"/>
              <a:gd name="connsiteY6" fmla="*/ 47712 h 1765052"/>
              <a:gd name="connsiteX7" fmla="*/ 2555139 w 2932720"/>
              <a:gd name="connsiteY7" fmla="*/ 26840 h 1765052"/>
              <a:gd name="connsiteX8" fmla="*/ 2896611 w 2932720"/>
              <a:gd name="connsiteY8" fmla="*/ 407085 h 1765052"/>
              <a:gd name="connsiteX9" fmla="*/ 2890163 w 2932720"/>
              <a:gd name="connsiteY9" fmla="*/ 822441 h 1765052"/>
              <a:gd name="connsiteX10" fmla="*/ 2744645 w 2932720"/>
              <a:gd name="connsiteY10" fmla="*/ 985083 h 1765052"/>
              <a:gd name="connsiteX0" fmla="*/ 846832 w 3015000"/>
              <a:gd name="connsiteY0" fmla="*/ 1727171 h 1763779"/>
              <a:gd name="connsiteX1" fmla="*/ 303685 w 3015000"/>
              <a:gd name="connsiteY1" fmla="*/ 1743911 h 1763779"/>
              <a:gd name="connsiteX2" fmla="*/ 17082 w 3015000"/>
              <a:gd name="connsiteY2" fmla="*/ 1498251 h 1763779"/>
              <a:gd name="connsiteX3" fmla="*/ 88157 w 3015000"/>
              <a:gd name="connsiteY3" fmla="*/ 1024132 h 1763779"/>
              <a:gd name="connsiteX4" fmla="*/ 542825 w 3015000"/>
              <a:gd name="connsiteY4" fmla="*/ 469566 h 1763779"/>
              <a:gd name="connsiteX5" fmla="*/ 1217246 w 3015000"/>
              <a:gd name="connsiteY5" fmla="*/ 177373 h 1763779"/>
              <a:gd name="connsiteX6" fmla="*/ 1816062 w 3015000"/>
              <a:gd name="connsiteY6" fmla="*/ 46439 h 1763779"/>
              <a:gd name="connsiteX7" fmla="*/ 2555139 w 3015000"/>
              <a:gd name="connsiteY7" fmla="*/ 25567 h 1763779"/>
              <a:gd name="connsiteX8" fmla="*/ 3000382 w 3015000"/>
              <a:gd name="connsiteY8" fmla="*/ 388624 h 1763779"/>
              <a:gd name="connsiteX9" fmla="*/ 2890163 w 3015000"/>
              <a:gd name="connsiteY9" fmla="*/ 821168 h 1763779"/>
              <a:gd name="connsiteX10" fmla="*/ 2744645 w 3015000"/>
              <a:gd name="connsiteY10" fmla="*/ 983810 h 1763779"/>
              <a:gd name="connsiteX0" fmla="*/ 846832 w 3036504"/>
              <a:gd name="connsiteY0" fmla="*/ 1727171 h 1763779"/>
              <a:gd name="connsiteX1" fmla="*/ 303685 w 3036504"/>
              <a:gd name="connsiteY1" fmla="*/ 1743911 h 1763779"/>
              <a:gd name="connsiteX2" fmla="*/ 17082 w 3036504"/>
              <a:gd name="connsiteY2" fmla="*/ 1498251 h 1763779"/>
              <a:gd name="connsiteX3" fmla="*/ 88157 w 3036504"/>
              <a:gd name="connsiteY3" fmla="*/ 1024132 h 1763779"/>
              <a:gd name="connsiteX4" fmla="*/ 542825 w 3036504"/>
              <a:gd name="connsiteY4" fmla="*/ 469566 h 1763779"/>
              <a:gd name="connsiteX5" fmla="*/ 1217246 w 3036504"/>
              <a:gd name="connsiteY5" fmla="*/ 177373 h 1763779"/>
              <a:gd name="connsiteX6" fmla="*/ 1816062 w 3036504"/>
              <a:gd name="connsiteY6" fmla="*/ 46439 h 1763779"/>
              <a:gd name="connsiteX7" fmla="*/ 2555139 w 3036504"/>
              <a:gd name="connsiteY7" fmla="*/ 25567 h 1763779"/>
              <a:gd name="connsiteX8" fmla="*/ 3000382 w 3036504"/>
              <a:gd name="connsiteY8" fmla="*/ 388624 h 1763779"/>
              <a:gd name="connsiteX9" fmla="*/ 2976679 w 3036504"/>
              <a:gd name="connsiteY9" fmla="*/ 812674 h 1763779"/>
              <a:gd name="connsiteX10" fmla="*/ 2744645 w 3036504"/>
              <a:gd name="connsiteY10" fmla="*/ 983810 h 1763779"/>
              <a:gd name="connsiteX0" fmla="*/ 846832 w 3036504"/>
              <a:gd name="connsiteY0" fmla="*/ 1725160 h 1761768"/>
              <a:gd name="connsiteX1" fmla="*/ 303685 w 3036504"/>
              <a:gd name="connsiteY1" fmla="*/ 1741900 h 1761768"/>
              <a:gd name="connsiteX2" fmla="*/ 17082 w 3036504"/>
              <a:gd name="connsiteY2" fmla="*/ 1496240 h 1761768"/>
              <a:gd name="connsiteX3" fmla="*/ 88157 w 3036504"/>
              <a:gd name="connsiteY3" fmla="*/ 1022121 h 1761768"/>
              <a:gd name="connsiteX4" fmla="*/ 542825 w 3036504"/>
              <a:gd name="connsiteY4" fmla="*/ 467555 h 1761768"/>
              <a:gd name="connsiteX5" fmla="*/ 1181721 w 3036504"/>
              <a:gd name="connsiteY5" fmla="*/ 116005 h 1761768"/>
              <a:gd name="connsiteX6" fmla="*/ 1816062 w 3036504"/>
              <a:gd name="connsiteY6" fmla="*/ 44428 h 1761768"/>
              <a:gd name="connsiteX7" fmla="*/ 2555139 w 3036504"/>
              <a:gd name="connsiteY7" fmla="*/ 23556 h 1761768"/>
              <a:gd name="connsiteX8" fmla="*/ 3000382 w 3036504"/>
              <a:gd name="connsiteY8" fmla="*/ 386613 h 1761768"/>
              <a:gd name="connsiteX9" fmla="*/ 2976679 w 3036504"/>
              <a:gd name="connsiteY9" fmla="*/ 810663 h 1761768"/>
              <a:gd name="connsiteX10" fmla="*/ 2744645 w 3036504"/>
              <a:gd name="connsiteY10" fmla="*/ 981799 h 1761768"/>
              <a:gd name="connsiteX0" fmla="*/ 846832 w 3036504"/>
              <a:gd name="connsiteY0" fmla="*/ 1802967 h 1839575"/>
              <a:gd name="connsiteX1" fmla="*/ 303685 w 3036504"/>
              <a:gd name="connsiteY1" fmla="*/ 1819707 h 1839575"/>
              <a:gd name="connsiteX2" fmla="*/ 17082 w 3036504"/>
              <a:gd name="connsiteY2" fmla="*/ 1574047 h 1839575"/>
              <a:gd name="connsiteX3" fmla="*/ 88157 w 3036504"/>
              <a:gd name="connsiteY3" fmla="*/ 1099928 h 1839575"/>
              <a:gd name="connsiteX4" fmla="*/ 542825 w 3036504"/>
              <a:gd name="connsiteY4" fmla="*/ 545362 h 1839575"/>
              <a:gd name="connsiteX5" fmla="*/ 1181721 w 3036504"/>
              <a:gd name="connsiteY5" fmla="*/ 193812 h 1839575"/>
              <a:gd name="connsiteX6" fmla="*/ 1780587 w 3036504"/>
              <a:gd name="connsiteY6" fmla="*/ 3470 h 1839575"/>
              <a:gd name="connsiteX7" fmla="*/ 2555139 w 3036504"/>
              <a:gd name="connsiteY7" fmla="*/ 101363 h 1839575"/>
              <a:gd name="connsiteX8" fmla="*/ 3000382 w 3036504"/>
              <a:gd name="connsiteY8" fmla="*/ 464420 h 1839575"/>
              <a:gd name="connsiteX9" fmla="*/ 2976679 w 3036504"/>
              <a:gd name="connsiteY9" fmla="*/ 888470 h 1839575"/>
              <a:gd name="connsiteX10" fmla="*/ 2744645 w 3036504"/>
              <a:gd name="connsiteY10" fmla="*/ 1059606 h 1839575"/>
              <a:gd name="connsiteX0" fmla="*/ 846832 w 3036504"/>
              <a:gd name="connsiteY0" fmla="*/ 1801170 h 1837778"/>
              <a:gd name="connsiteX1" fmla="*/ 303685 w 3036504"/>
              <a:gd name="connsiteY1" fmla="*/ 1817910 h 1837778"/>
              <a:gd name="connsiteX2" fmla="*/ 17082 w 3036504"/>
              <a:gd name="connsiteY2" fmla="*/ 1572250 h 1837778"/>
              <a:gd name="connsiteX3" fmla="*/ 88157 w 3036504"/>
              <a:gd name="connsiteY3" fmla="*/ 1098131 h 1837778"/>
              <a:gd name="connsiteX4" fmla="*/ 542825 w 3036504"/>
              <a:gd name="connsiteY4" fmla="*/ 543565 h 1837778"/>
              <a:gd name="connsiteX5" fmla="*/ 1181821 w 3036504"/>
              <a:gd name="connsiteY5" fmla="*/ 156415 h 1837778"/>
              <a:gd name="connsiteX6" fmla="*/ 1780587 w 3036504"/>
              <a:gd name="connsiteY6" fmla="*/ 1673 h 1837778"/>
              <a:gd name="connsiteX7" fmla="*/ 2555139 w 3036504"/>
              <a:gd name="connsiteY7" fmla="*/ 99566 h 1837778"/>
              <a:gd name="connsiteX8" fmla="*/ 3000382 w 3036504"/>
              <a:gd name="connsiteY8" fmla="*/ 462623 h 1837778"/>
              <a:gd name="connsiteX9" fmla="*/ 2976679 w 3036504"/>
              <a:gd name="connsiteY9" fmla="*/ 886673 h 1837778"/>
              <a:gd name="connsiteX10" fmla="*/ 2744645 w 3036504"/>
              <a:gd name="connsiteY10" fmla="*/ 1057809 h 1837778"/>
              <a:gd name="connsiteX0" fmla="*/ 846832 w 3036504"/>
              <a:gd name="connsiteY0" fmla="*/ 2148598 h 2185206"/>
              <a:gd name="connsiteX1" fmla="*/ 303685 w 3036504"/>
              <a:gd name="connsiteY1" fmla="*/ 2165338 h 2185206"/>
              <a:gd name="connsiteX2" fmla="*/ 17082 w 3036504"/>
              <a:gd name="connsiteY2" fmla="*/ 1919678 h 2185206"/>
              <a:gd name="connsiteX3" fmla="*/ 88157 w 3036504"/>
              <a:gd name="connsiteY3" fmla="*/ 1445559 h 2185206"/>
              <a:gd name="connsiteX4" fmla="*/ 542825 w 3036504"/>
              <a:gd name="connsiteY4" fmla="*/ 890993 h 2185206"/>
              <a:gd name="connsiteX5" fmla="*/ 1139386 w 3036504"/>
              <a:gd name="connsiteY5" fmla="*/ 14691 h 2185206"/>
              <a:gd name="connsiteX6" fmla="*/ 1780587 w 3036504"/>
              <a:gd name="connsiteY6" fmla="*/ 349101 h 2185206"/>
              <a:gd name="connsiteX7" fmla="*/ 2555139 w 3036504"/>
              <a:gd name="connsiteY7" fmla="*/ 446994 h 2185206"/>
              <a:gd name="connsiteX8" fmla="*/ 3000382 w 3036504"/>
              <a:gd name="connsiteY8" fmla="*/ 810051 h 2185206"/>
              <a:gd name="connsiteX9" fmla="*/ 2976679 w 3036504"/>
              <a:gd name="connsiteY9" fmla="*/ 1234101 h 2185206"/>
              <a:gd name="connsiteX10" fmla="*/ 2744645 w 3036504"/>
              <a:gd name="connsiteY10" fmla="*/ 1405237 h 2185206"/>
              <a:gd name="connsiteX0" fmla="*/ 846832 w 3036504"/>
              <a:gd name="connsiteY0" fmla="*/ 2319514 h 2356122"/>
              <a:gd name="connsiteX1" fmla="*/ 303685 w 3036504"/>
              <a:gd name="connsiteY1" fmla="*/ 2336254 h 2356122"/>
              <a:gd name="connsiteX2" fmla="*/ 17082 w 3036504"/>
              <a:gd name="connsiteY2" fmla="*/ 2090594 h 2356122"/>
              <a:gd name="connsiteX3" fmla="*/ 88157 w 3036504"/>
              <a:gd name="connsiteY3" fmla="*/ 1616475 h 2356122"/>
              <a:gd name="connsiteX4" fmla="*/ 542825 w 3036504"/>
              <a:gd name="connsiteY4" fmla="*/ 1061909 h 2356122"/>
              <a:gd name="connsiteX5" fmla="*/ 1139386 w 3036504"/>
              <a:gd name="connsiteY5" fmla="*/ 185607 h 2356122"/>
              <a:gd name="connsiteX6" fmla="*/ 1727571 w 3036504"/>
              <a:gd name="connsiteY6" fmla="*/ 30897 h 2356122"/>
              <a:gd name="connsiteX7" fmla="*/ 2555139 w 3036504"/>
              <a:gd name="connsiteY7" fmla="*/ 617910 h 2356122"/>
              <a:gd name="connsiteX8" fmla="*/ 3000382 w 3036504"/>
              <a:gd name="connsiteY8" fmla="*/ 980967 h 2356122"/>
              <a:gd name="connsiteX9" fmla="*/ 2976679 w 3036504"/>
              <a:gd name="connsiteY9" fmla="*/ 1405017 h 2356122"/>
              <a:gd name="connsiteX10" fmla="*/ 2744645 w 3036504"/>
              <a:gd name="connsiteY10" fmla="*/ 1576153 h 2356122"/>
              <a:gd name="connsiteX0" fmla="*/ 846832 w 3087292"/>
              <a:gd name="connsiteY0" fmla="*/ 2319514 h 2356122"/>
              <a:gd name="connsiteX1" fmla="*/ 303685 w 3087292"/>
              <a:gd name="connsiteY1" fmla="*/ 2336254 h 2356122"/>
              <a:gd name="connsiteX2" fmla="*/ 17082 w 3087292"/>
              <a:gd name="connsiteY2" fmla="*/ 2090594 h 2356122"/>
              <a:gd name="connsiteX3" fmla="*/ 88157 w 3087292"/>
              <a:gd name="connsiteY3" fmla="*/ 1616475 h 2356122"/>
              <a:gd name="connsiteX4" fmla="*/ 542825 w 3087292"/>
              <a:gd name="connsiteY4" fmla="*/ 1061909 h 2356122"/>
              <a:gd name="connsiteX5" fmla="*/ 1139386 w 3087292"/>
              <a:gd name="connsiteY5" fmla="*/ 185607 h 2356122"/>
              <a:gd name="connsiteX6" fmla="*/ 1727571 w 3087292"/>
              <a:gd name="connsiteY6" fmla="*/ 30897 h 2356122"/>
              <a:gd name="connsiteX7" fmla="*/ 2555139 w 3087292"/>
              <a:gd name="connsiteY7" fmla="*/ 617910 h 2356122"/>
              <a:gd name="connsiteX8" fmla="*/ 3064436 w 3087292"/>
              <a:gd name="connsiteY8" fmla="*/ 640830 h 2356122"/>
              <a:gd name="connsiteX9" fmla="*/ 2976679 w 3087292"/>
              <a:gd name="connsiteY9" fmla="*/ 1405017 h 2356122"/>
              <a:gd name="connsiteX10" fmla="*/ 2744645 w 3087292"/>
              <a:gd name="connsiteY10" fmla="*/ 1576153 h 2356122"/>
              <a:gd name="connsiteX0" fmla="*/ 846832 w 3086552"/>
              <a:gd name="connsiteY0" fmla="*/ 2314102 h 2350710"/>
              <a:gd name="connsiteX1" fmla="*/ 303685 w 3086552"/>
              <a:gd name="connsiteY1" fmla="*/ 2330842 h 2350710"/>
              <a:gd name="connsiteX2" fmla="*/ 17082 w 3086552"/>
              <a:gd name="connsiteY2" fmla="*/ 2085182 h 2350710"/>
              <a:gd name="connsiteX3" fmla="*/ 88157 w 3086552"/>
              <a:gd name="connsiteY3" fmla="*/ 1611063 h 2350710"/>
              <a:gd name="connsiteX4" fmla="*/ 542825 w 3086552"/>
              <a:gd name="connsiteY4" fmla="*/ 1056497 h 2350710"/>
              <a:gd name="connsiteX5" fmla="*/ 1139386 w 3086552"/>
              <a:gd name="connsiteY5" fmla="*/ 180195 h 2350710"/>
              <a:gd name="connsiteX6" fmla="*/ 1727571 w 3086552"/>
              <a:gd name="connsiteY6" fmla="*/ 25485 h 2350710"/>
              <a:gd name="connsiteX7" fmla="*/ 2565988 w 3086552"/>
              <a:gd name="connsiteY7" fmla="*/ 538159 h 2350710"/>
              <a:gd name="connsiteX8" fmla="*/ 3064436 w 3086552"/>
              <a:gd name="connsiteY8" fmla="*/ 635418 h 2350710"/>
              <a:gd name="connsiteX9" fmla="*/ 2976679 w 3086552"/>
              <a:gd name="connsiteY9" fmla="*/ 1399605 h 2350710"/>
              <a:gd name="connsiteX10" fmla="*/ 2744645 w 3086552"/>
              <a:gd name="connsiteY10" fmla="*/ 1570741 h 2350710"/>
              <a:gd name="connsiteX0" fmla="*/ 846832 w 3408445"/>
              <a:gd name="connsiteY0" fmla="*/ 2314102 h 2350710"/>
              <a:gd name="connsiteX1" fmla="*/ 303685 w 3408445"/>
              <a:gd name="connsiteY1" fmla="*/ 2330842 h 2350710"/>
              <a:gd name="connsiteX2" fmla="*/ 17082 w 3408445"/>
              <a:gd name="connsiteY2" fmla="*/ 2085182 h 2350710"/>
              <a:gd name="connsiteX3" fmla="*/ 88157 w 3408445"/>
              <a:gd name="connsiteY3" fmla="*/ 1611063 h 2350710"/>
              <a:gd name="connsiteX4" fmla="*/ 542825 w 3408445"/>
              <a:gd name="connsiteY4" fmla="*/ 1056497 h 2350710"/>
              <a:gd name="connsiteX5" fmla="*/ 1139386 w 3408445"/>
              <a:gd name="connsiteY5" fmla="*/ 180195 h 2350710"/>
              <a:gd name="connsiteX6" fmla="*/ 1727571 w 3408445"/>
              <a:gd name="connsiteY6" fmla="*/ 25485 h 2350710"/>
              <a:gd name="connsiteX7" fmla="*/ 2565988 w 3408445"/>
              <a:gd name="connsiteY7" fmla="*/ 538159 h 2350710"/>
              <a:gd name="connsiteX8" fmla="*/ 3064436 w 3408445"/>
              <a:gd name="connsiteY8" fmla="*/ 635418 h 2350710"/>
              <a:gd name="connsiteX9" fmla="*/ 3402269 w 3408445"/>
              <a:gd name="connsiteY9" fmla="*/ 1910281 h 2350710"/>
              <a:gd name="connsiteX10" fmla="*/ 2744645 w 3408445"/>
              <a:gd name="connsiteY10" fmla="*/ 1570741 h 2350710"/>
              <a:gd name="connsiteX0" fmla="*/ 846832 w 3408445"/>
              <a:gd name="connsiteY0" fmla="*/ 2314102 h 2350710"/>
              <a:gd name="connsiteX1" fmla="*/ 303685 w 3408445"/>
              <a:gd name="connsiteY1" fmla="*/ 2330842 h 2350710"/>
              <a:gd name="connsiteX2" fmla="*/ 17082 w 3408445"/>
              <a:gd name="connsiteY2" fmla="*/ 2085182 h 2350710"/>
              <a:gd name="connsiteX3" fmla="*/ 88157 w 3408445"/>
              <a:gd name="connsiteY3" fmla="*/ 1611063 h 2350710"/>
              <a:gd name="connsiteX4" fmla="*/ 542825 w 3408445"/>
              <a:gd name="connsiteY4" fmla="*/ 1056497 h 2350710"/>
              <a:gd name="connsiteX5" fmla="*/ 1139386 w 3408445"/>
              <a:gd name="connsiteY5" fmla="*/ 180195 h 2350710"/>
              <a:gd name="connsiteX6" fmla="*/ 1727571 w 3408445"/>
              <a:gd name="connsiteY6" fmla="*/ 25485 h 2350710"/>
              <a:gd name="connsiteX7" fmla="*/ 2565988 w 3408445"/>
              <a:gd name="connsiteY7" fmla="*/ 538159 h 2350710"/>
              <a:gd name="connsiteX8" fmla="*/ 3064436 w 3408445"/>
              <a:gd name="connsiteY8" fmla="*/ 635418 h 2350710"/>
              <a:gd name="connsiteX9" fmla="*/ 3402269 w 3408445"/>
              <a:gd name="connsiteY9" fmla="*/ 1910281 h 2350710"/>
              <a:gd name="connsiteX10" fmla="*/ 2659810 w 3408445"/>
              <a:gd name="connsiteY10" fmla="*/ 1975101 h 2350710"/>
              <a:gd name="connsiteX0" fmla="*/ 840688 w 3402301"/>
              <a:gd name="connsiteY0" fmla="*/ 2305316 h 2341924"/>
              <a:gd name="connsiteX1" fmla="*/ 297541 w 3402301"/>
              <a:gd name="connsiteY1" fmla="*/ 2322056 h 2341924"/>
              <a:gd name="connsiteX2" fmla="*/ 10938 w 3402301"/>
              <a:gd name="connsiteY2" fmla="*/ 2076396 h 2341924"/>
              <a:gd name="connsiteX3" fmla="*/ 82013 w 3402301"/>
              <a:gd name="connsiteY3" fmla="*/ 1602277 h 2341924"/>
              <a:gd name="connsiteX4" fmla="*/ 292157 w 3402301"/>
              <a:gd name="connsiteY4" fmla="*/ 633146 h 2341924"/>
              <a:gd name="connsiteX5" fmla="*/ 1133242 w 3402301"/>
              <a:gd name="connsiteY5" fmla="*/ 171409 h 2341924"/>
              <a:gd name="connsiteX6" fmla="*/ 1721427 w 3402301"/>
              <a:gd name="connsiteY6" fmla="*/ 16699 h 2341924"/>
              <a:gd name="connsiteX7" fmla="*/ 2559844 w 3402301"/>
              <a:gd name="connsiteY7" fmla="*/ 529373 h 2341924"/>
              <a:gd name="connsiteX8" fmla="*/ 3058292 w 3402301"/>
              <a:gd name="connsiteY8" fmla="*/ 626632 h 2341924"/>
              <a:gd name="connsiteX9" fmla="*/ 3396125 w 3402301"/>
              <a:gd name="connsiteY9" fmla="*/ 1901495 h 2341924"/>
              <a:gd name="connsiteX10" fmla="*/ 2653666 w 3402301"/>
              <a:gd name="connsiteY10" fmla="*/ 1966315 h 2341924"/>
              <a:gd name="connsiteX0" fmla="*/ 840688 w 3402301"/>
              <a:gd name="connsiteY0" fmla="*/ 2301396 h 2338004"/>
              <a:gd name="connsiteX1" fmla="*/ 297541 w 3402301"/>
              <a:gd name="connsiteY1" fmla="*/ 2318136 h 2338004"/>
              <a:gd name="connsiteX2" fmla="*/ 10938 w 3402301"/>
              <a:gd name="connsiteY2" fmla="*/ 2072476 h 2338004"/>
              <a:gd name="connsiteX3" fmla="*/ 82013 w 3402301"/>
              <a:gd name="connsiteY3" fmla="*/ 1598357 h 2338004"/>
              <a:gd name="connsiteX4" fmla="*/ 292157 w 3402301"/>
              <a:gd name="connsiteY4" fmla="*/ 629226 h 2338004"/>
              <a:gd name="connsiteX5" fmla="*/ 818944 w 3402301"/>
              <a:gd name="connsiteY5" fmla="*/ 303479 h 2338004"/>
              <a:gd name="connsiteX6" fmla="*/ 1133242 w 3402301"/>
              <a:gd name="connsiteY6" fmla="*/ 167489 h 2338004"/>
              <a:gd name="connsiteX7" fmla="*/ 1721427 w 3402301"/>
              <a:gd name="connsiteY7" fmla="*/ 12779 h 2338004"/>
              <a:gd name="connsiteX8" fmla="*/ 2559844 w 3402301"/>
              <a:gd name="connsiteY8" fmla="*/ 525453 h 2338004"/>
              <a:gd name="connsiteX9" fmla="*/ 3058292 w 3402301"/>
              <a:gd name="connsiteY9" fmla="*/ 622712 h 2338004"/>
              <a:gd name="connsiteX10" fmla="*/ 3396125 w 3402301"/>
              <a:gd name="connsiteY10" fmla="*/ 1897575 h 2338004"/>
              <a:gd name="connsiteX11" fmla="*/ 2653666 w 3402301"/>
              <a:gd name="connsiteY11" fmla="*/ 1962395 h 2338004"/>
              <a:gd name="connsiteX0" fmla="*/ 840688 w 3402301"/>
              <a:gd name="connsiteY0" fmla="*/ 2301600 h 2338208"/>
              <a:gd name="connsiteX1" fmla="*/ 297541 w 3402301"/>
              <a:gd name="connsiteY1" fmla="*/ 2318340 h 2338208"/>
              <a:gd name="connsiteX2" fmla="*/ 10938 w 3402301"/>
              <a:gd name="connsiteY2" fmla="*/ 2072680 h 2338208"/>
              <a:gd name="connsiteX3" fmla="*/ 82013 w 3402301"/>
              <a:gd name="connsiteY3" fmla="*/ 1598561 h 2338208"/>
              <a:gd name="connsiteX4" fmla="*/ 292157 w 3402301"/>
              <a:gd name="connsiteY4" fmla="*/ 629430 h 2338208"/>
              <a:gd name="connsiteX5" fmla="*/ 818944 w 3402301"/>
              <a:gd name="connsiteY5" fmla="*/ 303683 h 2338208"/>
              <a:gd name="connsiteX6" fmla="*/ 808311 w 3402301"/>
              <a:gd name="connsiteY6" fmla="*/ 324952 h 2338208"/>
              <a:gd name="connsiteX7" fmla="*/ 1133242 w 3402301"/>
              <a:gd name="connsiteY7" fmla="*/ 167693 h 2338208"/>
              <a:gd name="connsiteX8" fmla="*/ 1721427 w 3402301"/>
              <a:gd name="connsiteY8" fmla="*/ 12983 h 2338208"/>
              <a:gd name="connsiteX9" fmla="*/ 2559844 w 3402301"/>
              <a:gd name="connsiteY9" fmla="*/ 525657 h 2338208"/>
              <a:gd name="connsiteX10" fmla="*/ 3058292 w 3402301"/>
              <a:gd name="connsiteY10" fmla="*/ 622916 h 2338208"/>
              <a:gd name="connsiteX11" fmla="*/ 3396125 w 3402301"/>
              <a:gd name="connsiteY11" fmla="*/ 1897779 h 2338208"/>
              <a:gd name="connsiteX12" fmla="*/ 2653666 w 3402301"/>
              <a:gd name="connsiteY12" fmla="*/ 1962599 h 2338208"/>
              <a:gd name="connsiteX0" fmla="*/ 840688 w 3402301"/>
              <a:gd name="connsiteY0" fmla="*/ 2307724 h 2344332"/>
              <a:gd name="connsiteX1" fmla="*/ 297541 w 3402301"/>
              <a:gd name="connsiteY1" fmla="*/ 2324464 h 2344332"/>
              <a:gd name="connsiteX2" fmla="*/ 10938 w 3402301"/>
              <a:gd name="connsiteY2" fmla="*/ 2078804 h 2344332"/>
              <a:gd name="connsiteX3" fmla="*/ 82013 w 3402301"/>
              <a:gd name="connsiteY3" fmla="*/ 1604685 h 2344332"/>
              <a:gd name="connsiteX4" fmla="*/ 292157 w 3402301"/>
              <a:gd name="connsiteY4" fmla="*/ 635554 h 2344332"/>
              <a:gd name="connsiteX5" fmla="*/ 818944 w 3402301"/>
              <a:gd name="connsiteY5" fmla="*/ 309807 h 2344332"/>
              <a:gd name="connsiteX6" fmla="*/ 999781 w 3402301"/>
              <a:gd name="connsiteY6" fmla="*/ 777770 h 2344332"/>
              <a:gd name="connsiteX7" fmla="*/ 1133242 w 3402301"/>
              <a:gd name="connsiteY7" fmla="*/ 173817 h 2344332"/>
              <a:gd name="connsiteX8" fmla="*/ 1721427 w 3402301"/>
              <a:gd name="connsiteY8" fmla="*/ 19107 h 2344332"/>
              <a:gd name="connsiteX9" fmla="*/ 2559844 w 3402301"/>
              <a:gd name="connsiteY9" fmla="*/ 531781 h 2344332"/>
              <a:gd name="connsiteX10" fmla="*/ 3058292 w 3402301"/>
              <a:gd name="connsiteY10" fmla="*/ 629040 h 2344332"/>
              <a:gd name="connsiteX11" fmla="*/ 3396125 w 3402301"/>
              <a:gd name="connsiteY11" fmla="*/ 1903903 h 2344332"/>
              <a:gd name="connsiteX12" fmla="*/ 2653666 w 3402301"/>
              <a:gd name="connsiteY12" fmla="*/ 1968723 h 2344332"/>
              <a:gd name="connsiteX0" fmla="*/ 840688 w 3402301"/>
              <a:gd name="connsiteY0" fmla="*/ 2307724 h 2344332"/>
              <a:gd name="connsiteX1" fmla="*/ 297541 w 3402301"/>
              <a:gd name="connsiteY1" fmla="*/ 2324464 h 2344332"/>
              <a:gd name="connsiteX2" fmla="*/ 10938 w 3402301"/>
              <a:gd name="connsiteY2" fmla="*/ 2078804 h 2344332"/>
              <a:gd name="connsiteX3" fmla="*/ 82013 w 3402301"/>
              <a:gd name="connsiteY3" fmla="*/ 1604685 h 2344332"/>
              <a:gd name="connsiteX4" fmla="*/ 292157 w 3402301"/>
              <a:gd name="connsiteY4" fmla="*/ 635554 h 2344332"/>
              <a:gd name="connsiteX5" fmla="*/ 638244 w 3402301"/>
              <a:gd name="connsiteY5" fmla="*/ 735229 h 2344332"/>
              <a:gd name="connsiteX6" fmla="*/ 999781 w 3402301"/>
              <a:gd name="connsiteY6" fmla="*/ 777770 h 2344332"/>
              <a:gd name="connsiteX7" fmla="*/ 1133242 w 3402301"/>
              <a:gd name="connsiteY7" fmla="*/ 173817 h 2344332"/>
              <a:gd name="connsiteX8" fmla="*/ 1721427 w 3402301"/>
              <a:gd name="connsiteY8" fmla="*/ 19107 h 2344332"/>
              <a:gd name="connsiteX9" fmla="*/ 2559844 w 3402301"/>
              <a:gd name="connsiteY9" fmla="*/ 531781 h 2344332"/>
              <a:gd name="connsiteX10" fmla="*/ 3058292 w 3402301"/>
              <a:gd name="connsiteY10" fmla="*/ 629040 h 2344332"/>
              <a:gd name="connsiteX11" fmla="*/ 3396125 w 3402301"/>
              <a:gd name="connsiteY11" fmla="*/ 1903903 h 2344332"/>
              <a:gd name="connsiteX12" fmla="*/ 2653666 w 3402301"/>
              <a:gd name="connsiteY12" fmla="*/ 1968723 h 2344332"/>
              <a:gd name="connsiteX0" fmla="*/ 840688 w 3402301"/>
              <a:gd name="connsiteY0" fmla="*/ 2307724 h 2344332"/>
              <a:gd name="connsiteX1" fmla="*/ 297541 w 3402301"/>
              <a:gd name="connsiteY1" fmla="*/ 2324464 h 2344332"/>
              <a:gd name="connsiteX2" fmla="*/ 10938 w 3402301"/>
              <a:gd name="connsiteY2" fmla="*/ 2078804 h 2344332"/>
              <a:gd name="connsiteX3" fmla="*/ 82013 w 3402301"/>
              <a:gd name="connsiteY3" fmla="*/ 1604685 h 2344332"/>
              <a:gd name="connsiteX4" fmla="*/ 292157 w 3402301"/>
              <a:gd name="connsiteY4" fmla="*/ 635554 h 2344332"/>
              <a:gd name="connsiteX5" fmla="*/ 638244 w 3402301"/>
              <a:gd name="connsiteY5" fmla="*/ 735229 h 2344332"/>
              <a:gd name="connsiteX6" fmla="*/ 999781 w 3402301"/>
              <a:gd name="connsiteY6" fmla="*/ 777770 h 2344332"/>
              <a:gd name="connsiteX7" fmla="*/ 1133242 w 3402301"/>
              <a:gd name="connsiteY7" fmla="*/ 173817 h 2344332"/>
              <a:gd name="connsiteX8" fmla="*/ 1721427 w 3402301"/>
              <a:gd name="connsiteY8" fmla="*/ 19107 h 2344332"/>
              <a:gd name="connsiteX9" fmla="*/ 2559844 w 3402301"/>
              <a:gd name="connsiteY9" fmla="*/ 531781 h 2344332"/>
              <a:gd name="connsiteX10" fmla="*/ 3058292 w 3402301"/>
              <a:gd name="connsiteY10" fmla="*/ 629040 h 2344332"/>
              <a:gd name="connsiteX11" fmla="*/ 3396125 w 3402301"/>
              <a:gd name="connsiteY11" fmla="*/ 1903903 h 2344332"/>
              <a:gd name="connsiteX12" fmla="*/ 2653666 w 3402301"/>
              <a:gd name="connsiteY12" fmla="*/ 1968723 h 2344332"/>
              <a:gd name="connsiteX0" fmla="*/ 910859 w 3472472"/>
              <a:gd name="connsiteY0" fmla="*/ 2307724 h 3166181"/>
              <a:gd name="connsiteX1" fmla="*/ 59367 w 3472472"/>
              <a:gd name="connsiteY1" fmla="*/ 3164954 h 3166181"/>
              <a:gd name="connsiteX2" fmla="*/ 81109 w 3472472"/>
              <a:gd name="connsiteY2" fmla="*/ 2078804 h 3166181"/>
              <a:gd name="connsiteX3" fmla="*/ 152184 w 3472472"/>
              <a:gd name="connsiteY3" fmla="*/ 1604685 h 3166181"/>
              <a:gd name="connsiteX4" fmla="*/ 362328 w 3472472"/>
              <a:gd name="connsiteY4" fmla="*/ 635554 h 3166181"/>
              <a:gd name="connsiteX5" fmla="*/ 708415 w 3472472"/>
              <a:gd name="connsiteY5" fmla="*/ 735229 h 3166181"/>
              <a:gd name="connsiteX6" fmla="*/ 1069952 w 3472472"/>
              <a:gd name="connsiteY6" fmla="*/ 777770 h 3166181"/>
              <a:gd name="connsiteX7" fmla="*/ 1203413 w 3472472"/>
              <a:gd name="connsiteY7" fmla="*/ 173817 h 3166181"/>
              <a:gd name="connsiteX8" fmla="*/ 1791598 w 3472472"/>
              <a:gd name="connsiteY8" fmla="*/ 19107 h 3166181"/>
              <a:gd name="connsiteX9" fmla="*/ 2630015 w 3472472"/>
              <a:gd name="connsiteY9" fmla="*/ 531781 h 3166181"/>
              <a:gd name="connsiteX10" fmla="*/ 3128463 w 3472472"/>
              <a:gd name="connsiteY10" fmla="*/ 629040 h 3166181"/>
              <a:gd name="connsiteX11" fmla="*/ 3466296 w 3472472"/>
              <a:gd name="connsiteY11" fmla="*/ 1903903 h 3166181"/>
              <a:gd name="connsiteX12" fmla="*/ 2723837 w 3472472"/>
              <a:gd name="connsiteY12" fmla="*/ 1968723 h 3166181"/>
              <a:gd name="connsiteX0" fmla="*/ 1192335 w 3753948"/>
              <a:gd name="connsiteY0" fmla="*/ 2307724 h 3165273"/>
              <a:gd name="connsiteX1" fmla="*/ 340843 w 3753948"/>
              <a:gd name="connsiteY1" fmla="*/ 3164954 h 3165273"/>
              <a:gd name="connsiteX2" fmla="*/ 1054 w 3753948"/>
              <a:gd name="connsiteY2" fmla="*/ 2398173 h 3165273"/>
              <a:gd name="connsiteX3" fmla="*/ 433660 w 3753948"/>
              <a:gd name="connsiteY3" fmla="*/ 1604685 h 3165273"/>
              <a:gd name="connsiteX4" fmla="*/ 643804 w 3753948"/>
              <a:gd name="connsiteY4" fmla="*/ 635554 h 3165273"/>
              <a:gd name="connsiteX5" fmla="*/ 989891 w 3753948"/>
              <a:gd name="connsiteY5" fmla="*/ 735229 h 3165273"/>
              <a:gd name="connsiteX6" fmla="*/ 1351428 w 3753948"/>
              <a:gd name="connsiteY6" fmla="*/ 777770 h 3165273"/>
              <a:gd name="connsiteX7" fmla="*/ 1484889 w 3753948"/>
              <a:gd name="connsiteY7" fmla="*/ 173817 h 3165273"/>
              <a:gd name="connsiteX8" fmla="*/ 2073074 w 3753948"/>
              <a:gd name="connsiteY8" fmla="*/ 19107 h 3165273"/>
              <a:gd name="connsiteX9" fmla="*/ 2911491 w 3753948"/>
              <a:gd name="connsiteY9" fmla="*/ 531781 h 3165273"/>
              <a:gd name="connsiteX10" fmla="*/ 3409939 w 3753948"/>
              <a:gd name="connsiteY10" fmla="*/ 629040 h 3165273"/>
              <a:gd name="connsiteX11" fmla="*/ 3747772 w 3753948"/>
              <a:gd name="connsiteY11" fmla="*/ 1903903 h 3165273"/>
              <a:gd name="connsiteX12" fmla="*/ 3005313 w 3753948"/>
              <a:gd name="connsiteY12" fmla="*/ 1968723 h 3165273"/>
              <a:gd name="connsiteX0" fmla="*/ 1191495 w 3753108"/>
              <a:gd name="connsiteY0" fmla="*/ 2307724 h 3165260"/>
              <a:gd name="connsiteX1" fmla="*/ 340003 w 3753108"/>
              <a:gd name="connsiteY1" fmla="*/ 3164954 h 3165260"/>
              <a:gd name="connsiteX2" fmla="*/ 214 w 3753108"/>
              <a:gd name="connsiteY2" fmla="*/ 2398173 h 3165260"/>
              <a:gd name="connsiteX3" fmla="*/ 294622 w 3753108"/>
              <a:gd name="connsiteY3" fmla="*/ 1743194 h 3165260"/>
              <a:gd name="connsiteX4" fmla="*/ 642964 w 3753108"/>
              <a:gd name="connsiteY4" fmla="*/ 635554 h 3165260"/>
              <a:gd name="connsiteX5" fmla="*/ 989051 w 3753108"/>
              <a:gd name="connsiteY5" fmla="*/ 735229 h 3165260"/>
              <a:gd name="connsiteX6" fmla="*/ 1350588 w 3753108"/>
              <a:gd name="connsiteY6" fmla="*/ 777770 h 3165260"/>
              <a:gd name="connsiteX7" fmla="*/ 1484049 w 3753108"/>
              <a:gd name="connsiteY7" fmla="*/ 173817 h 3165260"/>
              <a:gd name="connsiteX8" fmla="*/ 2072234 w 3753108"/>
              <a:gd name="connsiteY8" fmla="*/ 19107 h 3165260"/>
              <a:gd name="connsiteX9" fmla="*/ 2910651 w 3753108"/>
              <a:gd name="connsiteY9" fmla="*/ 531781 h 3165260"/>
              <a:gd name="connsiteX10" fmla="*/ 3409099 w 3753108"/>
              <a:gd name="connsiteY10" fmla="*/ 629040 h 3165260"/>
              <a:gd name="connsiteX11" fmla="*/ 3746932 w 3753108"/>
              <a:gd name="connsiteY11" fmla="*/ 1903903 h 3165260"/>
              <a:gd name="connsiteX12" fmla="*/ 3004473 w 3753108"/>
              <a:gd name="connsiteY12" fmla="*/ 1968723 h 3165260"/>
              <a:gd name="connsiteX0" fmla="*/ 1191477 w 3753090"/>
              <a:gd name="connsiteY0" fmla="*/ 2307724 h 3165260"/>
              <a:gd name="connsiteX1" fmla="*/ 339985 w 3753090"/>
              <a:gd name="connsiteY1" fmla="*/ 3164954 h 3165260"/>
              <a:gd name="connsiteX2" fmla="*/ 196 w 3753090"/>
              <a:gd name="connsiteY2" fmla="*/ 2398173 h 3165260"/>
              <a:gd name="connsiteX3" fmla="*/ 294604 w 3753090"/>
              <a:gd name="connsiteY3" fmla="*/ 1743194 h 3165260"/>
              <a:gd name="connsiteX4" fmla="*/ 526032 w 3753090"/>
              <a:gd name="connsiteY4" fmla="*/ 1039762 h 3165260"/>
              <a:gd name="connsiteX5" fmla="*/ 989033 w 3753090"/>
              <a:gd name="connsiteY5" fmla="*/ 735229 h 3165260"/>
              <a:gd name="connsiteX6" fmla="*/ 1350570 w 3753090"/>
              <a:gd name="connsiteY6" fmla="*/ 777770 h 3165260"/>
              <a:gd name="connsiteX7" fmla="*/ 1484031 w 3753090"/>
              <a:gd name="connsiteY7" fmla="*/ 173817 h 3165260"/>
              <a:gd name="connsiteX8" fmla="*/ 2072216 w 3753090"/>
              <a:gd name="connsiteY8" fmla="*/ 19107 h 3165260"/>
              <a:gd name="connsiteX9" fmla="*/ 2910633 w 3753090"/>
              <a:gd name="connsiteY9" fmla="*/ 531781 h 3165260"/>
              <a:gd name="connsiteX10" fmla="*/ 3409081 w 3753090"/>
              <a:gd name="connsiteY10" fmla="*/ 629040 h 3165260"/>
              <a:gd name="connsiteX11" fmla="*/ 3746914 w 3753090"/>
              <a:gd name="connsiteY11" fmla="*/ 1903903 h 3165260"/>
              <a:gd name="connsiteX12" fmla="*/ 3004455 w 3753090"/>
              <a:gd name="connsiteY12" fmla="*/ 1968723 h 3165260"/>
              <a:gd name="connsiteX0" fmla="*/ 1191477 w 3753090"/>
              <a:gd name="connsiteY0" fmla="*/ 2305708 h 3163244"/>
              <a:gd name="connsiteX1" fmla="*/ 339985 w 3753090"/>
              <a:gd name="connsiteY1" fmla="*/ 3162938 h 3163244"/>
              <a:gd name="connsiteX2" fmla="*/ 196 w 3753090"/>
              <a:gd name="connsiteY2" fmla="*/ 2396157 h 3163244"/>
              <a:gd name="connsiteX3" fmla="*/ 294604 w 3753090"/>
              <a:gd name="connsiteY3" fmla="*/ 1741178 h 3163244"/>
              <a:gd name="connsiteX4" fmla="*/ 526032 w 3753090"/>
              <a:gd name="connsiteY4" fmla="*/ 1037746 h 3163244"/>
              <a:gd name="connsiteX5" fmla="*/ 989033 w 3753090"/>
              <a:gd name="connsiteY5" fmla="*/ 733213 h 3163244"/>
              <a:gd name="connsiteX6" fmla="*/ 1371951 w 3753090"/>
              <a:gd name="connsiteY6" fmla="*/ 658903 h 3163244"/>
              <a:gd name="connsiteX7" fmla="*/ 1484031 w 3753090"/>
              <a:gd name="connsiteY7" fmla="*/ 171801 h 3163244"/>
              <a:gd name="connsiteX8" fmla="*/ 2072216 w 3753090"/>
              <a:gd name="connsiteY8" fmla="*/ 17091 h 3163244"/>
              <a:gd name="connsiteX9" fmla="*/ 2910633 w 3753090"/>
              <a:gd name="connsiteY9" fmla="*/ 529765 h 3163244"/>
              <a:gd name="connsiteX10" fmla="*/ 3409081 w 3753090"/>
              <a:gd name="connsiteY10" fmla="*/ 627024 h 3163244"/>
              <a:gd name="connsiteX11" fmla="*/ 3746914 w 3753090"/>
              <a:gd name="connsiteY11" fmla="*/ 1901887 h 3163244"/>
              <a:gd name="connsiteX12" fmla="*/ 3004455 w 3753090"/>
              <a:gd name="connsiteY12" fmla="*/ 1966707 h 3163244"/>
              <a:gd name="connsiteX0" fmla="*/ 1191477 w 3754158"/>
              <a:gd name="connsiteY0" fmla="*/ 2301722 h 3159258"/>
              <a:gd name="connsiteX1" fmla="*/ 339985 w 3754158"/>
              <a:gd name="connsiteY1" fmla="*/ 3158952 h 3159258"/>
              <a:gd name="connsiteX2" fmla="*/ 196 w 3754158"/>
              <a:gd name="connsiteY2" fmla="*/ 2392171 h 3159258"/>
              <a:gd name="connsiteX3" fmla="*/ 294604 w 3754158"/>
              <a:gd name="connsiteY3" fmla="*/ 1737192 h 3159258"/>
              <a:gd name="connsiteX4" fmla="*/ 526032 w 3754158"/>
              <a:gd name="connsiteY4" fmla="*/ 1033760 h 3159258"/>
              <a:gd name="connsiteX5" fmla="*/ 989033 w 3754158"/>
              <a:gd name="connsiteY5" fmla="*/ 729227 h 3159258"/>
              <a:gd name="connsiteX6" fmla="*/ 1371951 w 3754158"/>
              <a:gd name="connsiteY6" fmla="*/ 654917 h 3159258"/>
              <a:gd name="connsiteX7" fmla="*/ 1484031 w 3754158"/>
              <a:gd name="connsiteY7" fmla="*/ 167815 h 3159258"/>
              <a:gd name="connsiteX8" fmla="*/ 2072216 w 3754158"/>
              <a:gd name="connsiteY8" fmla="*/ 13105 h 3159258"/>
              <a:gd name="connsiteX9" fmla="*/ 2645042 w 3754158"/>
              <a:gd name="connsiteY9" fmla="*/ 462059 h 3159258"/>
              <a:gd name="connsiteX10" fmla="*/ 3409081 w 3754158"/>
              <a:gd name="connsiteY10" fmla="*/ 623038 h 3159258"/>
              <a:gd name="connsiteX11" fmla="*/ 3746914 w 3754158"/>
              <a:gd name="connsiteY11" fmla="*/ 1897901 h 3159258"/>
              <a:gd name="connsiteX12" fmla="*/ 3004455 w 3754158"/>
              <a:gd name="connsiteY12" fmla="*/ 1962721 h 3159258"/>
              <a:gd name="connsiteX0" fmla="*/ 1191477 w 3769434"/>
              <a:gd name="connsiteY0" fmla="*/ 2301722 h 3159258"/>
              <a:gd name="connsiteX1" fmla="*/ 339985 w 3769434"/>
              <a:gd name="connsiteY1" fmla="*/ 3158952 h 3159258"/>
              <a:gd name="connsiteX2" fmla="*/ 196 w 3769434"/>
              <a:gd name="connsiteY2" fmla="*/ 2392171 h 3159258"/>
              <a:gd name="connsiteX3" fmla="*/ 294604 w 3769434"/>
              <a:gd name="connsiteY3" fmla="*/ 1737192 h 3159258"/>
              <a:gd name="connsiteX4" fmla="*/ 526032 w 3769434"/>
              <a:gd name="connsiteY4" fmla="*/ 1033760 h 3159258"/>
              <a:gd name="connsiteX5" fmla="*/ 989033 w 3769434"/>
              <a:gd name="connsiteY5" fmla="*/ 729227 h 3159258"/>
              <a:gd name="connsiteX6" fmla="*/ 1371951 w 3769434"/>
              <a:gd name="connsiteY6" fmla="*/ 654917 h 3159258"/>
              <a:gd name="connsiteX7" fmla="*/ 1484031 w 3769434"/>
              <a:gd name="connsiteY7" fmla="*/ 167815 h 3159258"/>
              <a:gd name="connsiteX8" fmla="*/ 2072216 w 3769434"/>
              <a:gd name="connsiteY8" fmla="*/ 13105 h 3159258"/>
              <a:gd name="connsiteX9" fmla="*/ 2645042 w 3769434"/>
              <a:gd name="connsiteY9" fmla="*/ 462059 h 3159258"/>
              <a:gd name="connsiteX10" fmla="*/ 3409081 w 3769434"/>
              <a:gd name="connsiteY10" fmla="*/ 623038 h 3159258"/>
              <a:gd name="connsiteX11" fmla="*/ 3562262 w 3769434"/>
              <a:gd name="connsiteY11" fmla="*/ 1016304 h 3159258"/>
              <a:gd name="connsiteX12" fmla="*/ 3746914 w 3769434"/>
              <a:gd name="connsiteY12" fmla="*/ 1897901 h 3159258"/>
              <a:gd name="connsiteX13" fmla="*/ 3004455 w 3769434"/>
              <a:gd name="connsiteY13" fmla="*/ 1962721 h 3159258"/>
              <a:gd name="connsiteX0" fmla="*/ 1191477 w 3761472"/>
              <a:gd name="connsiteY0" fmla="*/ 2301722 h 3159258"/>
              <a:gd name="connsiteX1" fmla="*/ 339985 w 3761472"/>
              <a:gd name="connsiteY1" fmla="*/ 3158952 h 3159258"/>
              <a:gd name="connsiteX2" fmla="*/ 196 w 3761472"/>
              <a:gd name="connsiteY2" fmla="*/ 2392171 h 3159258"/>
              <a:gd name="connsiteX3" fmla="*/ 294604 w 3761472"/>
              <a:gd name="connsiteY3" fmla="*/ 1737192 h 3159258"/>
              <a:gd name="connsiteX4" fmla="*/ 526032 w 3761472"/>
              <a:gd name="connsiteY4" fmla="*/ 1033760 h 3159258"/>
              <a:gd name="connsiteX5" fmla="*/ 989033 w 3761472"/>
              <a:gd name="connsiteY5" fmla="*/ 729227 h 3159258"/>
              <a:gd name="connsiteX6" fmla="*/ 1371951 w 3761472"/>
              <a:gd name="connsiteY6" fmla="*/ 654917 h 3159258"/>
              <a:gd name="connsiteX7" fmla="*/ 1484031 w 3761472"/>
              <a:gd name="connsiteY7" fmla="*/ 167815 h 3159258"/>
              <a:gd name="connsiteX8" fmla="*/ 2072216 w 3761472"/>
              <a:gd name="connsiteY8" fmla="*/ 13105 h 3159258"/>
              <a:gd name="connsiteX9" fmla="*/ 2645042 w 3761472"/>
              <a:gd name="connsiteY9" fmla="*/ 462059 h 3159258"/>
              <a:gd name="connsiteX10" fmla="*/ 3409081 w 3761472"/>
              <a:gd name="connsiteY10" fmla="*/ 623038 h 3159258"/>
              <a:gd name="connsiteX11" fmla="*/ 3403060 w 3761472"/>
              <a:gd name="connsiteY11" fmla="*/ 1133449 h 3159258"/>
              <a:gd name="connsiteX12" fmla="*/ 3746914 w 3761472"/>
              <a:gd name="connsiteY12" fmla="*/ 1897901 h 3159258"/>
              <a:gd name="connsiteX13" fmla="*/ 3004455 w 3761472"/>
              <a:gd name="connsiteY13" fmla="*/ 1962721 h 3159258"/>
              <a:gd name="connsiteX0" fmla="*/ 1457414 w 3761472"/>
              <a:gd name="connsiteY0" fmla="*/ 2567957 h 3160010"/>
              <a:gd name="connsiteX1" fmla="*/ 339985 w 3761472"/>
              <a:gd name="connsiteY1" fmla="*/ 3158952 h 3160010"/>
              <a:gd name="connsiteX2" fmla="*/ 196 w 3761472"/>
              <a:gd name="connsiteY2" fmla="*/ 2392171 h 3160010"/>
              <a:gd name="connsiteX3" fmla="*/ 294604 w 3761472"/>
              <a:gd name="connsiteY3" fmla="*/ 1737192 h 3160010"/>
              <a:gd name="connsiteX4" fmla="*/ 526032 w 3761472"/>
              <a:gd name="connsiteY4" fmla="*/ 1033760 h 3160010"/>
              <a:gd name="connsiteX5" fmla="*/ 989033 w 3761472"/>
              <a:gd name="connsiteY5" fmla="*/ 729227 h 3160010"/>
              <a:gd name="connsiteX6" fmla="*/ 1371951 w 3761472"/>
              <a:gd name="connsiteY6" fmla="*/ 654917 h 3160010"/>
              <a:gd name="connsiteX7" fmla="*/ 1484031 w 3761472"/>
              <a:gd name="connsiteY7" fmla="*/ 167815 h 3160010"/>
              <a:gd name="connsiteX8" fmla="*/ 2072216 w 3761472"/>
              <a:gd name="connsiteY8" fmla="*/ 13105 h 3160010"/>
              <a:gd name="connsiteX9" fmla="*/ 2645042 w 3761472"/>
              <a:gd name="connsiteY9" fmla="*/ 462059 h 3160010"/>
              <a:gd name="connsiteX10" fmla="*/ 3409081 w 3761472"/>
              <a:gd name="connsiteY10" fmla="*/ 623038 h 3160010"/>
              <a:gd name="connsiteX11" fmla="*/ 3403060 w 3761472"/>
              <a:gd name="connsiteY11" fmla="*/ 1133449 h 3160010"/>
              <a:gd name="connsiteX12" fmla="*/ 3746914 w 3761472"/>
              <a:gd name="connsiteY12" fmla="*/ 1897901 h 3160010"/>
              <a:gd name="connsiteX13" fmla="*/ 3004455 w 3761472"/>
              <a:gd name="connsiteY13" fmla="*/ 1962721 h 3160010"/>
              <a:gd name="connsiteX0" fmla="*/ 1457414 w 3761472"/>
              <a:gd name="connsiteY0" fmla="*/ 2567957 h 3256092"/>
              <a:gd name="connsiteX1" fmla="*/ 340014 w 3761472"/>
              <a:gd name="connsiteY1" fmla="*/ 3255179 h 3256092"/>
              <a:gd name="connsiteX2" fmla="*/ 196 w 3761472"/>
              <a:gd name="connsiteY2" fmla="*/ 2392171 h 3256092"/>
              <a:gd name="connsiteX3" fmla="*/ 294604 w 3761472"/>
              <a:gd name="connsiteY3" fmla="*/ 1737192 h 3256092"/>
              <a:gd name="connsiteX4" fmla="*/ 526032 w 3761472"/>
              <a:gd name="connsiteY4" fmla="*/ 1033760 h 3256092"/>
              <a:gd name="connsiteX5" fmla="*/ 989033 w 3761472"/>
              <a:gd name="connsiteY5" fmla="*/ 729227 h 3256092"/>
              <a:gd name="connsiteX6" fmla="*/ 1371951 w 3761472"/>
              <a:gd name="connsiteY6" fmla="*/ 654917 h 3256092"/>
              <a:gd name="connsiteX7" fmla="*/ 1484031 w 3761472"/>
              <a:gd name="connsiteY7" fmla="*/ 167815 h 3256092"/>
              <a:gd name="connsiteX8" fmla="*/ 2072216 w 3761472"/>
              <a:gd name="connsiteY8" fmla="*/ 13105 h 3256092"/>
              <a:gd name="connsiteX9" fmla="*/ 2645042 w 3761472"/>
              <a:gd name="connsiteY9" fmla="*/ 462059 h 3256092"/>
              <a:gd name="connsiteX10" fmla="*/ 3409081 w 3761472"/>
              <a:gd name="connsiteY10" fmla="*/ 623038 h 3256092"/>
              <a:gd name="connsiteX11" fmla="*/ 3403060 w 3761472"/>
              <a:gd name="connsiteY11" fmla="*/ 1133449 h 3256092"/>
              <a:gd name="connsiteX12" fmla="*/ 3746914 w 3761472"/>
              <a:gd name="connsiteY12" fmla="*/ 1897901 h 3256092"/>
              <a:gd name="connsiteX13" fmla="*/ 3004455 w 3761472"/>
              <a:gd name="connsiteY13" fmla="*/ 1962721 h 3256092"/>
              <a:gd name="connsiteX0" fmla="*/ 1594025 w 3761472"/>
              <a:gd name="connsiteY0" fmla="*/ 2459177 h 3255298"/>
              <a:gd name="connsiteX1" fmla="*/ 340014 w 3761472"/>
              <a:gd name="connsiteY1" fmla="*/ 3255179 h 3255298"/>
              <a:gd name="connsiteX2" fmla="*/ 196 w 3761472"/>
              <a:gd name="connsiteY2" fmla="*/ 2392171 h 3255298"/>
              <a:gd name="connsiteX3" fmla="*/ 294604 w 3761472"/>
              <a:gd name="connsiteY3" fmla="*/ 1737192 h 3255298"/>
              <a:gd name="connsiteX4" fmla="*/ 526032 w 3761472"/>
              <a:gd name="connsiteY4" fmla="*/ 1033760 h 3255298"/>
              <a:gd name="connsiteX5" fmla="*/ 989033 w 3761472"/>
              <a:gd name="connsiteY5" fmla="*/ 729227 h 3255298"/>
              <a:gd name="connsiteX6" fmla="*/ 1371951 w 3761472"/>
              <a:gd name="connsiteY6" fmla="*/ 654917 h 3255298"/>
              <a:gd name="connsiteX7" fmla="*/ 1484031 w 3761472"/>
              <a:gd name="connsiteY7" fmla="*/ 167815 h 3255298"/>
              <a:gd name="connsiteX8" fmla="*/ 2072216 w 3761472"/>
              <a:gd name="connsiteY8" fmla="*/ 13105 h 3255298"/>
              <a:gd name="connsiteX9" fmla="*/ 2645042 w 3761472"/>
              <a:gd name="connsiteY9" fmla="*/ 462059 h 3255298"/>
              <a:gd name="connsiteX10" fmla="*/ 3409081 w 3761472"/>
              <a:gd name="connsiteY10" fmla="*/ 623038 h 3255298"/>
              <a:gd name="connsiteX11" fmla="*/ 3403060 w 3761472"/>
              <a:gd name="connsiteY11" fmla="*/ 1133449 h 3255298"/>
              <a:gd name="connsiteX12" fmla="*/ 3746914 w 3761472"/>
              <a:gd name="connsiteY12" fmla="*/ 1897901 h 3255298"/>
              <a:gd name="connsiteX13" fmla="*/ 3004455 w 3761472"/>
              <a:gd name="connsiteY13" fmla="*/ 1962721 h 3255298"/>
              <a:gd name="connsiteX0" fmla="*/ 1594025 w 3761472"/>
              <a:gd name="connsiteY0" fmla="*/ 2459177 h 3255298"/>
              <a:gd name="connsiteX1" fmla="*/ 340014 w 3761472"/>
              <a:gd name="connsiteY1" fmla="*/ 3255179 h 3255298"/>
              <a:gd name="connsiteX2" fmla="*/ 196 w 3761472"/>
              <a:gd name="connsiteY2" fmla="*/ 2392171 h 3255298"/>
              <a:gd name="connsiteX3" fmla="*/ 294604 w 3761472"/>
              <a:gd name="connsiteY3" fmla="*/ 1737192 h 3255298"/>
              <a:gd name="connsiteX4" fmla="*/ 526032 w 3761472"/>
              <a:gd name="connsiteY4" fmla="*/ 1033760 h 3255298"/>
              <a:gd name="connsiteX5" fmla="*/ 852627 w 3761472"/>
              <a:gd name="connsiteY5" fmla="*/ 824896 h 3255298"/>
              <a:gd name="connsiteX6" fmla="*/ 1371951 w 3761472"/>
              <a:gd name="connsiteY6" fmla="*/ 654917 h 3255298"/>
              <a:gd name="connsiteX7" fmla="*/ 1484031 w 3761472"/>
              <a:gd name="connsiteY7" fmla="*/ 167815 h 3255298"/>
              <a:gd name="connsiteX8" fmla="*/ 2072216 w 3761472"/>
              <a:gd name="connsiteY8" fmla="*/ 13105 h 3255298"/>
              <a:gd name="connsiteX9" fmla="*/ 2645042 w 3761472"/>
              <a:gd name="connsiteY9" fmla="*/ 462059 h 3255298"/>
              <a:gd name="connsiteX10" fmla="*/ 3409081 w 3761472"/>
              <a:gd name="connsiteY10" fmla="*/ 623038 h 3255298"/>
              <a:gd name="connsiteX11" fmla="*/ 3403060 w 3761472"/>
              <a:gd name="connsiteY11" fmla="*/ 1133449 h 3255298"/>
              <a:gd name="connsiteX12" fmla="*/ 3746914 w 3761472"/>
              <a:gd name="connsiteY12" fmla="*/ 1897901 h 3255298"/>
              <a:gd name="connsiteX13" fmla="*/ 3004455 w 3761472"/>
              <a:gd name="connsiteY13" fmla="*/ 1962721 h 3255298"/>
              <a:gd name="connsiteX0" fmla="*/ 1594025 w 3761472"/>
              <a:gd name="connsiteY0" fmla="*/ 2458126 h 3254247"/>
              <a:gd name="connsiteX1" fmla="*/ 340014 w 3761472"/>
              <a:gd name="connsiteY1" fmla="*/ 3254128 h 3254247"/>
              <a:gd name="connsiteX2" fmla="*/ 196 w 3761472"/>
              <a:gd name="connsiteY2" fmla="*/ 2391120 h 3254247"/>
              <a:gd name="connsiteX3" fmla="*/ 294604 w 3761472"/>
              <a:gd name="connsiteY3" fmla="*/ 1736141 h 3254247"/>
              <a:gd name="connsiteX4" fmla="*/ 526032 w 3761472"/>
              <a:gd name="connsiteY4" fmla="*/ 1032709 h 3254247"/>
              <a:gd name="connsiteX5" fmla="*/ 852627 w 3761472"/>
              <a:gd name="connsiteY5" fmla="*/ 823845 h 3254247"/>
              <a:gd name="connsiteX6" fmla="*/ 1372067 w 3761472"/>
              <a:gd name="connsiteY6" fmla="*/ 572073 h 3254247"/>
              <a:gd name="connsiteX7" fmla="*/ 1484031 w 3761472"/>
              <a:gd name="connsiteY7" fmla="*/ 166764 h 3254247"/>
              <a:gd name="connsiteX8" fmla="*/ 2072216 w 3761472"/>
              <a:gd name="connsiteY8" fmla="*/ 12054 h 3254247"/>
              <a:gd name="connsiteX9" fmla="*/ 2645042 w 3761472"/>
              <a:gd name="connsiteY9" fmla="*/ 461008 h 3254247"/>
              <a:gd name="connsiteX10" fmla="*/ 3409081 w 3761472"/>
              <a:gd name="connsiteY10" fmla="*/ 621987 h 3254247"/>
              <a:gd name="connsiteX11" fmla="*/ 3403060 w 3761472"/>
              <a:gd name="connsiteY11" fmla="*/ 1132398 h 3254247"/>
              <a:gd name="connsiteX12" fmla="*/ 3746914 w 3761472"/>
              <a:gd name="connsiteY12" fmla="*/ 1896850 h 3254247"/>
              <a:gd name="connsiteX13" fmla="*/ 3004455 w 3761472"/>
              <a:gd name="connsiteY13" fmla="*/ 1961670 h 3254247"/>
              <a:gd name="connsiteX0" fmla="*/ 1594017 w 3761464"/>
              <a:gd name="connsiteY0" fmla="*/ 2458126 h 3254247"/>
              <a:gd name="connsiteX1" fmla="*/ 340006 w 3761464"/>
              <a:gd name="connsiteY1" fmla="*/ 3254128 h 3254247"/>
              <a:gd name="connsiteX2" fmla="*/ 188 w 3761464"/>
              <a:gd name="connsiteY2" fmla="*/ 2391120 h 3254247"/>
              <a:gd name="connsiteX3" fmla="*/ 294596 w 3761464"/>
              <a:gd name="connsiteY3" fmla="*/ 1736141 h 3254247"/>
              <a:gd name="connsiteX4" fmla="*/ 471473 w 3761464"/>
              <a:gd name="connsiteY4" fmla="*/ 1196678 h 3254247"/>
              <a:gd name="connsiteX5" fmla="*/ 852619 w 3761464"/>
              <a:gd name="connsiteY5" fmla="*/ 823845 h 3254247"/>
              <a:gd name="connsiteX6" fmla="*/ 1372059 w 3761464"/>
              <a:gd name="connsiteY6" fmla="*/ 572073 h 3254247"/>
              <a:gd name="connsiteX7" fmla="*/ 1484023 w 3761464"/>
              <a:gd name="connsiteY7" fmla="*/ 166764 h 3254247"/>
              <a:gd name="connsiteX8" fmla="*/ 2072208 w 3761464"/>
              <a:gd name="connsiteY8" fmla="*/ 12054 h 3254247"/>
              <a:gd name="connsiteX9" fmla="*/ 2645034 w 3761464"/>
              <a:gd name="connsiteY9" fmla="*/ 461008 h 3254247"/>
              <a:gd name="connsiteX10" fmla="*/ 3409073 w 3761464"/>
              <a:gd name="connsiteY10" fmla="*/ 621987 h 3254247"/>
              <a:gd name="connsiteX11" fmla="*/ 3403052 w 3761464"/>
              <a:gd name="connsiteY11" fmla="*/ 1132398 h 3254247"/>
              <a:gd name="connsiteX12" fmla="*/ 3746906 w 3761464"/>
              <a:gd name="connsiteY12" fmla="*/ 1896850 h 3254247"/>
              <a:gd name="connsiteX13" fmla="*/ 3004447 w 3761464"/>
              <a:gd name="connsiteY13" fmla="*/ 1961670 h 3254247"/>
              <a:gd name="connsiteX0" fmla="*/ 1594017 w 3761464"/>
              <a:gd name="connsiteY0" fmla="*/ 2459565 h 3255686"/>
              <a:gd name="connsiteX1" fmla="*/ 340006 w 3761464"/>
              <a:gd name="connsiteY1" fmla="*/ 3255567 h 3255686"/>
              <a:gd name="connsiteX2" fmla="*/ 188 w 3761464"/>
              <a:gd name="connsiteY2" fmla="*/ 2392559 h 3255686"/>
              <a:gd name="connsiteX3" fmla="*/ 294596 w 3761464"/>
              <a:gd name="connsiteY3" fmla="*/ 1737580 h 3255686"/>
              <a:gd name="connsiteX4" fmla="*/ 471473 w 3761464"/>
              <a:gd name="connsiteY4" fmla="*/ 1198117 h 3255686"/>
              <a:gd name="connsiteX5" fmla="*/ 852619 w 3761464"/>
              <a:gd name="connsiteY5" fmla="*/ 825284 h 3255686"/>
              <a:gd name="connsiteX6" fmla="*/ 1358526 w 3761464"/>
              <a:gd name="connsiteY6" fmla="*/ 682806 h 3255686"/>
              <a:gd name="connsiteX7" fmla="*/ 1484023 w 3761464"/>
              <a:gd name="connsiteY7" fmla="*/ 168203 h 3255686"/>
              <a:gd name="connsiteX8" fmla="*/ 2072208 w 3761464"/>
              <a:gd name="connsiteY8" fmla="*/ 13493 h 3255686"/>
              <a:gd name="connsiteX9" fmla="*/ 2645034 w 3761464"/>
              <a:gd name="connsiteY9" fmla="*/ 462447 h 3255686"/>
              <a:gd name="connsiteX10" fmla="*/ 3409073 w 3761464"/>
              <a:gd name="connsiteY10" fmla="*/ 623426 h 3255686"/>
              <a:gd name="connsiteX11" fmla="*/ 3403052 w 3761464"/>
              <a:gd name="connsiteY11" fmla="*/ 1133837 h 3255686"/>
              <a:gd name="connsiteX12" fmla="*/ 3746906 w 3761464"/>
              <a:gd name="connsiteY12" fmla="*/ 1898289 h 3255686"/>
              <a:gd name="connsiteX13" fmla="*/ 3004447 w 3761464"/>
              <a:gd name="connsiteY13" fmla="*/ 1963109 h 3255686"/>
              <a:gd name="connsiteX0" fmla="*/ 1594017 w 3761464"/>
              <a:gd name="connsiteY0" fmla="*/ 2459565 h 3255686"/>
              <a:gd name="connsiteX1" fmla="*/ 340006 w 3761464"/>
              <a:gd name="connsiteY1" fmla="*/ 3255567 h 3255686"/>
              <a:gd name="connsiteX2" fmla="*/ 188 w 3761464"/>
              <a:gd name="connsiteY2" fmla="*/ 2392559 h 3255686"/>
              <a:gd name="connsiteX3" fmla="*/ 294596 w 3761464"/>
              <a:gd name="connsiteY3" fmla="*/ 1737580 h 3255686"/>
              <a:gd name="connsiteX4" fmla="*/ 471473 w 3761464"/>
              <a:gd name="connsiteY4" fmla="*/ 1198117 h 3255686"/>
              <a:gd name="connsiteX5" fmla="*/ 839042 w 3761464"/>
              <a:gd name="connsiteY5" fmla="*/ 866369 h 3255686"/>
              <a:gd name="connsiteX6" fmla="*/ 1358526 w 3761464"/>
              <a:gd name="connsiteY6" fmla="*/ 682806 h 3255686"/>
              <a:gd name="connsiteX7" fmla="*/ 1484023 w 3761464"/>
              <a:gd name="connsiteY7" fmla="*/ 168203 h 3255686"/>
              <a:gd name="connsiteX8" fmla="*/ 2072208 w 3761464"/>
              <a:gd name="connsiteY8" fmla="*/ 13493 h 3255686"/>
              <a:gd name="connsiteX9" fmla="*/ 2645034 w 3761464"/>
              <a:gd name="connsiteY9" fmla="*/ 462447 h 3255686"/>
              <a:gd name="connsiteX10" fmla="*/ 3409073 w 3761464"/>
              <a:gd name="connsiteY10" fmla="*/ 623426 h 3255686"/>
              <a:gd name="connsiteX11" fmla="*/ 3403052 w 3761464"/>
              <a:gd name="connsiteY11" fmla="*/ 1133837 h 3255686"/>
              <a:gd name="connsiteX12" fmla="*/ 3746906 w 3761464"/>
              <a:gd name="connsiteY12" fmla="*/ 1898289 h 3255686"/>
              <a:gd name="connsiteX13" fmla="*/ 3004447 w 3761464"/>
              <a:gd name="connsiteY13" fmla="*/ 1963109 h 3255686"/>
              <a:gd name="connsiteX0" fmla="*/ 1594017 w 3761464"/>
              <a:gd name="connsiteY0" fmla="*/ 2459565 h 3255686"/>
              <a:gd name="connsiteX1" fmla="*/ 340006 w 3761464"/>
              <a:gd name="connsiteY1" fmla="*/ 3255567 h 3255686"/>
              <a:gd name="connsiteX2" fmla="*/ 188 w 3761464"/>
              <a:gd name="connsiteY2" fmla="*/ 2392559 h 3255686"/>
              <a:gd name="connsiteX3" fmla="*/ 294596 w 3761464"/>
              <a:gd name="connsiteY3" fmla="*/ 1737580 h 3255686"/>
              <a:gd name="connsiteX4" fmla="*/ 471473 w 3761464"/>
              <a:gd name="connsiteY4" fmla="*/ 1198117 h 3255686"/>
              <a:gd name="connsiteX5" fmla="*/ 839042 w 3761464"/>
              <a:gd name="connsiteY5" fmla="*/ 866369 h 3255686"/>
              <a:gd name="connsiteX6" fmla="*/ 1358526 w 3761464"/>
              <a:gd name="connsiteY6" fmla="*/ 682806 h 3255686"/>
              <a:gd name="connsiteX7" fmla="*/ 1484023 w 3761464"/>
              <a:gd name="connsiteY7" fmla="*/ 168203 h 3255686"/>
              <a:gd name="connsiteX8" fmla="*/ 2072208 w 3761464"/>
              <a:gd name="connsiteY8" fmla="*/ 13493 h 3255686"/>
              <a:gd name="connsiteX9" fmla="*/ 2645034 w 3761464"/>
              <a:gd name="connsiteY9" fmla="*/ 462447 h 3255686"/>
              <a:gd name="connsiteX10" fmla="*/ 3409073 w 3761464"/>
              <a:gd name="connsiteY10" fmla="*/ 623426 h 3255686"/>
              <a:gd name="connsiteX11" fmla="*/ 3403052 w 3761464"/>
              <a:gd name="connsiteY11" fmla="*/ 1133837 h 3255686"/>
              <a:gd name="connsiteX12" fmla="*/ 3746906 w 3761464"/>
              <a:gd name="connsiteY12" fmla="*/ 1898289 h 3255686"/>
              <a:gd name="connsiteX13" fmla="*/ 3004447 w 3761464"/>
              <a:gd name="connsiteY13" fmla="*/ 1963109 h 3255686"/>
              <a:gd name="connsiteX0" fmla="*/ 1594017 w 3761464"/>
              <a:gd name="connsiteY0" fmla="*/ 2459565 h 3255686"/>
              <a:gd name="connsiteX1" fmla="*/ 340006 w 3761464"/>
              <a:gd name="connsiteY1" fmla="*/ 3255567 h 3255686"/>
              <a:gd name="connsiteX2" fmla="*/ 188 w 3761464"/>
              <a:gd name="connsiteY2" fmla="*/ 2392559 h 3255686"/>
              <a:gd name="connsiteX3" fmla="*/ 294596 w 3761464"/>
              <a:gd name="connsiteY3" fmla="*/ 1737580 h 3255686"/>
              <a:gd name="connsiteX4" fmla="*/ 471473 w 3761464"/>
              <a:gd name="connsiteY4" fmla="*/ 1198117 h 3255686"/>
              <a:gd name="connsiteX5" fmla="*/ 675326 w 3761464"/>
              <a:gd name="connsiteY5" fmla="*/ 839212 h 3255686"/>
              <a:gd name="connsiteX6" fmla="*/ 1358526 w 3761464"/>
              <a:gd name="connsiteY6" fmla="*/ 682806 h 3255686"/>
              <a:gd name="connsiteX7" fmla="*/ 1484023 w 3761464"/>
              <a:gd name="connsiteY7" fmla="*/ 168203 h 3255686"/>
              <a:gd name="connsiteX8" fmla="*/ 2072208 w 3761464"/>
              <a:gd name="connsiteY8" fmla="*/ 13493 h 3255686"/>
              <a:gd name="connsiteX9" fmla="*/ 2645034 w 3761464"/>
              <a:gd name="connsiteY9" fmla="*/ 462447 h 3255686"/>
              <a:gd name="connsiteX10" fmla="*/ 3409073 w 3761464"/>
              <a:gd name="connsiteY10" fmla="*/ 623426 h 3255686"/>
              <a:gd name="connsiteX11" fmla="*/ 3403052 w 3761464"/>
              <a:gd name="connsiteY11" fmla="*/ 1133837 h 3255686"/>
              <a:gd name="connsiteX12" fmla="*/ 3746906 w 3761464"/>
              <a:gd name="connsiteY12" fmla="*/ 1898289 h 3255686"/>
              <a:gd name="connsiteX13" fmla="*/ 3004447 w 3761464"/>
              <a:gd name="connsiteY13" fmla="*/ 1963109 h 3255686"/>
              <a:gd name="connsiteX0" fmla="*/ 1594017 w 3761464"/>
              <a:gd name="connsiteY0" fmla="*/ 2459565 h 3255686"/>
              <a:gd name="connsiteX1" fmla="*/ 340006 w 3761464"/>
              <a:gd name="connsiteY1" fmla="*/ 3255567 h 3255686"/>
              <a:gd name="connsiteX2" fmla="*/ 188 w 3761464"/>
              <a:gd name="connsiteY2" fmla="*/ 2392559 h 3255686"/>
              <a:gd name="connsiteX3" fmla="*/ 294596 w 3761464"/>
              <a:gd name="connsiteY3" fmla="*/ 1737580 h 3255686"/>
              <a:gd name="connsiteX4" fmla="*/ 471473 w 3761464"/>
              <a:gd name="connsiteY4" fmla="*/ 1198117 h 3255686"/>
              <a:gd name="connsiteX5" fmla="*/ 620787 w 3761464"/>
              <a:gd name="connsiteY5" fmla="*/ 798400 h 3255686"/>
              <a:gd name="connsiteX6" fmla="*/ 1358526 w 3761464"/>
              <a:gd name="connsiteY6" fmla="*/ 682806 h 3255686"/>
              <a:gd name="connsiteX7" fmla="*/ 1484023 w 3761464"/>
              <a:gd name="connsiteY7" fmla="*/ 168203 h 3255686"/>
              <a:gd name="connsiteX8" fmla="*/ 2072208 w 3761464"/>
              <a:gd name="connsiteY8" fmla="*/ 13493 h 3255686"/>
              <a:gd name="connsiteX9" fmla="*/ 2645034 w 3761464"/>
              <a:gd name="connsiteY9" fmla="*/ 462447 h 3255686"/>
              <a:gd name="connsiteX10" fmla="*/ 3409073 w 3761464"/>
              <a:gd name="connsiteY10" fmla="*/ 623426 h 3255686"/>
              <a:gd name="connsiteX11" fmla="*/ 3403052 w 3761464"/>
              <a:gd name="connsiteY11" fmla="*/ 1133837 h 3255686"/>
              <a:gd name="connsiteX12" fmla="*/ 3746906 w 3761464"/>
              <a:gd name="connsiteY12" fmla="*/ 1898289 h 3255686"/>
              <a:gd name="connsiteX13" fmla="*/ 3004447 w 3761464"/>
              <a:gd name="connsiteY13" fmla="*/ 1963109 h 3255686"/>
              <a:gd name="connsiteX0" fmla="*/ 1594017 w 3761464"/>
              <a:gd name="connsiteY0" fmla="*/ 2458128 h 3254249"/>
              <a:gd name="connsiteX1" fmla="*/ 340006 w 3761464"/>
              <a:gd name="connsiteY1" fmla="*/ 3254130 h 3254249"/>
              <a:gd name="connsiteX2" fmla="*/ 188 w 3761464"/>
              <a:gd name="connsiteY2" fmla="*/ 2391122 h 3254249"/>
              <a:gd name="connsiteX3" fmla="*/ 294596 w 3761464"/>
              <a:gd name="connsiteY3" fmla="*/ 1736143 h 3254249"/>
              <a:gd name="connsiteX4" fmla="*/ 471473 w 3761464"/>
              <a:gd name="connsiteY4" fmla="*/ 1196680 h 3254249"/>
              <a:gd name="connsiteX5" fmla="*/ 620787 w 3761464"/>
              <a:gd name="connsiteY5" fmla="*/ 796963 h 3254249"/>
              <a:gd name="connsiteX6" fmla="*/ 1331342 w 3761464"/>
              <a:gd name="connsiteY6" fmla="*/ 572280 h 3254249"/>
              <a:gd name="connsiteX7" fmla="*/ 1484023 w 3761464"/>
              <a:gd name="connsiteY7" fmla="*/ 166766 h 3254249"/>
              <a:gd name="connsiteX8" fmla="*/ 2072208 w 3761464"/>
              <a:gd name="connsiteY8" fmla="*/ 12056 h 3254249"/>
              <a:gd name="connsiteX9" fmla="*/ 2645034 w 3761464"/>
              <a:gd name="connsiteY9" fmla="*/ 461010 h 3254249"/>
              <a:gd name="connsiteX10" fmla="*/ 3409073 w 3761464"/>
              <a:gd name="connsiteY10" fmla="*/ 621989 h 3254249"/>
              <a:gd name="connsiteX11" fmla="*/ 3403052 w 3761464"/>
              <a:gd name="connsiteY11" fmla="*/ 1132400 h 3254249"/>
              <a:gd name="connsiteX12" fmla="*/ 3746906 w 3761464"/>
              <a:gd name="connsiteY12" fmla="*/ 1896852 h 3254249"/>
              <a:gd name="connsiteX13" fmla="*/ 3004447 w 3761464"/>
              <a:gd name="connsiteY13" fmla="*/ 1961672 h 3254249"/>
              <a:gd name="connsiteX0" fmla="*/ 1594912 w 3762359"/>
              <a:gd name="connsiteY0" fmla="*/ 2458128 h 2968202"/>
              <a:gd name="connsiteX1" fmla="*/ 409174 w 3762359"/>
              <a:gd name="connsiteY1" fmla="*/ 2968014 h 2968202"/>
              <a:gd name="connsiteX2" fmla="*/ 1083 w 3762359"/>
              <a:gd name="connsiteY2" fmla="*/ 2391122 h 2968202"/>
              <a:gd name="connsiteX3" fmla="*/ 295491 w 3762359"/>
              <a:gd name="connsiteY3" fmla="*/ 1736143 h 2968202"/>
              <a:gd name="connsiteX4" fmla="*/ 472368 w 3762359"/>
              <a:gd name="connsiteY4" fmla="*/ 1196680 h 2968202"/>
              <a:gd name="connsiteX5" fmla="*/ 621682 w 3762359"/>
              <a:gd name="connsiteY5" fmla="*/ 796963 h 2968202"/>
              <a:gd name="connsiteX6" fmla="*/ 1332237 w 3762359"/>
              <a:gd name="connsiteY6" fmla="*/ 572280 h 2968202"/>
              <a:gd name="connsiteX7" fmla="*/ 1484918 w 3762359"/>
              <a:gd name="connsiteY7" fmla="*/ 166766 h 2968202"/>
              <a:gd name="connsiteX8" fmla="*/ 2073103 w 3762359"/>
              <a:gd name="connsiteY8" fmla="*/ 12056 h 2968202"/>
              <a:gd name="connsiteX9" fmla="*/ 2645929 w 3762359"/>
              <a:gd name="connsiteY9" fmla="*/ 461010 h 2968202"/>
              <a:gd name="connsiteX10" fmla="*/ 3409968 w 3762359"/>
              <a:gd name="connsiteY10" fmla="*/ 621989 h 2968202"/>
              <a:gd name="connsiteX11" fmla="*/ 3403947 w 3762359"/>
              <a:gd name="connsiteY11" fmla="*/ 1132400 h 2968202"/>
              <a:gd name="connsiteX12" fmla="*/ 3747801 w 3762359"/>
              <a:gd name="connsiteY12" fmla="*/ 1896852 h 2968202"/>
              <a:gd name="connsiteX13" fmla="*/ 3005342 w 3762359"/>
              <a:gd name="connsiteY13" fmla="*/ 1961672 h 2968202"/>
              <a:gd name="connsiteX0" fmla="*/ 1594912 w 3762359"/>
              <a:gd name="connsiteY0" fmla="*/ 2460184 h 2970258"/>
              <a:gd name="connsiteX1" fmla="*/ 409174 w 3762359"/>
              <a:gd name="connsiteY1" fmla="*/ 2970070 h 2970258"/>
              <a:gd name="connsiteX2" fmla="*/ 1083 w 3762359"/>
              <a:gd name="connsiteY2" fmla="*/ 2393178 h 2970258"/>
              <a:gd name="connsiteX3" fmla="*/ 295491 w 3762359"/>
              <a:gd name="connsiteY3" fmla="*/ 1738199 h 2970258"/>
              <a:gd name="connsiteX4" fmla="*/ 472368 w 3762359"/>
              <a:gd name="connsiteY4" fmla="*/ 1198736 h 2970258"/>
              <a:gd name="connsiteX5" fmla="*/ 621682 w 3762359"/>
              <a:gd name="connsiteY5" fmla="*/ 799019 h 2970258"/>
              <a:gd name="connsiteX6" fmla="*/ 1332349 w 3762359"/>
              <a:gd name="connsiteY6" fmla="*/ 724581 h 2970258"/>
              <a:gd name="connsiteX7" fmla="*/ 1484918 w 3762359"/>
              <a:gd name="connsiteY7" fmla="*/ 168822 h 2970258"/>
              <a:gd name="connsiteX8" fmla="*/ 2073103 w 3762359"/>
              <a:gd name="connsiteY8" fmla="*/ 14112 h 2970258"/>
              <a:gd name="connsiteX9" fmla="*/ 2645929 w 3762359"/>
              <a:gd name="connsiteY9" fmla="*/ 463066 h 2970258"/>
              <a:gd name="connsiteX10" fmla="*/ 3409968 w 3762359"/>
              <a:gd name="connsiteY10" fmla="*/ 624045 h 2970258"/>
              <a:gd name="connsiteX11" fmla="*/ 3403947 w 3762359"/>
              <a:gd name="connsiteY11" fmla="*/ 1134456 h 2970258"/>
              <a:gd name="connsiteX12" fmla="*/ 3747801 w 3762359"/>
              <a:gd name="connsiteY12" fmla="*/ 1898908 h 2970258"/>
              <a:gd name="connsiteX13" fmla="*/ 3005342 w 3762359"/>
              <a:gd name="connsiteY13" fmla="*/ 1963728 h 2970258"/>
              <a:gd name="connsiteX0" fmla="*/ 1594912 w 3762359"/>
              <a:gd name="connsiteY0" fmla="*/ 2460184 h 2970258"/>
              <a:gd name="connsiteX1" fmla="*/ 409174 w 3762359"/>
              <a:gd name="connsiteY1" fmla="*/ 2970070 h 2970258"/>
              <a:gd name="connsiteX2" fmla="*/ 1083 w 3762359"/>
              <a:gd name="connsiteY2" fmla="*/ 2393178 h 2970258"/>
              <a:gd name="connsiteX3" fmla="*/ 295491 w 3762359"/>
              <a:gd name="connsiteY3" fmla="*/ 1738199 h 2970258"/>
              <a:gd name="connsiteX4" fmla="*/ 472368 w 3762359"/>
              <a:gd name="connsiteY4" fmla="*/ 1198736 h 2970258"/>
              <a:gd name="connsiteX5" fmla="*/ 717277 w 3762359"/>
              <a:gd name="connsiteY5" fmla="*/ 717251 h 2970258"/>
              <a:gd name="connsiteX6" fmla="*/ 1332349 w 3762359"/>
              <a:gd name="connsiteY6" fmla="*/ 724581 h 2970258"/>
              <a:gd name="connsiteX7" fmla="*/ 1484918 w 3762359"/>
              <a:gd name="connsiteY7" fmla="*/ 168822 h 2970258"/>
              <a:gd name="connsiteX8" fmla="*/ 2073103 w 3762359"/>
              <a:gd name="connsiteY8" fmla="*/ 14112 h 2970258"/>
              <a:gd name="connsiteX9" fmla="*/ 2645929 w 3762359"/>
              <a:gd name="connsiteY9" fmla="*/ 463066 h 2970258"/>
              <a:gd name="connsiteX10" fmla="*/ 3409968 w 3762359"/>
              <a:gd name="connsiteY10" fmla="*/ 624045 h 2970258"/>
              <a:gd name="connsiteX11" fmla="*/ 3403947 w 3762359"/>
              <a:gd name="connsiteY11" fmla="*/ 1134456 h 2970258"/>
              <a:gd name="connsiteX12" fmla="*/ 3747801 w 3762359"/>
              <a:gd name="connsiteY12" fmla="*/ 1898908 h 2970258"/>
              <a:gd name="connsiteX13" fmla="*/ 3005342 w 3762359"/>
              <a:gd name="connsiteY13" fmla="*/ 1963728 h 2970258"/>
              <a:gd name="connsiteX0" fmla="*/ 1594912 w 3762359"/>
              <a:gd name="connsiteY0" fmla="*/ 2460184 h 2970258"/>
              <a:gd name="connsiteX1" fmla="*/ 409174 w 3762359"/>
              <a:gd name="connsiteY1" fmla="*/ 2970070 h 2970258"/>
              <a:gd name="connsiteX2" fmla="*/ 1083 w 3762359"/>
              <a:gd name="connsiteY2" fmla="*/ 2393178 h 2970258"/>
              <a:gd name="connsiteX3" fmla="*/ 295491 w 3762359"/>
              <a:gd name="connsiteY3" fmla="*/ 1738199 h 2970258"/>
              <a:gd name="connsiteX4" fmla="*/ 472368 w 3762359"/>
              <a:gd name="connsiteY4" fmla="*/ 1198736 h 2970258"/>
              <a:gd name="connsiteX5" fmla="*/ 717277 w 3762359"/>
              <a:gd name="connsiteY5" fmla="*/ 717251 h 2970258"/>
              <a:gd name="connsiteX6" fmla="*/ 1332349 w 3762359"/>
              <a:gd name="connsiteY6" fmla="*/ 724581 h 2970258"/>
              <a:gd name="connsiteX7" fmla="*/ 1484918 w 3762359"/>
              <a:gd name="connsiteY7" fmla="*/ 168822 h 2970258"/>
              <a:gd name="connsiteX8" fmla="*/ 2073103 w 3762359"/>
              <a:gd name="connsiteY8" fmla="*/ 14112 h 2970258"/>
              <a:gd name="connsiteX9" fmla="*/ 2645929 w 3762359"/>
              <a:gd name="connsiteY9" fmla="*/ 463066 h 2970258"/>
              <a:gd name="connsiteX10" fmla="*/ 3409968 w 3762359"/>
              <a:gd name="connsiteY10" fmla="*/ 624045 h 2970258"/>
              <a:gd name="connsiteX11" fmla="*/ 3403947 w 3762359"/>
              <a:gd name="connsiteY11" fmla="*/ 1134456 h 2970258"/>
              <a:gd name="connsiteX12" fmla="*/ 3747801 w 3762359"/>
              <a:gd name="connsiteY12" fmla="*/ 1898908 h 2970258"/>
              <a:gd name="connsiteX13" fmla="*/ 3005342 w 3762359"/>
              <a:gd name="connsiteY13" fmla="*/ 1963728 h 2970258"/>
              <a:gd name="connsiteX0" fmla="*/ 1594912 w 3762359"/>
              <a:gd name="connsiteY0" fmla="*/ 2458465 h 2968539"/>
              <a:gd name="connsiteX1" fmla="*/ 409174 w 3762359"/>
              <a:gd name="connsiteY1" fmla="*/ 2968351 h 2968539"/>
              <a:gd name="connsiteX2" fmla="*/ 1083 w 3762359"/>
              <a:gd name="connsiteY2" fmla="*/ 2391459 h 2968539"/>
              <a:gd name="connsiteX3" fmla="*/ 295491 w 3762359"/>
              <a:gd name="connsiteY3" fmla="*/ 1736480 h 2968539"/>
              <a:gd name="connsiteX4" fmla="*/ 472368 w 3762359"/>
              <a:gd name="connsiteY4" fmla="*/ 1197017 h 2968539"/>
              <a:gd name="connsiteX5" fmla="*/ 717277 w 3762359"/>
              <a:gd name="connsiteY5" fmla="*/ 715532 h 2968539"/>
              <a:gd name="connsiteX6" fmla="*/ 1291514 w 3762359"/>
              <a:gd name="connsiteY6" fmla="*/ 600131 h 2968539"/>
              <a:gd name="connsiteX7" fmla="*/ 1484918 w 3762359"/>
              <a:gd name="connsiteY7" fmla="*/ 167103 h 2968539"/>
              <a:gd name="connsiteX8" fmla="*/ 2073103 w 3762359"/>
              <a:gd name="connsiteY8" fmla="*/ 12393 h 2968539"/>
              <a:gd name="connsiteX9" fmla="*/ 2645929 w 3762359"/>
              <a:gd name="connsiteY9" fmla="*/ 461347 h 2968539"/>
              <a:gd name="connsiteX10" fmla="*/ 3409968 w 3762359"/>
              <a:gd name="connsiteY10" fmla="*/ 622326 h 2968539"/>
              <a:gd name="connsiteX11" fmla="*/ 3403947 w 3762359"/>
              <a:gd name="connsiteY11" fmla="*/ 1132737 h 2968539"/>
              <a:gd name="connsiteX12" fmla="*/ 3747801 w 3762359"/>
              <a:gd name="connsiteY12" fmla="*/ 1897189 h 2968539"/>
              <a:gd name="connsiteX13" fmla="*/ 3005342 w 3762359"/>
              <a:gd name="connsiteY13" fmla="*/ 1962009 h 2968539"/>
              <a:gd name="connsiteX0" fmla="*/ 1594912 w 3762359"/>
              <a:gd name="connsiteY0" fmla="*/ 2458465 h 2968539"/>
              <a:gd name="connsiteX1" fmla="*/ 409174 w 3762359"/>
              <a:gd name="connsiteY1" fmla="*/ 2968351 h 2968539"/>
              <a:gd name="connsiteX2" fmla="*/ 1083 w 3762359"/>
              <a:gd name="connsiteY2" fmla="*/ 2391459 h 2968539"/>
              <a:gd name="connsiteX3" fmla="*/ 295491 w 3762359"/>
              <a:gd name="connsiteY3" fmla="*/ 1736480 h 2968539"/>
              <a:gd name="connsiteX4" fmla="*/ 472368 w 3762359"/>
              <a:gd name="connsiteY4" fmla="*/ 1197017 h 2968539"/>
              <a:gd name="connsiteX5" fmla="*/ 717277 w 3762359"/>
              <a:gd name="connsiteY5" fmla="*/ 715532 h 2968539"/>
              <a:gd name="connsiteX6" fmla="*/ 1291514 w 3762359"/>
              <a:gd name="connsiteY6" fmla="*/ 600131 h 2968539"/>
              <a:gd name="connsiteX7" fmla="*/ 1484918 w 3762359"/>
              <a:gd name="connsiteY7" fmla="*/ 167103 h 2968539"/>
              <a:gd name="connsiteX8" fmla="*/ 2073103 w 3762359"/>
              <a:gd name="connsiteY8" fmla="*/ 12393 h 2968539"/>
              <a:gd name="connsiteX9" fmla="*/ 2645929 w 3762359"/>
              <a:gd name="connsiteY9" fmla="*/ 461347 h 2968539"/>
              <a:gd name="connsiteX10" fmla="*/ 3409968 w 3762359"/>
              <a:gd name="connsiteY10" fmla="*/ 622326 h 2968539"/>
              <a:gd name="connsiteX11" fmla="*/ 3403947 w 3762359"/>
              <a:gd name="connsiteY11" fmla="*/ 1132737 h 2968539"/>
              <a:gd name="connsiteX12" fmla="*/ 3747801 w 3762359"/>
              <a:gd name="connsiteY12" fmla="*/ 1897189 h 2968539"/>
              <a:gd name="connsiteX13" fmla="*/ 3005342 w 3762359"/>
              <a:gd name="connsiteY13" fmla="*/ 1962009 h 2968539"/>
              <a:gd name="connsiteX0" fmla="*/ 1594912 w 3762359"/>
              <a:gd name="connsiteY0" fmla="*/ 2457971 h 2968045"/>
              <a:gd name="connsiteX1" fmla="*/ 409174 w 3762359"/>
              <a:gd name="connsiteY1" fmla="*/ 2967857 h 2968045"/>
              <a:gd name="connsiteX2" fmla="*/ 1083 w 3762359"/>
              <a:gd name="connsiteY2" fmla="*/ 2390965 h 2968045"/>
              <a:gd name="connsiteX3" fmla="*/ 295491 w 3762359"/>
              <a:gd name="connsiteY3" fmla="*/ 1735986 h 2968045"/>
              <a:gd name="connsiteX4" fmla="*/ 472368 w 3762359"/>
              <a:gd name="connsiteY4" fmla="*/ 1196523 h 2968045"/>
              <a:gd name="connsiteX5" fmla="*/ 717277 w 3762359"/>
              <a:gd name="connsiteY5" fmla="*/ 715038 h 2968045"/>
              <a:gd name="connsiteX6" fmla="*/ 1277974 w 3762359"/>
              <a:gd name="connsiteY6" fmla="*/ 558786 h 2968045"/>
              <a:gd name="connsiteX7" fmla="*/ 1484918 w 3762359"/>
              <a:gd name="connsiteY7" fmla="*/ 166609 h 2968045"/>
              <a:gd name="connsiteX8" fmla="*/ 2073103 w 3762359"/>
              <a:gd name="connsiteY8" fmla="*/ 11899 h 2968045"/>
              <a:gd name="connsiteX9" fmla="*/ 2645929 w 3762359"/>
              <a:gd name="connsiteY9" fmla="*/ 460853 h 2968045"/>
              <a:gd name="connsiteX10" fmla="*/ 3409968 w 3762359"/>
              <a:gd name="connsiteY10" fmla="*/ 621832 h 2968045"/>
              <a:gd name="connsiteX11" fmla="*/ 3403947 w 3762359"/>
              <a:gd name="connsiteY11" fmla="*/ 1132243 h 2968045"/>
              <a:gd name="connsiteX12" fmla="*/ 3747801 w 3762359"/>
              <a:gd name="connsiteY12" fmla="*/ 1896695 h 2968045"/>
              <a:gd name="connsiteX13" fmla="*/ 3005342 w 3762359"/>
              <a:gd name="connsiteY13" fmla="*/ 1961515 h 2968045"/>
              <a:gd name="connsiteX0" fmla="*/ 1594912 w 3762359"/>
              <a:gd name="connsiteY0" fmla="*/ 2457362 h 2967436"/>
              <a:gd name="connsiteX1" fmla="*/ 409174 w 3762359"/>
              <a:gd name="connsiteY1" fmla="*/ 2967248 h 2967436"/>
              <a:gd name="connsiteX2" fmla="*/ 1083 w 3762359"/>
              <a:gd name="connsiteY2" fmla="*/ 2390356 h 2967436"/>
              <a:gd name="connsiteX3" fmla="*/ 295491 w 3762359"/>
              <a:gd name="connsiteY3" fmla="*/ 1735377 h 2967436"/>
              <a:gd name="connsiteX4" fmla="*/ 472368 w 3762359"/>
              <a:gd name="connsiteY4" fmla="*/ 1195914 h 2967436"/>
              <a:gd name="connsiteX5" fmla="*/ 717277 w 3762359"/>
              <a:gd name="connsiteY5" fmla="*/ 714429 h 2967436"/>
              <a:gd name="connsiteX6" fmla="*/ 1237135 w 3762359"/>
              <a:gd name="connsiteY6" fmla="*/ 503669 h 2967436"/>
              <a:gd name="connsiteX7" fmla="*/ 1484918 w 3762359"/>
              <a:gd name="connsiteY7" fmla="*/ 166000 h 2967436"/>
              <a:gd name="connsiteX8" fmla="*/ 2073103 w 3762359"/>
              <a:gd name="connsiteY8" fmla="*/ 11290 h 2967436"/>
              <a:gd name="connsiteX9" fmla="*/ 2645929 w 3762359"/>
              <a:gd name="connsiteY9" fmla="*/ 460244 h 2967436"/>
              <a:gd name="connsiteX10" fmla="*/ 3409968 w 3762359"/>
              <a:gd name="connsiteY10" fmla="*/ 621223 h 2967436"/>
              <a:gd name="connsiteX11" fmla="*/ 3403947 w 3762359"/>
              <a:gd name="connsiteY11" fmla="*/ 1131634 h 2967436"/>
              <a:gd name="connsiteX12" fmla="*/ 3747801 w 3762359"/>
              <a:gd name="connsiteY12" fmla="*/ 1896086 h 2967436"/>
              <a:gd name="connsiteX13" fmla="*/ 3005342 w 3762359"/>
              <a:gd name="connsiteY13" fmla="*/ 1960906 h 2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62359" h="2967436">
                <a:moveTo>
                  <a:pt x="1594912" y="2457362"/>
                </a:moveTo>
                <a:cubicBezTo>
                  <a:pt x="1385646" y="2489206"/>
                  <a:pt x="674812" y="2978416"/>
                  <a:pt x="409174" y="2967248"/>
                </a:cubicBezTo>
                <a:cubicBezTo>
                  <a:pt x="143536" y="2956080"/>
                  <a:pt x="20030" y="2595668"/>
                  <a:pt x="1083" y="2390356"/>
                </a:cubicBezTo>
                <a:cubicBezTo>
                  <a:pt x="-17864" y="2185044"/>
                  <a:pt x="216944" y="1934451"/>
                  <a:pt x="295491" y="1735377"/>
                </a:cubicBezTo>
                <a:cubicBezTo>
                  <a:pt x="374038" y="1536303"/>
                  <a:pt x="402070" y="1366072"/>
                  <a:pt x="472368" y="1195914"/>
                </a:cubicBezTo>
                <a:cubicBezTo>
                  <a:pt x="542666" y="1025756"/>
                  <a:pt x="631251" y="765175"/>
                  <a:pt x="717277" y="714429"/>
                </a:cubicBezTo>
                <a:cubicBezTo>
                  <a:pt x="958237" y="597340"/>
                  <a:pt x="1184752" y="526334"/>
                  <a:pt x="1237135" y="503669"/>
                </a:cubicBezTo>
                <a:cubicBezTo>
                  <a:pt x="1275982" y="426499"/>
                  <a:pt x="1345590" y="248063"/>
                  <a:pt x="1484918" y="166000"/>
                </a:cubicBezTo>
                <a:cubicBezTo>
                  <a:pt x="1624246" y="83937"/>
                  <a:pt x="1879601" y="-37751"/>
                  <a:pt x="2073103" y="11290"/>
                </a:cubicBezTo>
                <a:cubicBezTo>
                  <a:pt x="2266605" y="60331"/>
                  <a:pt x="2423118" y="358589"/>
                  <a:pt x="2645929" y="460244"/>
                </a:cubicBezTo>
                <a:cubicBezTo>
                  <a:pt x="2868740" y="561900"/>
                  <a:pt x="3283632" y="509325"/>
                  <a:pt x="3409968" y="621223"/>
                </a:cubicBezTo>
                <a:cubicBezTo>
                  <a:pt x="3536304" y="733121"/>
                  <a:pt x="3347641" y="919157"/>
                  <a:pt x="3403947" y="1131634"/>
                </a:cubicBezTo>
                <a:cubicBezTo>
                  <a:pt x="3460253" y="1344111"/>
                  <a:pt x="3840769" y="1738350"/>
                  <a:pt x="3747801" y="1896086"/>
                </a:cubicBezTo>
                <a:cubicBezTo>
                  <a:pt x="3613445" y="2039995"/>
                  <a:pt x="3127034" y="1944983"/>
                  <a:pt x="3005342" y="196090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r-FR"/>
          </a:p>
        </p:txBody>
      </p:sp>
      <p:sp>
        <p:nvSpPr>
          <p:cNvPr id="9" name="Forme libre 8"/>
          <p:cNvSpPr/>
          <p:nvPr/>
        </p:nvSpPr>
        <p:spPr>
          <a:xfrm>
            <a:off x="-27442" y="128501"/>
            <a:ext cx="9117544" cy="6098118"/>
          </a:xfrm>
          <a:custGeom>
            <a:avLst/>
            <a:gdLst>
              <a:gd name="connsiteX0" fmla="*/ 1151907 w 6903186"/>
              <a:gd name="connsiteY0" fmla="*/ 4295879 h 4295879"/>
              <a:gd name="connsiteX1" fmla="*/ 769770 w 6903186"/>
              <a:gd name="connsiteY1" fmla="*/ 4036572 h 4295879"/>
              <a:gd name="connsiteX2" fmla="*/ 387633 w 6903186"/>
              <a:gd name="connsiteY2" fmla="*/ 3681730 h 4295879"/>
              <a:gd name="connsiteX3" fmla="*/ 19143 w 6903186"/>
              <a:gd name="connsiteY3" fmla="*/ 2944751 h 4295879"/>
              <a:gd name="connsiteX4" fmla="*/ 128325 w 6903186"/>
              <a:gd name="connsiteY4" fmla="*/ 2043998 h 4295879"/>
              <a:gd name="connsiteX5" fmla="*/ 769770 w 6903186"/>
              <a:gd name="connsiteY5" fmla="*/ 1020416 h 4295879"/>
              <a:gd name="connsiteX6" fmla="*/ 1643227 w 6903186"/>
              <a:gd name="connsiteY6" fmla="*/ 501801 h 4295879"/>
              <a:gd name="connsiteX7" fmla="*/ 2816934 w 6903186"/>
              <a:gd name="connsiteY7" fmla="*/ 119664 h 4295879"/>
              <a:gd name="connsiteX8" fmla="*/ 3976994 w 6903186"/>
              <a:gd name="connsiteY8" fmla="*/ 10482 h 4295879"/>
              <a:gd name="connsiteX9" fmla="*/ 4823155 w 6903186"/>
              <a:gd name="connsiteY9" fmla="*/ 338028 h 4295879"/>
              <a:gd name="connsiteX10" fmla="*/ 5628373 w 6903186"/>
              <a:gd name="connsiteY10" fmla="*/ 761109 h 4295879"/>
              <a:gd name="connsiteX11" fmla="*/ 6215227 w 6903186"/>
              <a:gd name="connsiteY11" fmla="*/ 1307019 h 4295879"/>
              <a:gd name="connsiteX12" fmla="*/ 6570068 w 6903186"/>
              <a:gd name="connsiteY12" fmla="*/ 2016703 h 4295879"/>
              <a:gd name="connsiteX13" fmla="*/ 6829376 w 6903186"/>
              <a:gd name="connsiteY13" fmla="*/ 2958398 h 4295879"/>
              <a:gd name="connsiteX14" fmla="*/ 6883967 w 6903186"/>
              <a:gd name="connsiteY14" fmla="*/ 3722673 h 4295879"/>
              <a:gd name="connsiteX15" fmla="*/ 6542773 w 6903186"/>
              <a:gd name="connsiteY15" fmla="*/ 4118458 h 4295879"/>
              <a:gd name="connsiteX16" fmla="*/ 5874033 w 6903186"/>
              <a:gd name="connsiteY16" fmla="*/ 4077515 h 4295879"/>
              <a:gd name="connsiteX17" fmla="*/ 5287179 w 6903186"/>
              <a:gd name="connsiteY17" fmla="*/ 3558900 h 4295879"/>
              <a:gd name="connsiteX0" fmla="*/ 1151907 w 6903186"/>
              <a:gd name="connsiteY0" fmla="*/ 4292498 h 4292498"/>
              <a:gd name="connsiteX1" fmla="*/ 769770 w 6903186"/>
              <a:gd name="connsiteY1" fmla="*/ 4033191 h 4292498"/>
              <a:gd name="connsiteX2" fmla="*/ 387633 w 6903186"/>
              <a:gd name="connsiteY2" fmla="*/ 3678349 h 4292498"/>
              <a:gd name="connsiteX3" fmla="*/ 19143 w 6903186"/>
              <a:gd name="connsiteY3" fmla="*/ 2941370 h 4292498"/>
              <a:gd name="connsiteX4" fmla="*/ 128325 w 6903186"/>
              <a:gd name="connsiteY4" fmla="*/ 2040617 h 4292498"/>
              <a:gd name="connsiteX5" fmla="*/ 769770 w 6903186"/>
              <a:gd name="connsiteY5" fmla="*/ 1017035 h 4292498"/>
              <a:gd name="connsiteX6" fmla="*/ 1643227 w 6903186"/>
              <a:gd name="connsiteY6" fmla="*/ 498420 h 4292498"/>
              <a:gd name="connsiteX7" fmla="*/ 2816934 w 6903186"/>
              <a:gd name="connsiteY7" fmla="*/ 116283 h 4292498"/>
              <a:gd name="connsiteX8" fmla="*/ 3976994 w 6903186"/>
              <a:gd name="connsiteY8" fmla="*/ 7101 h 4292498"/>
              <a:gd name="connsiteX9" fmla="*/ 4918761 w 6903186"/>
              <a:gd name="connsiteY9" fmla="*/ 280063 h 4292498"/>
              <a:gd name="connsiteX10" fmla="*/ 5628373 w 6903186"/>
              <a:gd name="connsiteY10" fmla="*/ 757728 h 4292498"/>
              <a:gd name="connsiteX11" fmla="*/ 6215227 w 6903186"/>
              <a:gd name="connsiteY11" fmla="*/ 1303638 h 4292498"/>
              <a:gd name="connsiteX12" fmla="*/ 6570068 w 6903186"/>
              <a:gd name="connsiteY12" fmla="*/ 2013322 h 4292498"/>
              <a:gd name="connsiteX13" fmla="*/ 6829376 w 6903186"/>
              <a:gd name="connsiteY13" fmla="*/ 2955017 h 4292498"/>
              <a:gd name="connsiteX14" fmla="*/ 6883967 w 6903186"/>
              <a:gd name="connsiteY14" fmla="*/ 3719292 h 4292498"/>
              <a:gd name="connsiteX15" fmla="*/ 6542773 w 6903186"/>
              <a:gd name="connsiteY15" fmla="*/ 4115077 h 4292498"/>
              <a:gd name="connsiteX16" fmla="*/ 5874033 w 6903186"/>
              <a:gd name="connsiteY16" fmla="*/ 4074134 h 4292498"/>
              <a:gd name="connsiteX17" fmla="*/ 5287179 w 6903186"/>
              <a:gd name="connsiteY17" fmla="*/ 3555519 h 4292498"/>
              <a:gd name="connsiteX0" fmla="*/ 1151907 w 7796886"/>
              <a:gd name="connsiteY0" fmla="*/ 4372383 h 4372383"/>
              <a:gd name="connsiteX1" fmla="*/ 769770 w 7796886"/>
              <a:gd name="connsiteY1" fmla="*/ 4113076 h 4372383"/>
              <a:gd name="connsiteX2" fmla="*/ 387633 w 7796886"/>
              <a:gd name="connsiteY2" fmla="*/ 3758234 h 4372383"/>
              <a:gd name="connsiteX3" fmla="*/ 19143 w 7796886"/>
              <a:gd name="connsiteY3" fmla="*/ 3021255 h 4372383"/>
              <a:gd name="connsiteX4" fmla="*/ 128325 w 7796886"/>
              <a:gd name="connsiteY4" fmla="*/ 2120502 h 4372383"/>
              <a:gd name="connsiteX5" fmla="*/ 769770 w 7796886"/>
              <a:gd name="connsiteY5" fmla="*/ 1096920 h 4372383"/>
              <a:gd name="connsiteX6" fmla="*/ 1643227 w 7796886"/>
              <a:gd name="connsiteY6" fmla="*/ 578305 h 4372383"/>
              <a:gd name="connsiteX7" fmla="*/ 2816934 w 7796886"/>
              <a:gd name="connsiteY7" fmla="*/ 196168 h 4372383"/>
              <a:gd name="connsiteX8" fmla="*/ 3976994 w 7796886"/>
              <a:gd name="connsiteY8" fmla="*/ 86986 h 4372383"/>
              <a:gd name="connsiteX9" fmla="*/ 4918761 w 7796886"/>
              <a:gd name="connsiteY9" fmla="*/ 359948 h 4372383"/>
              <a:gd name="connsiteX10" fmla="*/ 5628373 w 7796886"/>
              <a:gd name="connsiteY10" fmla="*/ 837613 h 4372383"/>
              <a:gd name="connsiteX11" fmla="*/ 7782884 w 7796886"/>
              <a:gd name="connsiteY11" fmla="*/ 29730 h 4372383"/>
              <a:gd name="connsiteX12" fmla="*/ 6570068 w 7796886"/>
              <a:gd name="connsiteY12" fmla="*/ 2093207 h 4372383"/>
              <a:gd name="connsiteX13" fmla="*/ 6829376 w 7796886"/>
              <a:gd name="connsiteY13" fmla="*/ 3034902 h 4372383"/>
              <a:gd name="connsiteX14" fmla="*/ 6883967 w 7796886"/>
              <a:gd name="connsiteY14" fmla="*/ 3799177 h 4372383"/>
              <a:gd name="connsiteX15" fmla="*/ 6542773 w 7796886"/>
              <a:gd name="connsiteY15" fmla="*/ 4194962 h 4372383"/>
              <a:gd name="connsiteX16" fmla="*/ 5874033 w 7796886"/>
              <a:gd name="connsiteY16" fmla="*/ 4154019 h 4372383"/>
              <a:gd name="connsiteX17" fmla="*/ 5287179 w 7796886"/>
              <a:gd name="connsiteY17" fmla="*/ 3635404 h 4372383"/>
              <a:gd name="connsiteX0" fmla="*/ 1151907 w 7796886"/>
              <a:gd name="connsiteY0" fmla="*/ 5306413 h 5306413"/>
              <a:gd name="connsiteX1" fmla="*/ 769770 w 7796886"/>
              <a:gd name="connsiteY1" fmla="*/ 5047106 h 5306413"/>
              <a:gd name="connsiteX2" fmla="*/ 387633 w 7796886"/>
              <a:gd name="connsiteY2" fmla="*/ 4692264 h 5306413"/>
              <a:gd name="connsiteX3" fmla="*/ 19143 w 7796886"/>
              <a:gd name="connsiteY3" fmla="*/ 3955285 h 5306413"/>
              <a:gd name="connsiteX4" fmla="*/ 128325 w 7796886"/>
              <a:gd name="connsiteY4" fmla="*/ 3054532 h 5306413"/>
              <a:gd name="connsiteX5" fmla="*/ 769770 w 7796886"/>
              <a:gd name="connsiteY5" fmla="*/ 2030950 h 5306413"/>
              <a:gd name="connsiteX6" fmla="*/ 1643227 w 7796886"/>
              <a:gd name="connsiteY6" fmla="*/ 1512335 h 5306413"/>
              <a:gd name="connsiteX7" fmla="*/ 2816934 w 7796886"/>
              <a:gd name="connsiteY7" fmla="*/ 1130198 h 5306413"/>
              <a:gd name="connsiteX8" fmla="*/ 3976994 w 7796886"/>
              <a:gd name="connsiteY8" fmla="*/ 1021016 h 5306413"/>
              <a:gd name="connsiteX9" fmla="*/ 5013836 w 7796886"/>
              <a:gd name="connsiteY9" fmla="*/ 11328 h 5306413"/>
              <a:gd name="connsiteX10" fmla="*/ 5628373 w 7796886"/>
              <a:gd name="connsiteY10" fmla="*/ 1771643 h 5306413"/>
              <a:gd name="connsiteX11" fmla="*/ 7782884 w 7796886"/>
              <a:gd name="connsiteY11" fmla="*/ 963760 h 5306413"/>
              <a:gd name="connsiteX12" fmla="*/ 6570068 w 7796886"/>
              <a:gd name="connsiteY12" fmla="*/ 3027237 h 5306413"/>
              <a:gd name="connsiteX13" fmla="*/ 6829376 w 7796886"/>
              <a:gd name="connsiteY13" fmla="*/ 3968932 h 5306413"/>
              <a:gd name="connsiteX14" fmla="*/ 6883967 w 7796886"/>
              <a:gd name="connsiteY14" fmla="*/ 4733207 h 5306413"/>
              <a:gd name="connsiteX15" fmla="*/ 6542773 w 7796886"/>
              <a:gd name="connsiteY15" fmla="*/ 5128992 h 5306413"/>
              <a:gd name="connsiteX16" fmla="*/ 5874033 w 7796886"/>
              <a:gd name="connsiteY16" fmla="*/ 5088049 h 5306413"/>
              <a:gd name="connsiteX17" fmla="*/ 5287179 w 7796886"/>
              <a:gd name="connsiteY17" fmla="*/ 4569434 h 5306413"/>
              <a:gd name="connsiteX0" fmla="*/ 1151907 w 7785520"/>
              <a:gd name="connsiteY0" fmla="*/ 5316407 h 5316407"/>
              <a:gd name="connsiteX1" fmla="*/ 769770 w 7785520"/>
              <a:gd name="connsiteY1" fmla="*/ 5057100 h 5316407"/>
              <a:gd name="connsiteX2" fmla="*/ 387633 w 7785520"/>
              <a:gd name="connsiteY2" fmla="*/ 4702258 h 5316407"/>
              <a:gd name="connsiteX3" fmla="*/ 19143 w 7785520"/>
              <a:gd name="connsiteY3" fmla="*/ 3965279 h 5316407"/>
              <a:gd name="connsiteX4" fmla="*/ 128325 w 7785520"/>
              <a:gd name="connsiteY4" fmla="*/ 3064526 h 5316407"/>
              <a:gd name="connsiteX5" fmla="*/ 769770 w 7785520"/>
              <a:gd name="connsiteY5" fmla="*/ 2040944 h 5316407"/>
              <a:gd name="connsiteX6" fmla="*/ 1643227 w 7785520"/>
              <a:gd name="connsiteY6" fmla="*/ 1522329 h 5316407"/>
              <a:gd name="connsiteX7" fmla="*/ 2816934 w 7785520"/>
              <a:gd name="connsiteY7" fmla="*/ 1140192 h 5316407"/>
              <a:gd name="connsiteX8" fmla="*/ 3976994 w 7785520"/>
              <a:gd name="connsiteY8" fmla="*/ 1031010 h 5316407"/>
              <a:gd name="connsiteX9" fmla="*/ 5013836 w 7785520"/>
              <a:gd name="connsiteY9" fmla="*/ 21322 h 5316407"/>
              <a:gd name="connsiteX10" fmla="*/ 6186603 w 7785520"/>
              <a:gd name="connsiteY10" fmla="*/ 392271 h 5316407"/>
              <a:gd name="connsiteX11" fmla="*/ 7782884 w 7785520"/>
              <a:gd name="connsiteY11" fmla="*/ 973754 h 5316407"/>
              <a:gd name="connsiteX12" fmla="*/ 6570068 w 7785520"/>
              <a:gd name="connsiteY12" fmla="*/ 3037231 h 5316407"/>
              <a:gd name="connsiteX13" fmla="*/ 6829376 w 7785520"/>
              <a:gd name="connsiteY13" fmla="*/ 3978926 h 5316407"/>
              <a:gd name="connsiteX14" fmla="*/ 6883967 w 7785520"/>
              <a:gd name="connsiteY14" fmla="*/ 4743201 h 5316407"/>
              <a:gd name="connsiteX15" fmla="*/ 6542773 w 7785520"/>
              <a:gd name="connsiteY15" fmla="*/ 5138986 h 5316407"/>
              <a:gd name="connsiteX16" fmla="*/ 5874033 w 7785520"/>
              <a:gd name="connsiteY16" fmla="*/ 5098043 h 5316407"/>
              <a:gd name="connsiteX17" fmla="*/ 5287179 w 7785520"/>
              <a:gd name="connsiteY17" fmla="*/ 4579428 h 5316407"/>
              <a:gd name="connsiteX0" fmla="*/ 1151907 w 7785520"/>
              <a:gd name="connsiteY0" fmla="*/ 5295646 h 5295646"/>
              <a:gd name="connsiteX1" fmla="*/ 769770 w 7785520"/>
              <a:gd name="connsiteY1" fmla="*/ 5036339 h 5295646"/>
              <a:gd name="connsiteX2" fmla="*/ 387633 w 7785520"/>
              <a:gd name="connsiteY2" fmla="*/ 4681497 h 5295646"/>
              <a:gd name="connsiteX3" fmla="*/ 19143 w 7785520"/>
              <a:gd name="connsiteY3" fmla="*/ 3944518 h 5295646"/>
              <a:gd name="connsiteX4" fmla="*/ 128325 w 7785520"/>
              <a:gd name="connsiteY4" fmla="*/ 3043765 h 5295646"/>
              <a:gd name="connsiteX5" fmla="*/ 769770 w 7785520"/>
              <a:gd name="connsiteY5" fmla="*/ 2020183 h 5295646"/>
              <a:gd name="connsiteX6" fmla="*/ 1643227 w 7785520"/>
              <a:gd name="connsiteY6" fmla="*/ 1501568 h 5295646"/>
              <a:gd name="connsiteX7" fmla="*/ 2816934 w 7785520"/>
              <a:gd name="connsiteY7" fmla="*/ 1119431 h 5295646"/>
              <a:gd name="connsiteX8" fmla="*/ 3727667 w 7785520"/>
              <a:gd name="connsiteY8" fmla="*/ 309646 h 5295646"/>
              <a:gd name="connsiteX9" fmla="*/ 5013836 w 7785520"/>
              <a:gd name="connsiteY9" fmla="*/ 561 h 5295646"/>
              <a:gd name="connsiteX10" fmla="*/ 6186603 w 7785520"/>
              <a:gd name="connsiteY10" fmla="*/ 371510 h 5295646"/>
              <a:gd name="connsiteX11" fmla="*/ 7782884 w 7785520"/>
              <a:gd name="connsiteY11" fmla="*/ 952993 h 5295646"/>
              <a:gd name="connsiteX12" fmla="*/ 6570068 w 7785520"/>
              <a:gd name="connsiteY12" fmla="*/ 3016470 h 5295646"/>
              <a:gd name="connsiteX13" fmla="*/ 6829376 w 7785520"/>
              <a:gd name="connsiteY13" fmla="*/ 3958165 h 5295646"/>
              <a:gd name="connsiteX14" fmla="*/ 6883967 w 7785520"/>
              <a:gd name="connsiteY14" fmla="*/ 4722440 h 5295646"/>
              <a:gd name="connsiteX15" fmla="*/ 6542773 w 7785520"/>
              <a:gd name="connsiteY15" fmla="*/ 5118225 h 5295646"/>
              <a:gd name="connsiteX16" fmla="*/ 5874033 w 7785520"/>
              <a:gd name="connsiteY16" fmla="*/ 5077282 h 5295646"/>
              <a:gd name="connsiteX17" fmla="*/ 5287179 w 7785520"/>
              <a:gd name="connsiteY17" fmla="*/ 4558667 h 5295646"/>
              <a:gd name="connsiteX0" fmla="*/ 1151907 w 7785520"/>
              <a:gd name="connsiteY0" fmla="*/ 5295466 h 5295466"/>
              <a:gd name="connsiteX1" fmla="*/ 769770 w 7785520"/>
              <a:gd name="connsiteY1" fmla="*/ 5036159 h 5295466"/>
              <a:gd name="connsiteX2" fmla="*/ 387633 w 7785520"/>
              <a:gd name="connsiteY2" fmla="*/ 4681317 h 5295466"/>
              <a:gd name="connsiteX3" fmla="*/ 19143 w 7785520"/>
              <a:gd name="connsiteY3" fmla="*/ 3944338 h 5295466"/>
              <a:gd name="connsiteX4" fmla="*/ 128325 w 7785520"/>
              <a:gd name="connsiteY4" fmla="*/ 3043585 h 5295466"/>
              <a:gd name="connsiteX5" fmla="*/ 769770 w 7785520"/>
              <a:gd name="connsiteY5" fmla="*/ 2020003 h 5295466"/>
              <a:gd name="connsiteX6" fmla="*/ 1643227 w 7785520"/>
              <a:gd name="connsiteY6" fmla="*/ 1501388 h 5295466"/>
              <a:gd name="connsiteX7" fmla="*/ 2816934 w 7785520"/>
              <a:gd name="connsiteY7" fmla="*/ 1119251 h 5295466"/>
              <a:gd name="connsiteX8" fmla="*/ 2389251 w 7785520"/>
              <a:gd name="connsiteY8" fmla="*/ 705568 h 5295466"/>
              <a:gd name="connsiteX9" fmla="*/ 3727667 w 7785520"/>
              <a:gd name="connsiteY9" fmla="*/ 309466 h 5295466"/>
              <a:gd name="connsiteX10" fmla="*/ 5013836 w 7785520"/>
              <a:gd name="connsiteY10" fmla="*/ 381 h 5295466"/>
              <a:gd name="connsiteX11" fmla="*/ 6186603 w 7785520"/>
              <a:gd name="connsiteY11" fmla="*/ 371330 h 5295466"/>
              <a:gd name="connsiteX12" fmla="*/ 7782884 w 7785520"/>
              <a:gd name="connsiteY12" fmla="*/ 952813 h 5295466"/>
              <a:gd name="connsiteX13" fmla="*/ 6570068 w 7785520"/>
              <a:gd name="connsiteY13" fmla="*/ 3016290 h 5295466"/>
              <a:gd name="connsiteX14" fmla="*/ 6829376 w 7785520"/>
              <a:gd name="connsiteY14" fmla="*/ 3957985 h 5295466"/>
              <a:gd name="connsiteX15" fmla="*/ 6883967 w 7785520"/>
              <a:gd name="connsiteY15" fmla="*/ 4722260 h 5295466"/>
              <a:gd name="connsiteX16" fmla="*/ 6542773 w 7785520"/>
              <a:gd name="connsiteY16" fmla="*/ 5118045 h 5295466"/>
              <a:gd name="connsiteX17" fmla="*/ 5874033 w 7785520"/>
              <a:gd name="connsiteY17" fmla="*/ 5077102 h 5295466"/>
              <a:gd name="connsiteX18" fmla="*/ 5287179 w 7785520"/>
              <a:gd name="connsiteY18" fmla="*/ 4558487 h 5295466"/>
              <a:gd name="connsiteX0" fmla="*/ 1151907 w 7785520"/>
              <a:gd name="connsiteY0" fmla="*/ 5295466 h 5295466"/>
              <a:gd name="connsiteX1" fmla="*/ 769770 w 7785520"/>
              <a:gd name="connsiteY1" fmla="*/ 5036159 h 5295466"/>
              <a:gd name="connsiteX2" fmla="*/ 387633 w 7785520"/>
              <a:gd name="connsiteY2" fmla="*/ 4681317 h 5295466"/>
              <a:gd name="connsiteX3" fmla="*/ 19143 w 7785520"/>
              <a:gd name="connsiteY3" fmla="*/ 3944338 h 5295466"/>
              <a:gd name="connsiteX4" fmla="*/ 128325 w 7785520"/>
              <a:gd name="connsiteY4" fmla="*/ 3043585 h 5295466"/>
              <a:gd name="connsiteX5" fmla="*/ 769770 w 7785520"/>
              <a:gd name="connsiteY5" fmla="*/ 2020003 h 5295466"/>
              <a:gd name="connsiteX6" fmla="*/ 1643227 w 7785520"/>
              <a:gd name="connsiteY6" fmla="*/ 1501388 h 5295466"/>
              <a:gd name="connsiteX7" fmla="*/ 1890687 w 7785520"/>
              <a:gd name="connsiteY7" fmla="*/ 964991 h 5295466"/>
              <a:gd name="connsiteX8" fmla="*/ 2389251 w 7785520"/>
              <a:gd name="connsiteY8" fmla="*/ 705568 h 5295466"/>
              <a:gd name="connsiteX9" fmla="*/ 3727667 w 7785520"/>
              <a:gd name="connsiteY9" fmla="*/ 309466 h 5295466"/>
              <a:gd name="connsiteX10" fmla="*/ 5013836 w 7785520"/>
              <a:gd name="connsiteY10" fmla="*/ 381 h 5295466"/>
              <a:gd name="connsiteX11" fmla="*/ 6186603 w 7785520"/>
              <a:gd name="connsiteY11" fmla="*/ 371330 h 5295466"/>
              <a:gd name="connsiteX12" fmla="*/ 7782884 w 7785520"/>
              <a:gd name="connsiteY12" fmla="*/ 952813 h 5295466"/>
              <a:gd name="connsiteX13" fmla="*/ 6570068 w 7785520"/>
              <a:gd name="connsiteY13" fmla="*/ 3016290 h 5295466"/>
              <a:gd name="connsiteX14" fmla="*/ 6829376 w 7785520"/>
              <a:gd name="connsiteY14" fmla="*/ 3957985 h 5295466"/>
              <a:gd name="connsiteX15" fmla="*/ 6883967 w 7785520"/>
              <a:gd name="connsiteY15" fmla="*/ 4722260 h 5295466"/>
              <a:gd name="connsiteX16" fmla="*/ 6542773 w 7785520"/>
              <a:gd name="connsiteY16" fmla="*/ 5118045 h 5295466"/>
              <a:gd name="connsiteX17" fmla="*/ 5874033 w 7785520"/>
              <a:gd name="connsiteY17" fmla="*/ 5077102 h 5295466"/>
              <a:gd name="connsiteX18" fmla="*/ 5287179 w 7785520"/>
              <a:gd name="connsiteY18" fmla="*/ 4558487 h 5295466"/>
              <a:gd name="connsiteX0" fmla="*/ 1151907 w 7785520"/>
              <a:gd name="connsiteY0" fmla="*/ 5295466 h 5295466"/>
              <a:gd name="connsiteX1" fmla="*/ 769770 w 7785520"/>
              <a:gd name="connsiteY1" fmla="*/ 5036159 h 5295466"/>
              <a:gd name="connsiteX2" fmla="*/ 387633 w 7785520"/>
              <a:gd name="connsiteY2" fmla="*/ 4681317 h 5295466"/>
              <a:gd name="connsiteX3" fmla="*/ 19143 w 7785520"/>
              <a:gd name="connsiteY3" fmla="*/ 3944338 h 5295466"/>
              <a:gd name="connsiteX4" fmla="*/ 128325 w 7785520"/>
              <a:gd name="connsiteY4" fmla="*/ 3043585 h 5295466"/>
              <a:gd name="connsiteX5" fmla="*/ 769770 w 7785520"/>
              <a:gd name="connsiteY5" fmla="*/ 2020003 h 5295466"/>
              <a:gd name="connsiteX6" fmla="*/ 1085103 w 7785520"/>
              <a:gd name="connsiteY6" fmla="*/ 1406561 h 5295466"/>
              <a:gd name="connsiteX7" fmla="*/ 1890687 w 7785520"/>
              <a:gd name="connsiteY7" fmla="*/ 964991 h 5295466"/>
              <a:gd name="connsiteX8" fmla="*/ 2389251 w 7785520"/>
              <a:gd name="connsiteY8" fmla="*/ 705568 h 5295466"/>
              <a:gd name="connsiteX9" fmla="*/ 3727667 w 7785520"/>
              <a:gd name="connsiteY9" fmla="*/ 309466 h 5295466"/>
              <a:gd name="connsiteX10" fmla="*/ 5013836 w 7785520"/>
              <a:gd name="connsiteY10" fmla="*/ 381 h 5295466"/>
              <a:gd name="connsiteX11" fmla="*/ 6186603 w 7785520"/>
              <a:gd name="connsiteY11" fmla="*/ 371330 h 5295466"/>
              <a:gd name="connsiteX12" fmla="*/ 7782884 w 7785520"/>
              <a:gd name="connsiteY12" fmla="*/ 952813 h 5295466"/>
              <a:gd name="connsiteX13" fmla="*/ 6570068 w 7785520"/>
              <a:gd name="connsiteY13" fmla="*/ 3016290 h 5295466"/>
              <a:gd name="connsiteX14" fmla="*/ 6829376 w 7785520"/>
              <a:gd name="connsiteY14" fmla="*/ 3957985 h 5295466"/>
              <a:gd name="connsiteX15" fmla="*/ 6883967 w 7785520"/>
              <a:gd name="connsiteY15" fmla="*/ 4722260 h 5295466"/>
              <a:gd name="connsiteX16" fmla="*/ 6542773 w 7785520"/>
              <a:gd name="connsiteY16" fmla="*/ 5118045 h 5295466"/>
              <a:gd name="connsiteX17" fmla="*/ 5874033 w 7785520"/>
              <a:gd name="connsiteY17" fmla="*/ 5077102 h 5295466"/>
              <a:gd name="connsiteX18" fmla="*/ 5287179 w 7785520"/>
              <a:gd name="connsiteY18" fmla="*/ 4558487 h 5295466"/>
              <a:gd name="connsiteX0" fmla="*/ 1145859 w 7779472"/>
              <a:gd name="connsiteY0" fmla="*/ 5295466 h 5295466"/>
              <a:gd name="connsiteX1" fmla="*/ 763722 w 7779472"/>
              <a:gd name="connsiteY1" fmla="*/ 5036159 h 5295466"/>
              <a:gd name="connsiteX2" fmla="*/ 381585 w 7779472"/>
              <a:gd name="connsiteY2" fmla="*/ 4681317 h 5295466"/>
              <a:gd name="connsiteX3" fmla="*/ 13095 w 7779472"/>
              <a:gd name="connsiteY3" fmla="*/ 3944338 h 5295466"/>
              <a:gd name="connsiteX4" fmla="*/ 122277 w 7779472"/>
              <a:gd name="connsiteY4" fmla="*/ 3043585 h 5295466"/>
              <a:gd name="connsiteX5" fmla="*/ 502472 w 7779472"/>
              <a:gd name="connsiteY5" fmla="*/ 1984623 h 5295466"/>
              <a:gd name="connsiteX6" fmla="*/ 1079055 w 7779472"/>
              <a:gd name="connsiteY6" fmla="*/ 1406561 h 5295466"/>
              <a:gd name="connsiteX7" fmla="*/ 1884639 w 7779472"/>
              <a:gd name="connsiteY7" fmla="*/ 964991 h 5295466"/>
              <a:gd name="connsiteX8" fmla="*/ 2383203 w 7779472"/>
              <a:gd name="connsiteY8" fmla="*/ 705568 h 5295466"/>
              <a:gd name="connsiteX9" fmla="*/ 3721619 w 7779472"/>
              <a:gd name="connsiteY9" fmla="*/ 309466 h 5295466"/>
              <a:gd name="connsiteX10" fmla="*/ 5007788 w 7779472"/>
              <a:gd name="connsiteY10" fmla="*/ 381 h 5295466"/>
              <a:gd name="connsiteX11" fmla="*/ 6180555 w 7779472"/>
              <a:gd name="connsiteY11" fmla="*/ 371330 h 5295466"/>
              <a:gd name="connsiteX12" fmla="*/ 7776836 w 7779472"/>
              <a:gd name="connsiteY12" fmla="*/ 952813 h 5295466"/>
              <a:gd name="connsiteX13" fmla="*/ 6564020 w 7779472"/>
              <a:gd name="connsiteY13" fmla="*/ 3016290 h 5295466"/>
              <a:gd name="connsiteX14" fmla="*/ 6823328 w 7779472"/>
              <a:gd name="connsiteY14" fmla="*/ 3957985 h 5295466"/>
              <a:gd name="connsiteX15" fmla="*/ 6877919 w 7779472"/>
              <a:gd name="connsiteY15" fmla="*/ 4722260 h 5295466"/>
              <a:gd name="connsiteX16" fmla="*/ 6536725 w 7779472"/>
              <a:gd name="connsiteY16" fmla="*/ 5118045 h 5295466"/>
              <a:gd name="connsiteX17" fmla="*/ 5867985 w 7779472"/>
              <a:gd name="connsiteY17" fmla="*/ 5077102 h 5295466"/>
              <a:gd name="connsiteX18" fmla="*/ 5281131 w 7779472"/>
              <a:gd name="connsiteY18" fmla="*/ 4558487 h 5295466"/>
              <a:gd name="connsiteX0" fmla="*/ 1172242 w 7805855"/>
              <a:gd name="connsiteY0" fmla="*/ 5295466 h 5295466"/>
              <a:gd name="connsiteX1" fmla="*/ 790105 w 7805855"/>
              <a:gd name="connsiteY1" fmla="*/ 5036159 h 5295466"/>
              <a:gd name="connsiteX2" fmla="*/ 407968 w 7805855"/>
              <a:gd name="connsiteY2" fmla="*/ 4681317 h 5295466"/>
              <a:gd name="connsiteX3" fmla="*/ 39478 w 7805855"/>
              <a:gd name="connsiteY3" fmla="*/ 3944338 h 5295466"/>
              <a:gd name="connsiteX4" fmla="*/ 65534 w 7805855"/>
              <a:gd name="connsiteY4" fmla="*/ 3020210 h 5295466"/>
              <a:gd name="connsiteX5" fmla="*/ 528855 w 7805855"/>
              <a:gd name="connsiteY5" fmla="*/ 1984623 h 5295466"/>
              <a:gd name="connsiteX6" fmla="*/ 1105438 w 7805855"/>
              <a:gd name="connsiteY6" fmla="*/ 1406561 h 5295466"/>
              <a:gd name="connsiteX7" fmla="*/ 1911022 w 7805855"/>
              <a:gd name="connsiteY7" fmla="*/ 964991 h 5295466"/>
              <a:gd name="connsiteX8" fmla="*/ 2409586 w 7805855"/>
              <a:gd name="connsiteY8" fmla="*/ 705568 h 5295466"/>
              <a:gd name="connsiteX9" fmla="*/ 3748002 w 7805855"/>
              <a:gd name="connsiteY9" fmla="*/ 309466 h 5295466"/>
              <a:gd name="connsiteX10" fmla="*/ 5034171 w 7805855"/>
              <a:gd name="connsiteY10" fmla="*/ 381 h 5295466"/>
              <a:gd name="connsiteX11" fmla="*/ 6206938 w 7805855"/>
              <a:gd name="connsiteY11" fmla="*/ 371330 h 5295466"/>
              <a:gd name="connsiteX12" fmla="*/ 7803219 w 7805855"/>
              <a:gd name="connsiteY12" fmla="*/ 952813 h 5295466"/>
              <a:gd name="connsiteX13" fmla="*/ 6590403 w 7805855"/>
              <a:gd name="connsiteY13" fmla="*/ 3016290 h 5295466"/>
              <a:gd name="connsiteX14" fmla="*/ 6849711 w 7805855"/>
              <a:gd name="connsiteY14" fmla="*/ 3957985 h 5295466"/>
              <a:gd name="connsiteX15" fmla="*/ 6904302 w 7805855"/>
              <a:gd name="connsiteY15" fmla="*/ 4722260 h 5295466"/>
              <a:gd name="connsiteX16" fmla="*/ 6563108 w 7805855"/>
              <a:gd name="connsiteY16" fmla="*/ 5118045 h 5295466"/>
              <a:gd name="connsiteX17" fmla="*/ 5894368 w 7805855"/>
              <a:gd name="connsiteY17" fmla="*/ 5077102 h 5295466"/>
              <a:gd name="connsiteX18" fmla="*/ 5307514 w 7805855"/>
              <a:gd name="connsiteY18" fmla="*/ 4558487 h 5295466"/>
              <a:gd name="connsiteX0" fmla="*/ 1172242 w 8705936"/>
              <a:gd name="connsiteY0" fmla="*/ 5295466 h 5295466"/>
              <a:gd name="connsiteX1" fmla="*/ 790105 w 8705936"/>
              <a:gd name="connsiteY1" fmla="*/ 5036159 h 5295466"/>
              <a:gd name="connsiteX2" fmla="*/ 407968 w 8705936"/>
              <a:gd name="connsiteY2" fmla="*/ 4681317 h 5295466"/>
              <a:gd name="connsiteX3" fmla="*/ 39478 w 8705936"/>
              <a:gd name="connsiteY3" fmla="*/ 3944338 h 5295466"/>
              <a:gd name="connsiteX4" fmla="*/ 65534 w 8705936"/>
              <a:gd name="connsiteY4" fmla="*/ 3020210 h 5295466"/>
              <a:gd name="connsiteX5" fmla="*/ 528855 w 8705936"/>
              <a:gd name="connsiteY5" fmla="*/ 1984623 h 5295466"/>
              <a:gd name="connsiteX6" fmla="*/ 1105438 w 8705936"/>
              <a:gd name="connsiteY6" fmla="*/ 1406561 h 5295466"/>
              <a:gd name="connsiteX7" fmla="*/ 1911022 w 8705936"/>
              <a:gd name="connsiteY7" fmla="*/ 964991 h 5295466"/>
              <a:gd name="connsiteX8" fmla="*/ 2409586 w 8705936"/>
              <a:gd name="connsiteY8" fmla="*/ 705568 h 5295466"/>
              <a:gd name="connsiteX9" fmla="*/ 3748002 w 8705936"/>
              <a:gd name="connsiteY9" fmla="*/ 309466 h 5295466"/>
              <a:gd name="connsiteX10" fmla="*/ 5034171 w 8705936"/>
              <a:gd name="connsiteY10" fmla="*/ 381 h 5295466"/>
              <a:gd name="connsiteX11" fmla="*/ 6206938 w 8705936"/>
              <a:gd name="connsiteY11" fmla="*/ 371330 h 5295466"/>
              <a:gd name="connsiteX12" fmla="*/ 7803219 w 8705936"/>
              <a:gd name="connsiteY12" fmla="*/ 952813 h 5295466"/>
              <a:gd name="connsiteX13" fmla="*/ 8680588 w 8705936"/>
              <a:gd name="connsiteY13" fmla="*/ 2517838 h 5295466"/>
              <a:gd name="connsiteX14" fmla="*/ 6849711 w 8705936"/>
              <a:gd name="connsiteY14" fmla="*/ 3957985 h 5295466"/>
              <a:gd name="connsiteX15" fmla="*/ 6904302 w 8705936"/>
              <a:gd name="connsiteY15" fmla="*/ 4722260 h 5295466"/>
              <a:gd name="connsiteX16" fmla="*/ 6563108 w 8705936"/>
              <a:gd name="connsiteY16" fmla="*/ 5118045 h 5295466"/>
              <a:gd name="connsiteX17" fmla="*/ 5894368 w 8705936"/>
              <a:gd name="connsiteY17" fmla="*/ 5077102 h 5295466"/>
              <a:gd name="connsiteX18" fmla="*/ 5307514 w 8705936"/>
              <a:gd name="connsiteY18" fmla="*/ 4558487 h 5295466"/>
              <a:gd name="connsiteX0" fmla="*/ 1172242 w 8706975"/>
              <a:gd name="connsiteY0" fmla="*/ 5295466 h 5295466"/>
              <a:gd name="connsiteX1" fmla="*/ 790105 w 8706975"/>
              <a:gd name="connsiteY1" fmla="*/ 5036159 h 5295466"/>
              <a:gd name="connsiteX2" fmla="*/ 407968 w 8706975"/>
              <a:gd name="connsiteY2" fmla="*/ 4681317 h 5295466"/>
              <a:gd name="connsiteX3" fmla="*/ 39478 w 8706975"/>
              <a:gd name="connsiteY3" fmla="*/ 3944338 h 5295466"/>
              <a:gd name="connsiteX4" fmla="*/ 65534 w 8706975"/>
              <a:gd name="connsiteY4" fmla="*/ 3020210 h 5295466"/>
              <a:gd name="connsiteX5" fmla="*/ 528855 w 8706975"/>
              <a:gd name="connsiteY5" fmla="*/ 1984623 h 5295466"/>
              <a:gd name="connsiteX6" fmla="*/ 1105438 w 8706975"/>
              <a:gd name="connsiteY6" fmla="*/ 1406561 h 5295466"/>
              <a:gd name="connsiteX7" fmla="*/ 1911022 w 8706975"/>
              <a:gd name="connsiteY7" fmla="*/ 964991 h 5295466"/>
              <a:gd name="connsiteX8" fmla="*/ 2409586 w 8706975"/>
              <a:gd name="connsiteY8" fmla="*/ 705568 h 5295466"/>
              <a:gd name="connsiteX9" fmla="*/ 3748002 w 8706975"/>
              <a:gd name="connsiteY9" fmla="*/ 309466 h 5295466"/>
              <a:gd name="connsiteX10" fmla="*/ 5034171 w 8706975"/>
              <a:gd name="connsiteY10" fmla="*/ 381 h 5295466"/>
              <a:gd name="connsiteX11" fmla="*/ 6206938 w 8706975"/>
              <a:gd name="connsiteY11" fmla="*/ 371330 h 5295466"/>
              <a:gd name="connsiteX12" fmla="*/ 7803219 w 8706975"/>
              <a:gd name="connsiteY12" fmla="*/ 952813 h 5295466"/>
              <a:gd name="connsiteX13" fmla="*/ 8680588 w 8706975"/>
              <a:gd name="connsiteY13" fmla="*/ 2517838 h 5295466"/>
              <a:gd name="connsiteX14" fmla="*/ 8334248 w 8706975"/>
              <a:gd name="connsiteY14" fmla="*/ 4291026 h 5295466"/>
              <a:gd name="connsiteX15" fmla="*/ 6904302 w 8706975"/>
              <a:gd name="connsiteY15" fmla="*/ 4722260 h 5295466"/>
              <a:gd name="connsiteX16" fmla="*/ 6563108 w 8706975"/>
              <a:gd name="connsiteY16" fmla="*/ 5118045 h 5295466"/>
              <a:gd name="connsiteX17" fmla="*/ 5894368 w 8706975"/>
              <a:gd name="connsiteY17" fmla="*/ 5077102 h 5295466"/>
              <a:gd name="connsiteX18" fmla="*/ 5307514 w 8706975"/>
              <a:gd name="connsiteY18" fmla="*/ 4558487 h 5295466"/>
              <a:gd name="connsiteX0" fmla="*/ 1172242 w 8692978"/>
              <a:gd name="connsiteY0" fmla="*/ 5295466 h 5295466"/>
              <a:gd name="connsiteX1" fmla="*/ 790105 w 8692978"/>
              <a:gd name="connsiteY1" fmla="*/ 5036159 h 5295466"/>
              <a:gd name="connsiteX2" fmla="*/ 407968 w 8692978"/>
              <a:gd name="connsiteY2" fmla="*/ 4681317 h 5295466"/>
              <a:gd name="connsiteX3" fmla="*/ 39478 w 8692978"/>
              <a:gd name="connsiteY3" fmla="*/ 3944338 h 5295466"/>
              <a:gd name="connsiteX4" fmla="*/ 65534 w 8692978"/>
              <a:gd name="connsiteY4" fmla="*/ 3020210 h 5295466"/>
              <a:gd name="connsiteX5" fmla="*/ 528855 w 8692978"/>
              <a:gd name="connsiteY5" fmla="*/ 1984623 h 5295466"/>
              <a:gd name="connsiteX6" fmla="*/ 1105438 w 8692978"/>
              <a:gd name="connsiteY6" fmla="*/ 1406561 h 5295466"/>
              <a:gd name="connsiteX7" fmla="*/ 1911022 w 8692978"/>
              <a:gd name="connsiteY7" fmla="*/ 964991 h 5295466"/>
              <a:gd name="connsiteX8" fmla="*/ 2409586 w 8692978"/>
              <a:gd name="connsiteY8" fmla="*/ 705568 h 5295466"/>
              <a:gd name="connsiteX9" fmla="*/ 3748002 w 8692978"/>
              <a:gd name="connsiteY9" fmla="*/ 309466 h 5295466"/>
              <a:gd name="connsiteX10" fmla="*/ 5034171 w 8692978"/>
              <a:gd name="connsiteY10" fmla="*/ 381 h 5295466"/>
              <a:gd name="connsiteX11" fmla="*/ 6206938 w 8692978"/>
              <a:gd name="connsiteY11" fmla="*/ 371330 h 5295466"/>
              <a:gd name="connsiteX12" fmla="*/ 7803219 w 8692978"/>
              <a:gd name="connsiteY12" fmla="*/ 952813 h 5295466"/>
              <a:gd name="connsiteX13" fmla="*/ 8680588 w 8692978"/>
              <a:gd name="connsiteY13" fmla="*/ 2517838 h 5295466"/>
              <a:gd name="connsiteX14" fmla="*/ 8334248 w 8692978"/>
              <a:gd name="connsiteY14" fmla="*/ 4291026 h 5295466"/>
              <a:gd name="connsiteX15" fmla="*/ 8555097 w 8692978"/>
              <a:gd name="connsiteY15" fmla="*/ 5221671 h 5295466"/>
              <a:gd name="connsiteX16" fmla="*/ 6563108 w 8692978"/>
              <a:gd name="connsiteY16" fmla="*/ 5118045 h 5295466"/>
              <a:gd name="connsiteX17" fmla="*/ 5894368 w 8692978"/>
              <a:gd name="connsiteY17" fmla="*/ 5077102 h 5295466"/>
              <a:gd name="connsiteX18" fmla="*/ 5307514 w 8692978"/>
              <a:gd name="connsiteY18" fmla="*/ 4558487 h 5295466"/>
              <a:gd name="connsiteX0" fmla="*/ 1172242 w 8749814"/>
              <a:gd name="connsiteY0" fmla="*/ 5295466 h 5295466"/>
              <a:gd name="connsiteX1" fmla="*/ 790105 w 8749814"/>
              <a:gd name="connsiteY1" fmla="*/ 5036159 h 5295466"/>
              <a:gd name="connsiteX2" fmla="*/ 407968 w 8749814"/>
              <a:gd name="connsiteY2" fmla="*/ 4681317 h 5295466"/>
              <a:gd name="connsiteX3" fmla="*/ 39478 w 8749814"/>
              <a:gd name="connsiteY3" fmla="*/ 3944338 h 5295466"/>
              <a:gd name="connsiteX4" fmla="*/ 65534 w 8749814"/>
              <a:gd name="connsiteY4" fmla="*/ 3020210 h 5295466"/>
              <a:gd name="connsiteX5" fmla="*/ 528855 w 8749814"/>
              <a:gd name="connsiteY5" fmla="*/ 1984623 h 5295466"/>
              <a:gd name="connsiteX6" fmla="*/ 1105438 w 8749814"/>
              <a:gd name="connsiteY6" fmla="*/ 1406561 h 5295466"/>
              <a:gd name="connsiteX7" fmla="*/ 1911022 w 8749814"/>
              <a:gd name="connsiteY7" fmla="*/ 964991 h 5295466"/>
              <a:gd name="connsiteX8" fmla="*/ 2409586 w 8749814"/>
              <a:gd name="connsiteY8" fmla="*/ 705568 h 5295466"/>
              <a:gd name="connsiteX9" fmla="*/ 3748002 w 8749814"/>
              <a:gd name="connsiteY9" fmla="*/ 309466 h 5295466"/>
              <a:gd name="connsiteX10" fmla="*/ 5034171 w 8749814"/>
              <a:gd name="connsiteY10" fmla="*/ 381 h 5295466"/>
              <a:gd name="connsiteX11" fmla="*/ 6206938 w 8749814"/>
              <a:gd name="connsiteY11" fmla="*/ 371330 h 5295466"/>
              <a:gd name="connsiteX12" fmla="*/ 7803219 w 8749814"/>
              <a:gd name="connsiteY12" fmla="*/ 952813 h 5295466"/>
              <a:gd name="connsiteX13" fmla="*/ 8680588 w 8749814"/>
              <a:gd name="connsiteY13" fmla="*/ 2517838 h 5295466"/>
              <a:gd name="connsiteX14" fmla="*/ 8678759 w 8749814"/>
              <a:gd name="connsiteY14" fmla="*/ 4279681 h 5295466"/>
              <a:gd name="connsiteX15" fmla="*/ 8555097 w 8749814"/>
              <a:gd name="connsiteY15" fmla="*/ 5221671 h 5295466"/>
              <a:gd name="connsiteX16" fmla="*/ 6563108 w 8749814"/>
              <a:gd name="connsiteY16" fmla="*/ 5118045 h 5295466"/>
              <a:gd name="connsiteX17" fmla="*/ 5894368 w 8749814"/>
              <a:gd name="connsiteY17" fmla="*/ 5077102 h 5295466"/>
              <a:gd name="connsiteX18" fmla="*/ 5307514 w 8749814"/>
              <a:gd name="connsiteY18" fmla="*/ 4558487 h 5295466"/>
              <a:gd name="connsiteX0" fmla="*/ 1172242 w 8749814"/>
              <a:gd name="connsiteY0" fmla="*/ 5295466 h 5295466"/>
              <a:gd name="connsiteX1" fmla="*/ 790105 w 8749814"/>
              <a:gd name="connsiteY1" fmla="*/ 5036159 h 5295466"/>
              <a:gd name="connsiteX2" fmla="*/ 407968 w 8749814"/>
              <a:gd name="connsiteY2" fmla="*/ 4681317 h 5295466"/>
              <a:gd name="connsiteX3" fmla="*/ 39478 w 8749814"/>
              <a:gd name="connsiteY3" fmla="*/ 3944338 h 5295466"/>
              <a:gd name="connsiteX4" fmla="*/ 65534 w 8749814"/>
              <a:gd name="connsiteY4" fmla="*/ 3020210 h 5295466"/>
              <a:gd name="connsiteX5" fmla="*/ 528855 w 8749814"/>
              <a:gd name="connsiteY5" fmla="*/ 1984623 h 5295466"/>
              <a:gd name="connsiteX6" fmla="*/ 1105438 w 8749814"/>
              <a:gd name="connsiteY6" fmla="*/ 1406561 h 5295466"/>
              <a:gd name="connsiteX7" fmla="*/ 1911022 w 8749814"/>
              <a:gd name="connsiteY7" fmla="*/ 964991 h 5295466"/>
              <a:gd name="connsiteX8" fmla="*/ 2409586 w 8749814"/>
              <a:gd name="connsiteY8" fmla="*/ 705568 h 5295466"/>
              <a:gd name="connsiteX9" fmla="*/ 3748002 w 8749814"/>
              <a:gd name="connsiteY9" fmla="*/ 309466 h 5295466"/>
              <a:gd name="connsiteX10" fmla="*/ 5034171 w 8749814"/>
              <a:gd name="connsiteY10" fmla="*/ 381 h 5295466"/>
              <a:gd name="connsiteX11" fmla="*/ 6206938 w 8749814"/>
              <a:gd name="connsiteY11" fmla="*/ 371330 h 5295466"/>
              <a:gd name="connsiteX12" fmla="*/ 7803219 w 8749814"/>
              <a:gd name="connsiteY12" fmla="*/ 952813 h 5295466"/>
              <a:gd name="connsiteX13" fmla="*/ 8680588 w 8749814"/>
              <a:gd name="connsiteY13" fmla="*/ 2517838 h 5295466"/>
              <a:gd name="connsiteX14" fmla="*/ 8678759 w 8749814"/>
              <a:gd name="connsiteY14" fmla="*/ 4279681 h 5295466"/>
              <a:gd name="connsiteX15" fmla="*/ 8555097 w 8749814"/>
              <a:gd name="connsiteY15" fmla="*/ 5221671 h 5295466"/>
              <a:gd name="connsiteX16" fmla="*/ 7525120 w 8749814"/>
              <a:gd name="connsiteY16" fmla="*/ 5189941 h 5295466"/>
              <a:gd name="connsiteX17" fmla="*/ 5894368 w 8749814"/>
              <a:gd name="connsiteY17" fmla="*/ 5077102 h 5295466"/>
              <a:gd name="connsiteX18" fmla="*/ 5307514 w 8749814"/>
              <a:gd name="connsiteY18" fmla="*/ 4558487 h 5295466"/>
              <a:gd name="connsiteX0" fmla="*/ 1172242 w 8749814"/>
              <a:gd name="connsiteY0" fmla="*/ 5295466 h 5295466"/>
              <a:gd name="connsiteX1" fmla="*/ 790105 w 8749814"/>
              <a:gd name="connsiteY1" fmla="*/ 5036159 h 5295466"/>
              <a:gd name="connsiteX2" fmla="*/ 407968 w 8749814"/>
              <a:gd name="connsiteY2" fmla="*/ 4681317 h 5295466"/>
              <a:gd name="connsiteX3" fmla="*/ 39478 w 8749814"/>
              <a:gd name="connsiteY3" fmla="*/ 3944338 h 5295466"/>
              <a:gd name="connsiteX4" fmla="*/ 65534 w 8749814"/>
              <a:gd name="connsiteY4" fmla="*/ 3020210 h 5295466"/>
              <a:gd name="connsiteX5" fmla="*/ 528855 w 8749814"/>
              <a:gd name="connsiteY5" fmla="*/ 1984623 h 5295466"/>
              <a:gd name="connsiteX6" fmla="*/ 1105438 w 8749814"/>
              <a:gd name="connsiteY6" fmla="*/ 1406561 h 5295466"/>
              <a:gd name="connsiteX7" fmla="*/ 1911022 w 8749814"/>
              <a:gd name="connsiteY7" fmla="*/ 964991 h 5295466"/>
              <a:gd name="connsiteX8" fmla="*/ 2409586 w 8749814"/>
              <a:gd name="connsiteY8" fmla="*/ 705568 h 5295466"/>
              <a:gd name="connsiteX9" fmla="*/ 3748002 w 8749814"/>
              <a:gd name="connsiteY9" fmla="*/ 309466 h 5295466"/>
              <a:gd name="connsiteX10" fmla="*/ 5034171 w 8749814"/>
              <a:gd name="connsiteY10" fmla="*/ 381 h 5295466"/>
              <a:gd name="connsiteX11" fmla="*/ 6206938 w 8749814"/>
              <a:gd name="connsiteY11" fmla="*/ 371330 h 5295466"/>
              <a:gd name="connsiteX12" fmla="*/ 7803219 w 8749814"/>
              <a:gd name="connsiteY12" fmla="*/ 952813 h 5295466"/>
              <a:gd name="connsiteX13" fmla="*/ 8680588 w 8749814"/>
              <a:gd name="connsiteY13" fmla="*/ 2517838 h 5295466"/>
              <a:gd name="connsiteX14" fmla="*/ 8678759 w 8749814"/>
              <a:gd name="connsiteY14" fmla="*/ 4279681 h 5295466"/>
              <a:gd name="connsiteX15" fmla="*/ 8555097 w 8749814"/>
              <a:gd name="connsiteY15" fmla="*/ 5221671 h 5295466"/>
              <a:gd name="connsiteX16" fmla="*/ 7525120 w 8749814"/>
              <a:gd name="connsiteY16" fmla="*/ 5189941 h 5295466"/>
              <a:gd name="connsiteX17" fmla="*/ 6951374 w 8749814"/>
              <a:gd name="connsiteY17" fmla="*/ 5220254 h 5295466"/>
              <a:gd name="connsiteX18" fmla="*/ 5307514 w 8749814"/>
              <a:gd name="connsiteY18" fmla="*/ 4558487 h 5295466"/>
              <a:gd name="connsiteX0" fmla="*/ 1172242 w 8749814"/>
              <a:gd name="connsiteY0" fmla="*/ 5295466 h 5701781"/>
              <a:gd name="connsiteX1" fmla="*/ 790105 w 8749814"/>
              <a:gd name="connsiteY1" fmla="*/ 5036159 h 5701781"/>
              <a:gd name="connsiteX2" fmla="*/ 407968 w 8749814"/>
              <a:gd name="connsiteY2" fmla="*/ 4681317 h 5701781"/>
              <a:gd name="connsiteX3" fmla="*/ 39478 w 8749814"/>
              <a:gd name="connsiteY3" fmla="*/ 3944338 h 5701781"/>
              <a:gd name="connsiteX4" fmla="*/ 65534 w 8749814"/>
              <a:gd name="connsiteY4" fmla="*/ 3020210 h 5701781"/>
              <a:gd name="connsiteX5" fmla="*/ 528855 w 8749814"/>
              <a:gd name="connsiteY5" fmla="*/ 1984623 h 5701781"/>
              <a:gd name="connsiteX6" fmla="*/ 1105438 w 8749814"/>
              <a:gd name="connsiteY6" fmla="*/ 1406561 h 5701781"/>
              <a:gd name="connsiteX7" fmla="*/ 1911022 w 8749814"/>
              <a:gd name="connsiteY7" fmla="*/ 964991 h 5701781"/>
              <a:gd name="connsiteX8" fmla="*/ 2409586 w 8749814"/>
              <a:gd name="connsiteY8" fmla="*/ 705568 h 5701781"/>
              <a:gd name="connsiteX9" fmla="*/ 3748002 w 8749814"/>
              <a:gd name="connsiteY9" fmla="*/ 309466 h 5701781"/>
              <a:gd name="connsiteX10" fmla="*/ 5034171 w 8749814"/>
              <a:gd name="connsiteY10" fmla="*/ 381 h 5701781"/>
              <a:gd name="connsiteX11" fmla="*/ 6206938 w 8749814"/>
              <a:gd name="connsiteY11" fmla="*/ 371330 h 5701781"/>
              <a:gd name="connsiteX12" fmla="*/ 7803219 w 8749814"/>
              <a:gd name="connsiteY12" fmla="*/ 952813 h 5701781"/>
              <a:gd name="connsiteX13" fmla="*/ 8680588 w 8749814"/>
              <a:gd name="connsiteY13" fmla="*/ 2517838 h 5701781"/>
              <a:gd name="connsiteX14" fmla="*/ 8678759 w 8749814"/>
              <a:gd name="connsiteY14" fmla="*/ 4279681 h 5701781"/>
              <a:gd name="connsiteX15" fmla="*/ 8555097 w 8749814"/>
              <a:gd name="connsiteY15" fmla="*/ 5221671 h 5701781"/>
              <a:gd name="connsiteX16" fmla="*/ 7525120 w 8749814"/>
              <a:gd name="connsiteY16" fmla="*/ 5189941 h 5701781"/>
              <a:gd name="connsiteX17" fmla="*/ 6951374 w 8749814"/>
              <a:gd name="connsiteY17" fmla="*/ 5220254 h 5701781"/>
              <a:gd name="connsiteX18" fmla="*/ 5925118 w 8749814"/>
              <a:gd name="connsiteY18" fmla="*/ 5663595 h 5701781"/>
              <a:gd name="connsiteX0" fmla="*/ 1172242 w 8749814"/>
              <a:gd name="connsiteY0" fmla="*/ 5295466 h 5714925"/>
              <a:gd name="connsiteX1" fmla="*/ 790105 w 8749814"/>
              <a:gd name="connsiteY1" fmla="*/ 5036159 h 5714925"/>
              <a:gd name="connsiteX2" fmla="*/ 407968 w 8749814"/>
              <a:gd name="connsiteY2" fmla="*/ 4681317 h 5714925"/>
              <a:gd name="connsiteX3" fmla="*/ 39478 w 8749814"/>
              <a:gd name="connsiteY3" fmla="*/ 3944338 h 5714925"/>
              <a:gd name="connsiteX4" fmla="*/ 65534 w 8749814"/>
              <a:gd name="connsiteY4" fmla="*/ 3020210 h 5714925"/>
              <a:gd name="connsiteX5" fmla="*/ 528855 w 8749814"/>
              <a:gd name="connsiteY5" fmla="*/ 1984623 h 5714925"/>
              <a:gd name="connsiteX6" fmla="*/ 1105438 w 8749814"/>
              <a:gd name="connsiteY6" fmla="*/ 1406561 h 5714925"/>
              <a:gd name="connsiteX7" fmla="*/ 1911022 w 8749814"/>
              <a:gd name="connsiteY7" fmla="*/ 964991 h 5714925"/>
              <a:gd name="connsiteX8" fmla="*/ 2409586 w 8749814"/>
              <a:gd name="connsiteY8" fmla="*/ 705568 h 5714925"/>
              <a:gd name="connsiteX9" fmla="*/ 3748002 w 8749814"/>
              <a:gd name="connsiteY9" fmla="*/ 309466 h 5714925"/>
              <a:gd name="connsiteX10" fmla="*/ 5034171 w 8749814"/>
              <a:gd name="connsiteY10" fmla="*/ 381 h 5714925"/>
              <a:gd name="connsiteX11" fmla="*/ 6206938 w 8749814"/>
              <a:gd name="connsiteY11" fmla="*/ 371330 h 5714925"/>
              <a:gd name="connsiteX12" fmla="*/ 7803219 w 8749814"/>
              <a:gd name="connsiteY12" fmla="*/ 952813 h 5714925"/>
              <a:gd name="connsiteX13" fmla="*/ 8680588 w 8749814"/>
              <a:gd name="connsiteY13" fmla="*/ 2517838 h 5714925"/>
              <a:gd name="connsiteX14" fmla="*/ 8678759 w 8749814"/>
              <a:gd name="connsiteY14" fmla="*/ 4279681 h 5714925"/>
              <a:gd name="connsiteX15" fmla="*/ 8555097 w 8749814"/>
              <a:gd name="connsiteY15" fmla="*/ 5221671 h 5714925"/>
              <a:gd name="connsiteX16" fmla="*/ 7525120 w 8749814"/>
              <a:gd name="connsiteY16" fmla="*/ 5189941 h 5714925"/>
              <a:gd name="connsiteX17" fmla="*/ 6880223 w 8749814"/>
              <a:gd name="connsiteY17" fmla="*/ 5446560 h 5714925"/>
              <a:gd name="connsiteX18" fmla="*/ 5925118 w 8749814"/>
              <a:gd name="connsiteY18" fmla="*/ 5663595 h 5714925"/>
              <a:gd name="connsiteX0" fmla="*/ 1172242 w 8749814"/>
              <a:gd name="connsiteY0" fmla="*/ 5295466 h 5714925"/>
              <a:gd name="connsiteX1" fmla="*/ 790105 w 8749814"/>
              <a:gd name="connsiteY1" fmla="*/ 5036159 h 5714925"/>
              <a:gd name="connsiteX2" fmla="*/ 407968 w 8749814"/>
              <a:gd name="connsiteY2" fmla="*/ 4681317 h 5714925"/>
              <a:gd name="connsiteX3" fmla="*/ 39478 w 8749814"/>
              <a:gd name="connsiteY3" fmla="*/ 3944338 h 5714925"/>
              <a:gd name="connsiteX4" fmla="*/ 65534 w 8749814"/>
              <a:gd name="connsiteY4" fmla="*/ 3020210 h 5714925"/>
              <a:gd name="connsiteX5" fmla="*/ 528855 w 8749814"/>
              <a:gd name="connsiteY5" fmla="*/ 1984623 h 5714925"/>
              <a:gd name="connsiteX6" fmla="*/ 1105438 w 8749814"/>
              <a:gd name="connsiteY6" fmla="*/ 1406561 h 5714925"/>
              <a:gd name="connsiteX7" fmla="*/ 1911022 w 8749814"/>
              <a:gd name="connsiteY7" fmla="*/ 964991 h 5714925"/>
              <a:gd name="connsiteX8" fmla="*/ 2409586 w 8749814"/>
              <a:gd name="connsiteY8" fmla="*/ 705568 h 5714925"/>
              <a:gd name="connsiteX9" fmla="*/ 3748002 w 8749814"/>
              <a:gd name="connsiteY9" fmla="*/ 309466 h 5714925"/>
              <a:gd name="connsiteX10" fmla="*/ 5034171 w 8749814"/>
              <a:gd name="connsiteY10" fmla="*/ 381 h 5714925"/>
              <a:gd name="connsiteX11" fmla="*/ 6206938 w 8749814"/>
              <a:gd name="connsiteY11" fmla="*/ 371330 h 5714925"/>
              <a:gd name="connsiteX12" fmla="*/ 7803219 w 8749814"/>
              <a:gd name="connsiteY12" fmla="*/ 952813 h 5714925"/>
              <a:gd name="connsiteX13" fmla="*/ 8680588 w 8749814"/>
              <a:gd name="connsiteY13" fmla="*/ 2517838 h 5714925"/>
              <a:gd name="connsiteX14" fmla="*/ 8678759 w 8749814"/>
              <a:gd name="connsiteY14" fmla="*/ 4279681 h 5714925"/>
              <a:gd name="connsiteX15" fmla="*/ 8555097 w 8749814"/>
              <a:gd name="connsiteY15" fmla="*/ 5221671 h 5714925"/>
              <a:gd name="connsiteX16" fmla="*/ 7857744 w 8749814"/>
              <a:gd name="connsiteY16" fmla="*/ 5356861 h 5714925"/>
              <a:gd name="connsiteX17" fmla="*/ 6880223 w 8749814"/>
              <a:gd name="connsiteY17" fmla="*/ 5446560 h 5714925"/>
              <a:gd name="connsiteX18" fmla="*/ 5925118 w 8749814"/>
              <a:gd name="connsiteY18" fmla="*/ 5663595 h 5714925"/>
              <a:gd name="connsiteX0" fmla="*/ 1172242 w 8749814"/>
              <a:gd name="connsiteY0" fmla="*/ 5295466 h 5720103"/>
              <a:gd name="connsiteX1" fmla="*/ 790105 w 8749814"/>
              <a:gd name="connsiteY1" fmla="*/ 5036159 h 5720103"/>
              <a:gd name="connsiteX2" fmla="*/ 407968 w 8749814"/>
              <a:gd name="connsiteY2" fmla="*/ 4681317 h 5720103"/>
              <a:gd name="connsiteX3" fmla="*/ 39478 w 8749814"/>
              <a:gd name="connsiteY3" fmla="*/ 3944338 h 5720103"/>
              <a:gd name="connsiteX4" fmla="*/ 65534 w 8749814"/>
              <a:gd name="connsiteY4" fmla="*/ 3020210 h 5720103"/>
              <a:gd name="connsiteX5" fmla="*/ 528855 w 8749814"/>
              <a:gd name="connsiteY5" fmla="*/ 1984623 h 5720103"/>
              <a:gd name="connsiteX6" fmla="*/ 1105438 w 8749814"/>
              <a:gd name="connsiteY6" fmla="*/ 1406561 h 5720103"/>
              <a:gd name="connsiteX7" fmla="*/ 1911022 w 8749814"/>
              <a:gd name="connsiteY7" fmla="*/ 964991 h 5720103"/>
              <a:gd name="connsiteX8" fmla="*/ 2409586 w 8749814"/>
              <a:gd name="connsiteY8" fmla="*/ 705568 h 5720103"/>
              <a:gd name="connsiteX9" fmla="*/ 3748002 w 8749814"/>
              <a:gd name="connsiteY9" fmla="*/ 309466 h 5720103"/>
              <a:gd name="connsiteX10" fmla="*/ 5034171 w 8749814"/>
              <a:gd name="connsiteY10" fmla="*/ 381 h 5720103"/>
              <a:gd name="connsiteX11" fmla="*/ 6206938 w 8749814"/>
              <a:gd name="connsiteY11" fmla="*/ 371330 h 5720103"/>
              <a:gd name="connsiteX12" fmla="*/ 7803219 w 8749814"/>
              <a:gd name="connsiteY12" fmla="*/ 952813 h 5720103"/>
              <a:gd name="connsiteX13" fmla="*/ 8680588 w 8749814"/>
              <a:gd name="connsiteY13" fmla="*/ 2517838 h 5720103"/>
              <a:gd name="connsiteX14" fmla="*/ 8678759 w 8749814"/>
              <a:gd name="connsiteY14" fmla="*/ 4279681 h 5720103"/>
              <a:gd name="connsiteX15" fmla="*/ 8555097 w 8749814"/>
              <a:gd name="connsiteY15" fmla="*/ 5221671 h 5720103"/>
              <a:gd name="connsiteX16" fmla="*/ 7857744 w 8749814"/>
              <a:gd name="connsiteY16" fmla="*/ 5356861 h 5720103"/>
              <a:gd name="connsiteX17" fmla="*/ 6761569 w 8749814"/>
              <a:gd name="connsiteY17" fmla="*/ 5506619 h 5720103"/>
              <a:gd name="connsiteX18" fmla="*/ 5925118 w 8749814"/>
              <a:gd name="connsiteY18" fmla="*/ 5663595 h 5720103"/>
              <a:gd name="connsiteX0" fmla="*/ 1172242 w 8749814"/>
              <a:gd name="connsiteY0" fmla="*/ 5295466 h 5720103"/>
              <a:gd name="connsiteX1" fmla="*/ 790105 w 8749814"/>
              <a:gd name="connsiteY1" fmla="*/ 5036159 h 5720103"/>
              <a:gd name="connsiteX2" fmla="*/ 407968 w 8749814"/>
              <a:gd name="connsiteY2" fmla="*/ 4681317 h 5720103"/>
              <a:gd name="connsiteX3" fmla="*/ 39478 w 8749814"/>
              <a:gd name="connsiteY3" fmla="*/ 3944338 h 5720103"/>
              <a:gd name="connsiteX4" fmla="*/ 65534 w 8749814"/>
              <a:gd name="connsiteY4" fmla="*/ 3020210 h 5720103"/>
              <a:gd name="connsiteX5" fmla="*/ 528855 w 8749814"/>
              <a:gd name="connsiteY5" fmla="*/ 1984623 h 5720103"/>
              <a:gd name="connsiteX6" fmla="*/ 1105438 w 8749814"/>
              <a:gd name="connsiteY6" fmla="*/ 1406561 h 5720103"/>
              <a:gd name="connsiteX7" fmla="*/ 1911022 w 8749814"/>
              <a:gd name="connsiteY7" fmla="*/ 964991 h 5720103"/>
              <a:gd name="connsiteX8" fmla="*/ 2409586 w 8749814"/>
              <a:gd name="connsiteY8" fmla="*/ 705568 h 5720103"/>
              <a:gd name="connsiteX9" fmla="*/ 3748002 w 8749814"/>
              <a:gd name="connsiteY9" fmla="*/ 309466 h 5720103"/>
              <a:gd name="connsiteX10" fmla="*/ 5034171 w 8749814"/>
              <a:gd name="connsiteY10" fmla="*/ 381 h 5720103"/>
              <a:gd name="connsiteX11" fmla="*/ 6206938 w 8749814"/>
              <a:gd name="connsiteY11" fmla="*/ 371330 h 5720103"/>
              <a:gd name="connsiteX12" fmla="*/ 7803219 w 8749814"/>
              <a:gd name="connsiteY12" fmla="*/ 952813 h 5720103"/>
              <a:gd name="connsiteX13" fmla="*/ 8680588 w 8749814"/>
              <a:gd name="connsiteY13" fmla="*/ 2517838 h 5720103"/>
              <a:gd name="connsiteX14" fmla="*/ 8678759 w 8749814"/>
              <a:gd name="connsiteY14" fmla="*/ 4279681 h 5720103"/>
              <a:gd name="connsiteX15" fmla="*/ 8555097 w 8749814"/>
              <a:gd name="connsiteY15" fmla="*/ 5221671 h 5720103"/>
              <a:gd name="connsiteX16" fmla="*/ 7857744 w 8749814"/>
              <a:gd name="connsiteY16" fmla="*/ 5356861 h 5720103"/>
              <a:gd name="connsiteX17" fmla="*/ 6761569 w 8749814"/>
              <a:gd name="connsiteY17" fmla="*/ 5506619 h 5720103"/>
              <a:gd name="connsiteX18" fmla="*/ 5925118 w 8749814"/>
              <a:gd name="connsiteY18" fmla="*/ 5663595 h 5720103"/>
              <a:gd name="connsiteX0" fmla="*/ 1172242 w 8749814"/>
              <a:gd name="connsiteY0" fmla="*/ 5295466 h 5720739"/>
              <a:gd name="connsiteX1" fmla="*/ 790105 w 8749814"/>
              <a:gd name="connsiteY1" fmla="*/ 5036159 h 5720739"/>
              <a:gd name="connsiteX2" fmla="*/ 407968 w 8749814"/>
              <a:gd name="connsiteY2" fmla="*/ 4681317 h 5720739"/>
              <a:gd name="connsiteX3" fmla="*/ 39478 w 8749814"/>
              <a:gd name="connsiteY3" fmla="*/ 3944338 h 5720739"/>
              <a:gd name="connsiteX4" fmla="*/ 65534 w 8749814"/>
              <a:gd name="connsiteY4" fmla="*/ 3020210 h 5720739"/>
              <a:gd name="connsiteX5" fmla="*/ 528855 w 8749814"/>
              <a:gd name="connsiteY5" fmla="*/ 1984623 h 5720739"/>
              <a:gd name="connsiteX6" fmla="*/ 1105438 w 8749814"/>
              <a:gd name="connsiteY6" fmla="*/ 1406561 h 5720739"/>
              <a:gd name="connsiteX7" fmla="*/ 1911022 w 8749814"/>
              <a:gd name="connsiteY7" fmla="*/ 964991 h 5720739"/>
              <a:gd name="connsiteX8" fmla="*/ 2409586 w 8749814"/>
              <a:gd name="connsiteY8" fmla="*/ 705568 h 5720739"/>
              <a:gd name="connsiteX9" fmla="*/ 3748002 w 8749814"/>
              <a:gd name="connsiteY9" fmla="*/ 309466 h 5720739"/>
              <a:gd name="connsiteX10" fmla="*/ 5034171 w 8749814"/>
              <a:gd name="connsiteY10" fmla="*/ 381 h 5720739"/>
              <a:gd name="connsiteX11" fmla="*/ 6206938 w 8749814"/>
              <a:gd name="connsiteY11" fmla="*/ 371330 h 5720739"/>
              <a:gd name="connsiteX12" fmla="*/ 7803219 w 8749814"/>
              <a:gd name="connsiteY12" fmla="*/ 952813 h 5720739"/>
              <a:gd name="connsiteX13" fmla="*/ 8680588 w 8749814"/>
              <a:gd name="connsiteY13" fmla="*/ 2517838 h 5720739"/>
              <a:gd name="connsiteX14" fmla="*/ 8678759 w 8749814"/>
              <a:gd name="connsiteY14" fmla="*/ 4279681 h 5720739"/>
              <a:gd name="connsiteX15" fmla="*/ 8555097 w 8749814"/>
              <a:gd name="connsiteY15" fmla="*/ 5221671 h 5720739"/>
              <a:gd name="connsiteX16" fmla="*/ 7857744 w 8749814"/>
              <a:gd name="connsiteY16" fmla="*/ 5356861 h 5720739"/>
              <a:gd name="connsiteX17" fmla="*/ 6761569 w 8749814"/>
              <a:gd name="connsiteY17" fmla="*/ 5506619 h 5720739"/>
              <a:gd name="connsiteX18" fmla="*/ 5842075 w 8749814"/>
              <a:gd name="connsiteY18" fmla="*/ 5664298 h 5720739"/>
              <a:gd name="connsiteX0" fmla="*/ 1172242 w 8749814"/>
              <a:gd name="connsiteY0" fmla="*/ 5295466 h 5667325"/>
              <a:gd name="connsiteX1" fmla="*/ 790105 w 8749814"/>
              <a:gd name="connsiteY1" fmla="*/ 5036159 h 5667325"/>
              <a:gd name="connsiteX2" fmla="*/ 407968 w 8749814"/>
              <a:gd name="connsiteY2" fmla="*/ 4681317 h 5667325"/>
              <a:gd name="connsiteX3" fmla="*/ 39478 w 8749814"/>
              <a:gd name="connsiteY3" fmla="*/ 3944338 h 5667325"/>
              <a:gd name="connsiteX4" fmla="*/ 65534 w 8749814"/>
              <a:gd name="connsiteY4" fmla="*/ 3020210 h 5667325"/>
              <a:gd name="connsiteX5" fmla="*/ 528855 w 8749814"/>
              <a:gd name="connsiteY5" fmla="*/ 1984623 h 5667325"/>
              <a:gd name="connsiteX6" fmla="*/ 1105438 w 8749814"/>
              <a:gd name="connsiteY6" fmla="*/ 1406561 h 5667325"/>
              <a:gd name="connsiteX7" fmla="*/ 1911022 w 8749814"/>
              <a:gd name="connsiteY7" fmla="*/ 964991 h 5667325"/>
              <a:gd name="connsiteX8" fmla="*/ 2409586 w 8749814"/>
              <a:gd name="connsiteY8" fmla="*/ 705568 h 5667325"/>
              <a:gd name="connsiteX9" fmla="*/ 3748002 w 8749814"/>
              <a:gd name="connsiteY9" fmla="*/ 309466 h 5667325"/>
              <a:gd name="connsiteX10" fmla="*/ 5034171 w 8749814"/>
              <a:gd name="connsiteY10" fmla="*/ 381 h 5667325"/>
              <a:gd name="connsiteX11" fmla="*/ 6206938 w 8749814"/>
              <a:gd name="connsiteY11" fmla="*/ 371330 h 5667325"/>
              <a:gd name="connsiteX12" fmla="*/ 7803219 w 8749814"/>
              <a:gd name="connsiteY12" fmla="*/ 952813 h 5667325"/>
              <a:gd name="connsiteX13" fmla="*/ 8680588 w 8749814"/>
              <a:gd name="connsiteY13" fmla="*/ 2517838 h 5667325"/>
              <a:gd name="connsiteX14" fmla="*/ 8678759 w 8749814"/>
              <a:gd name="connsiteY14" fmla="*/ 4279681 h 5667325"/>
              <a:gd name="connsiteX15" fmla="*/ 8555097 w 8749814"/>
              <a:gd name="connsiteY15" fmla="*/ 5221671 h 5667325"/>
              <a:gd name="connsiteX16" fmla="*/ 7857744 w 8749814"/>
              <a:gd name="connsiteY16" fmla="*/ 5356861 h 5667325"/>
              <a:gd name="connsiteX17" fmla="*/ 6761569 w 8749814"/>
              <a:gd name="connsiteY17" fmla="*/ 5506619 h 5667325"/>
              <a:gd name="connsiteX18" fmla="*/ 5842075 w 8749814"/>
              <a:gd name="connsiteY18" fmla="*/ 5664298 h 5667325"/>
              <a:gd name="connsiteX0" fmla="*/ 1172242 w 8702231"/>
              <a:gd name="connsiteY0" fmla="*/ 5295466 h 5667325"/>
              <a:gd name="connsiteX1" fmla="*/ 790105 w 8702231"/>
              <a:gd name="connsiteY1" fmla="*/ 5036159 h 5667325"/>
              <a:gd name="connsiteX2" fmla="*/ 407968 w 8702231"/>
              <a:gd name="connsiteY2" fmla="*/ 4681317 h 5667325"/>
              <a:gd name="connsiteX3" fmla="*/ 39478 w 8702231"/>
              <a:gd name="connsiteY3" fmla="*/ 3944338 h 5667325"/>
              <a:gd name="connsiteX4" fmla="*/ 65534 w 8702231"/>
              <a:gd name="connsiteY4" fmla="*/ 3020210 h 5667325"/>
              <a:gd name="connsiteX5" fmla="*/ 528855 w 8702231"/>
              <a:gd name="connsiteY5" fmla="*/ 1984623 h 5667325"/>
              <a:gd name="connsiteX6" fmla="*/ 1105438 w 8702231"/>
              <a:gd name="connsiteY6" fmla="*/ 1406561 h 5667325"/>
              <a:gd name="connsiteX7" fmla="*/ 1911022 w 8702231"/>
              <a:gd name="connsiteY7" fmla="*/ 964991 h 5667325"/>
              <a:gd name="connsiteX8" fmla="*/ 2409586 w 8702231"/>
              <a:gd name="connsiteY8" fmla="*/ 705568 h 5667325"/>
              <a:gd name="connsiteX9" fmla="*/ 3748002 w 8702231"/>
              <a:gd name="connsiteY9" fmla="*/ 309466 h 5667325"/>
              <a:gd name="connsiteX10" fmla="*/ 5034171 w 8702231"/>
              <a:gd name="connsiteY10" fmla="*/ 381 h 5667325"/>
              <a:gd name="connsiteX11" fmla="*/ 6206938 w 8702231"/>
              <a:gd name="connsiteY11" fmla="*/ 371330 h 5667325"/>
              <a:gd name="connsiteX12" fmla="*/ 7803219 w 8702231"/>
              <a:gd name="connsiteY12" fmla="*/ 952813 h 5667325"/>
              <a:gd name="connsiteX13" fmla="*/ 8609462 w 8702231"/>
              <a:gd name="connsiteY13" fmla="*/ 2541904 h 5667325"/>
              <a:gd name="connsiteX14" fmla="*/ 8678759 w 8702231"/>
              <a:gd name="connsiteY14" fmla="*/ 4279681 h 5667325"/>
              <a:gd name="connsiteX15" fmla="*/ 8555097 w 8702231"/>
              <a:gd name="connsiteY15" fmla="*/ 5221671 h 5667325"/>
              <a:gd name="connsiteX16" fmla="*/ 7857744 w 8702231"/>
              <a:gd name="connsiteY16" fmla="*/ 5356861 h 5667325"/>
              <a:gd name="connsiteX17" fmla="*/ 6761569 w 8702231"/>
              <a:gd name="connsiteY17" fmla="*/ 5506619 h 5667325"/>
              <a:gd name="connsiteX18" fmla="*/ 5842075 w 8702231"/>
              <a:gd name="connsiteY18" fmla="*/ 5664298 h 5667325"/>
              <a:gd name="connsiteX0" fmla="*/ 1172242 w 8700740"/>
              <a:gd name="connsiteY0" fmla="*/ 5295466 h 5667325"/>
              <a:gd name="connsiteX1" fmla="*/ 790105 w 8700740"/>
              <a:gd name="connsiteY1" fmla="*/ 5036159 h 5667325"/>
              <a:gd name="connsiteX2" fmla="*/ 407968 w 8700740"/>
              <a:gd name="connsiteY2" fmla="*/ 4681317 h 5667325"/>
              <a:gd name="connsiteX3" fmla="*/ 39478 w 8700740"/>
              <a:gd name="connsiteY3" fmla="*/ 3944338 h 5667325"/>
              <a:gd name="connsiteX4" fmla="*/ 65534 w 8700740"/>
              <a:gd name="connsiteY4" fmla="*/ 3020210 h 5667325"/>
              <a:gd name="connsiteX5" fmla="*/ 528855 w 8700740"/>
              <a:gd name="connsiteY5" fmla="*/ 1984623 h 5667325"/>
              <a:gd name="connsiteX6" fmla="*/ 1105438 w 8700740"/>
              <a:gd name="connsiteY6" fmla="*/ 1406561 h 5667325"/>
              <a:gd name="connsiteX7" fmla="*/ 1911022 w 8700740"/>
              <a:gd name="connsiteY7" fmla="*/ 964991 h 5667325"/>
              <a:gd name="connsiteX8" fmla="*/ 2409586 w 8700740"/>
              <a:gd name="connsiteY8" fmla="*/ 705568 h 5667325"/>
              <a:gd name="connsiteX9" fmla="*/ 3748002 w 8700740"/>
              <a:gd name="connsiteY9" fmla="*/ 309466 h 5667325"/>
              <a:gd name="connsiteX10" fmla="*/ 5034171 w 8700740"/>
              <a:gd name="connsiteY10" fmla="*/ 381 h 5667325"/>
              <a:gd name="connsiteX11" fmla="*/ 6206938 w 8700740"/>
              <a:gd name="connsiteY11" fmla="*/ 371330 h 5667325"/>
              <a:gd name="connsiteX12" fmla="*/ 7803219 w 8700740"/>
              <a:gd name="connsiteY12" fmla="*/ 952813 h 5667325"/>
              <a:gd name="connsiteX13" fmla="*/ 8609462 w 8700740"/>
              <a:gd name="connsiteY13" fmla="*/ 2541904 h 5667325"/>
              <a:gd name="connsiteX14" fmla="*/ 8678759 w 8700740"/>
              <a:gd name="connsiteY14" fmla="*/ 4279681 h 5667325"/>
              <a:gd name="connsiteX15" fmla="*/ 8578972 w 8700740"/>
              <a:gd name="connsiteY15" fmla="*/ 5067921 h 5667325"/>
              <a:gd name="connsiteX16" fmla="*/ 7857744 w 8700740"/>
              <a:gd name="connsiteY16" fmla="*/ 5356861 h 5667325"/>
              <a:gd name="connsiteX17" fmla="*/ 6761569 w 8700740"/>
              <a:gd name="connsiteY17" fmla="*/ 5506619 h 5667325"/>
              <a:gd name="connsiteX18" fmla="*/ 5842075 w 8700740"/>
              <a:gd name="connsiteY18" fmla="*/ 5664298 h 5667325"/>
              <a:gd name="connsiteX0" fmla="*/ 1172242 w 8700740"/>
              <a:gd name="connsiteY0" fmla="*/ 5295098 h 5666957"/>
              <a:gd name="connsiteX1" fmla="*/ 790105 w 8700740"/>
              <a:gd name="connsiteY1" fmla="*/ 5035791 h 5666957"/>
              <a:gd name="connsiteX2" fmla="*/ 407968 w 8700740"/>
              <a:gd name="connsiteY2" fmla="*/ 4680949 h 5666957"/>
              <a:gd name="connsiteX3" fmla="*/ 39478 w 8700740"/>
              <a:gd name="connsiteY3" fmla="*/ 3943970 h 5666957"/>
              <a:gd name="connsiteX4" fmla="*/ 65534 w 8700740"/>
              <a:gd name="connsiteY4" fmla="*/ 3019842 h 5666957"/>
              <a:gd name="connsiteX5" fmla="*/ 528855 w 8700740"/>
              <a:gd name="connsiteY5" fmla="*/ 1984255 h 5666957"/>
              <a:gd name="connsiteX6" fmla="*/ 1105438 w 8700740"/>
              <a:gd name="connsiteY6" fmla="*/ 1406193 h 5666957"/>
              <a:gd name="connsiteX7" fmla="*/ 1911022 w 8700740"/>
              <a:gd name="connsiteY7" fmla="*/ 964623 h 5666957"/>
              <a:gd name="connsiteX8" fmla="*/ 2409586 w 8700740"/>
              <a:gd name="connsiteY8" fmla="*/ 705200 h 5666957"/>
              <a:gd name="connsiteX9" fmla="*/ 3748002 w 8700740"/>
              <a:gd name="connsiteY9" fmla="*/ 309098 h 5666957"/>
              <a:gd name="connsiteX10" fmla="*/ 5034171 w 8700740"/>
              <a:gd name="connsiteY10" fmla="*/ 13 h 5666957"/>
              <a:gd name="connsiteX11" fmla="*/ 6290157 w 8700740"/>
              <a:gd name="connsiteY11" fmla="*/ 299747 h 5666957"/>
              <a:gd name="connsiteX12" fmla="*/ 7803219 w 8700740"/>
              <a:gd name="connsiteY12" fmla="*/ 952445 h 5666957"/>
              <a:gd name="connsiteX13" fmla="*/ 8609462 w 8700740"/>
              <a:gd name="connsiteY13" fmla="*/ 2541536 h 5666957"/>
              <a:gd name="connsiteX14" fmla="*/ 8678759 w 8700740"/>
              <a:gd name="connsiteY14" fmla="*/ 4279313 h 5666957"/>
              <a:gd name="connsiteX15" fmla="*/ 8578972 w 8700740"/>
              <a:gd name="connsiteY15" fmla="*/ 5067553 h 5666957"/>
              <a:gd name="connsiteX16" fmla="*/ 7857744 w 8700740"/>
              <a:gd name="connsiteY16" fmla="*/ 5356493 h 5666957"/>
              <a:gd name="connsiteX17" fmla="*/ 6761569 w 8700740"/>
              <a:gd name="connsiteY17" fmla="*/ 5506251 h 5666957"/>
              <a:gd name="connsiteX18" fmla="*/ 5842075 w 8700740"/>
              <a:gd name="connsiteY18" fmla="*/ 5663930 h 5666957"/>
              <a:gd name="connsiteX0" fmla="*/ 1172242 w 8700740"/>
              <a:gd name="connsiteY0" fmla="*/ 5295658 h 5667517"/>
              <a:gd name="connsiteX1" fmla="*/ 790105 w 8700740"/>
              <a:gd name="connsiteY1" fmla="*/ 5036351 h 5667517"/>
              <a:gd name="connsiteX2" fmla="*/ 407968 w 8700740"/>
              <a:gd name="connsiteY2" fmla="*/ 4681509 h 5667517"/>
              <a:gd name="connsiteX3" fmla="*/ 39478 w 8700740"/>
              <a:gd name="connsiteY3" fmla="*/ 3944530 h 5667517"/>
              <a:gd name="connsiteX4" fmla="*/ 65534 w 8700740"/>
              <a:gd name="connsiteY4" fmla="*/ 3020402 h 5667517"/>
              <a:gd name="connsiteX5" fmla="*/ 528855 w 8700740"/>
              <a:gd name="connsiteY5" fmla="*/ 1984815 h 5667517"/>
              <a:gd name="connsiteX6" fmla="*/ 1105438 w 8700740"/>
              <a:gd name="connsiteY6" fmla="*/ 1406753 h 5667517"/>
              <a:gd name="connsiteX7" fmla="*/ 1911022 w 8700740"/>
              <a:gd name="connsiteY7" fmla="*/ 965183 h 5667517"/>
              <a:gd name="connsiteX8" fmla="*/ 2409586 w 8700740"/>
              <a:gd name="connsiteY8" fmla="*/ 705760 h 5667517"/>
              <a:gd name="connsiteX9" fmla="*/ 3748057 w 8700740"/>
              <a:gd name="connsiteY9" fmla="*/ 238436 h 5667517"/>
              <a:gd name="connsiteX10" fmla="*/ 5034171 w 8700740"/>
              <a:gd name="connsiteY10" fmla="*/ 573 h 5667517"/>
              <a:gd name="connsiteX11" fmla="*/ 6290157 w 8700740"/>
              <a:gd name="connsiteY11" fmla="*/ 300307 h 5667517"/>
              <a:gd name="connsiteX12" fmla="*/ 7803219 w 8700740"/>
              <a:gd name="connsiteY12" fmla="*/ 953005 h 5667517"/>
              <a:gd name="connsiteX13" fmla="*/ 8609462 w 8700740"/>
              <a:gd name="connsiteY13" fmla="*/ 2542096 h 5667517"/>
              <a:gd name="connsiteX14" fmla="*/ 8678759 w 8700740"/>
              <a:gd name="connsiteY14" fmla="*/ 4279873 h 5667517"/>
              <a:gd name="connsiteX15" fmla="*/ 8578972 w 8700740"/>
              <a:gd name="connsiteY15" fmla="*/ 5068113 h 5667517"/>
              <a:gd name="connsiteX16" fmla="*/ 7857744 w 8700740"/>
              <a:gd name="connsiteY16" fmla="*/ 5357053 h 5667517"/>
              <a:gd name="connsiteX17" fmla="*/ 6761569 w 8700740"/>
              <a:gd name="connsiteY17" fmla="*/ 5506811 h 5667517"/>
              <a:gd name="connsiteX18" fmla="*/ 5842075 w 8700740"/>
              <a:gd name="connsiteY18" fmla="*/ 5664490 h 5667517"/>
              <a:gd name="connsiteX0" fmla="*/ 1172242 w 8700740"/>
              <a:gd name="connsiteY0" fmla="*/ 5295658 h 5667517"/>
              <a:gd name="connsiteX1" fmla="*/ 790105 w 8700740"/>
              <a:gd name="connsiteY1" fmla="*/ 5036351 h 5667517"/>
              <a:gd name="connsiteX2" fmla="*/ 407968 w 8700740"/>
              <a:gd name="connsiteY2" fmla="*/ 4681509 h 5667517"/>
              <a:gd name="connsiteX3" fmla="*/ 39478 w 8700740"/>
              <a:gd name="connsiteY3" fmla="*/ 3944530 h 5667517"/>
              <a:gd name="connsiteX4" fmla="*/ 65534 w 8700740"/>
              <a:gd name="connsiteY4" fmla="*/ 3020402 h 5667517"/>
              <a:gd name="connsiteX5" fmla="*/ 528855 w 8700740"/>
              <a:gd name="connsiteY5" fmla="*/ 1984815 h 5667517"/>
              <a:gd name="connsiteX6" fmla="*/ 1105438 w 8700740"/>
              <a:gd name="connsiteY6" fmla="*/ 1406753 h 5667517"/>
              <a:gd name="connsiteX7" fmla="*/ 1875423 w 8700740"/>
              <a:gd name="connsiteY7" fmla="*/ 977180 h 5667517"/>
              <a:gd name="connsiteX8" fmla="*/ 2409586 w 8700740"/>
              <a:gd name="connsiteY8" fmla="*/ 705760 h 5667517"/>
              <a:gd name="connsiteX9" fmla="*/ 3748057 w 8700740"/>
              <a:gd name="connsiteY9" fmla="*/ 238436 h 5667517"/>
              <a:gd name="connsiteX10" fmla="*/ 5034171 w 8700740"/>
              <a:gd name="connsiteY10" fmla="*/ 573 h 5667517"/>
              <a:gd name="connsiteX11" fmla="*/ 6290157 w 8700740"/>
              <a:gd name="connsiteY11" fmla="*/ 300307 h 5667517"/>
              <a:gd name="connsiteX12" fmla="*/ 7803219 w 8700740"/>
              <a:gd name="connsiteY12" fmla="*/ 953005 h 5667517"/>
              <a:gd name="connsiteX13" fmla="*/ 8609462 w 8700740"/>
              <a:gd name="connsiteY13" fmla="*/ 2542096 h 5667517"/>
              <a:gd name="connsiteX14" fmla="*/ 8678759 w 8700740"/>
              <a:gd name="connsiteY14" fmla="*/ 4279873 h 5667517"/>
              <a:gd name="connsiteX15" fmla="*/ 8578972 w 8700740"/>
              <a:gd name="connsiteY15" fmla="*/ 5068113 h 5667517"/>
              <a:gd name="connsiteX16" fmla="*/ 7857744 w 8700740"/>
              <a:gd name="connsiteY16" fmla="*/ 5357053 h 5667517"/>
              <a:gd name="connsiteX17" fmla="*/ 6761569 w 8700740"/>
              <a:gd name="connsiteY17" fmla="*/ 5506811 h 5667517"/>
              <a:gd name="connsiteX18" fmla="*/ 5842075 w 8700740"/>
              <a:gd name="connsiteY18" fmla="*/ 5664490 h 5667517"/>
              <a:gd name="connsiteX0" fmla="*/ 1172242 w 8700740"/>
              <a:gd name="connsiteY0" fmla="*/ 5295615 h 5667474"/>
              <a:gd name="connsiteX1" fmla="*/ 790105 w 8700740"/>
              <a:gd name="connsiteY1" fmla="*/ 5036308 h 5667474"/>
              <a:gd name="connsiteX2" fmla="*/ 407968 w 8700740"/>
              <a:gd name="connsiteY2" fmla="*/ 4681466 h 5667474"/>
              <a:gd name="connsiteX3" fmla="*/ 39478 w 8700740"/>
              <a:gd name="connsiteY3" fmla="*/ 3944487 h 5667474"/>
              <a:gd name="connsiteX4" fmla="*/ 65534 w 8700740"/>
              <a:gd name="connsiteY4" fmla="*/ 3020359 h 5667474"/>
              <a:gd name="connsiteX5" fmla="*/ 528855 w 8700740"/>
              <a:gd name="connsiteY5" fmla="*/ 1984772 h 5667474"/>
              <a:gd name="connsiteX6" fmla="*/ 1105438 w 8700740"/>
              <a:gd name="connsiteY6" fmla="*/ 1406710 h 5667474"/>
              <a:gd name="connsiteX7" fmla="*/ 1875423 w 8700740"/>
              <a:gd name="connsiteY7" fmla="*/ 977137 h 5667474"/>
              <a:gd name="connsiteX8" fmla="*/ 2468998 w 8700740"/>
              <a:gd name="connsiteY8" fmla="*/ 634544 h 5667474"/>
              <a:gd name="connsiteX9" fmla="*/ 3748057 w 8700740"/>
              <a:gd name="connsiteY9" fmla="*/ 238393 h 5667474"/>
              <a:gd name="connsiteX10" fmla="*/ 5034171 w 8700740"/>
              <a:gd name="connsiteY10" fmla="*/ 530 h 5667474"/>
              <a:gd name="connsiteX11" fmla="*/ 6290157 w 8700740"/>
              <a:gd name="connsiteY11" fmla="*/ 300264 h 5667474"/>
              <a:gd name="connsiteX12" fmla="*/ 7803219 w 8700740"/>
              <a:gd name="connsiteY12" fmla="*/ 952962 h 5667474"/>
              <a:gd name="connsiteX13" fmla="*/ 8609462 w 8700740"/>
              <a:gd name="connsiteY13" fmla="*/ 2542053 h 5667474"/>
              <a:gd name="connsiteX14" fmla="*/ 8678759 w 8700740"/>
              <a:gd name="connsiteY14" fmla="*/ 4279830 h 5667474"/>
              <a:gd name="connsiteX15" fmla="*/ 8578972 w 8700740"/>
              <a:gd name="connsiteY15" fmla="*/ 5068070 h 5667474"/>
              <a:gd name="connsiteX16" fmla="*/ 7857744 w 8700740"/>
              <a:gd name="connsiteY16" fmla="*/ 5357010 h 5667474"/>
              <a:gd name="connsiteX17" fmla="*/ 6761569 w 8700740"/>
              <a:gd name="connsiteY17" fmla="*/ 5506768 h 5667474"/>
              <a:gd name="connsiteX18" fmla="*/ 5842075 w 8700740"/>
              <a:gd name="connsiteY18" fmla="*/ 5664447 h 5667474"/>
              <a:gd name="connsiteX0" fmla="*/ 1172242 w 8700740"/>
              <a:gd name="connsiteY0" fmla="*/ 5295615 h 5667474"/>
              <a:gd name="connsiteX1" fmla="*/ 790105 w 8700740"/>
              <a:gd name="connsiteY1" fmla="*/ 5036308 h 5667474"/>
              <a:gd name="connsiteX2" fmla="*/ 407968 w 8700740"/>
              <a:gd name="connsiteY2" fmla="*/ 4681466 h 5667474"/>
              <a:gd name="connsiteX3" fmla="*/ 39478 w 8700740"/>
              <a:gd name="connsiteY3" fmla="*/ 3944487 h 5667474"/>
              <a:gd name="connsiteX4" fmla="*/ 65534 w 8700740"/>
              <a:gd name="connsiteY4" fmla="*/ 3020359 h 5667474"/>
              <a:gd name="connsiteX5" fmla="*/ 528855 w 8700740"/>
              <a:gd name="connsiteY5" fmla="*/ 1984772 h 5667474"/>
              <a:gd name="connsiteX6" fmla="*/ 1105438 w 8700740"/>
              <a:gd name="connsiteY6" fmla="*/ 1406710 h 5667474"/>
              <a:gd name="connsiteX7" fmla="*/ 1875423 w 8700740"/>
              <a:gd name="connsiteY7" fmla="*/ 977137 h 5667474"/>
              <a:gd name="connsiteX8" fmla="*/ 2468998 w 8700740"/>
              <a:gd name="connsiteY8" fmla="*/ 634544 h 5667474"/>
              <a:gd name="connsiteX9" fmla="*/ 3748057 w 8700740"/>
              <a:gd name="connsiteY9" fmla="*/ 238393 h 5667474"/>
              <a:gd name="connsiteX10" fmla="*/ 5034171 w 8700740"/>
              <a:gd name="connsiteY10" fmla="*/ 530 h 5667474"/>
              <a:gd name="connsiteX11" fmla="*/ 6290157 w 8700740"/>
              <a:gd name="connsiteY11" fmla="*/ 300264 h 5667474"/>
              <a:gd name="connsiteX12" fmla="*/ 7803219 w 8700740"/>
              <a:gd name="connsiteY12" fmla="*/ 952962 h 5667474"/>
              <a:gd name="connsiteX13" fmla="*/ 8609462 w 8700740"/>
              <a:gd name="connsiteY13" fmla="*/ 2542053 h 5667474"/>
              <a:gd name="connsiteX14" fmla="*/ 8678759 w 8700740"/>
              <a:gd name="connsiteY14" fmla="*/ 4279830 h 5667474"/>
              <a:gd name="connsiteX15" fmla="*/ 8578972 w 8700740"/>
              <a:gd name="connsiteY15" fmla="*/ 5068070 h 5667474"/>
              <a:gd name="connsiteX16" fmla="*/ 7857744 w 8700740"/>
              <a:gd name="connsiteY16" fmla="*/ 5357010 h 5667474"/>
              <a:gd name="connsiteX17" fmla="*/ 6761569 w 8700740"/>
              <a:gd name="connsiteY17" fmla="*/ 5506768 h 5667474"/>
              <a:gd name="connsiteX18" fmla="*/ 5842075 w 8700740"/>
              <a:gd name="connsiteY18" fmla="*/ 5664447 h 5667474"/>
              <a:gd name="connsiteX0" fmla="*/ 1172242 w 8700740"/>
              <a:gd name="connsiteY0" fmla="*/ 5295615 h 5667474"/>
              <a:gd name="connsiteX1" fmla="*/ 790105 w 8700740"/>
              <a:gd name="connsiteY1" fmla="*/ 5036308 h 5667474"/>
              <a:gd name="connsiteX2" fmla="*/ 407968 w 8700740"/>
              <a:gd name="connsiteY2" fmla="*/ 4681466 h 5667474"/>
              <a:gd name="connsiteX3" fmla="*/ 39478 w 8700740"/>
              <a:gd name="connsiteY3" fmla="*/ 3944487 h 5667474"/>
              <a:gd name="connsiteX4" fmla="*/ 65534 w 8700740"/>
              <a:gd name="connsiteY4" fmla="*/ 3020359 h 5667474"/>
              <a:gd name="connsiteX5" fmla="*/ 528855 w 8700740"/>
              <a:gd name="connsiteY5" fmla="*/ 1984772 h 5667474"/>
              <a:gd name="connsiteX6" fmla="*/ 1105438 w 8700740"/>
              <a:gd name="connsiteY6" fmla="*/ 1406710 h 5667474"/>
              <a:gd name="connsiteX7" fmla="*/ 1875423 w 8700740"/>
              <a:gd name="connsiteY7" fmla="*/ 977137 h 5667474"/>
              <a:gd name="connsiteX8" fmla="*/ 2468998 w 8700740"/>
              <a:gd name="connsiteY8" fmla="*/ 634544 h 5667474"/>
              <a:gd name="connsiteX9" fmla="*/ 3748057 w 8700740"/>
              <a:gd name="connsiteY9" fmla="*/ 238393 h 5667474"/>
              <a:gd name="connsiteX10" fmla="*/ 5034171 w 8700740"/>
              <a:gd name="connsiteY10" fmla="*/ 530 h 5667474"/>
              <a:gd name="connsiteX11" fmla="*/ 6290157 w 8700740"/>
              <a:gd name="connsiteY11" fmla="*/ 300264 h 5667474"/>
              <a:gd name="connsiteX12" fmla="*/ 7803219 w 8700740"/>
              <a:gd name="connsiteY12" fmla="*/ 952962 h 5667474"/>
              <a:gd name="connsiteX13" fmla="*/ 8609462 w 8700740"/>
              <a:gd name="connsiteY13" fmla="*/ 2542053 h 5667474"/>
              <a:gd name="connsiteX14" fmla="*/ 8678759 w 8700740"/>
              <a:gd name="connsiteY14" fmla="*/ 4279830 h 5667474"/>
              <a:gd name="connsiteX15" fmla="*/ 8578972 w 8700740"/>
              <a:gd name="connsiteY15" fmla="*/ 5068070 h 5667474"/>
              <a:gd name="connsiteX16" fmla="*/ 7857744 w 8700740"/>
              <a:gd name="connsiteY16" fmla="*/ 5357010 h 5667474"/>
              <a:gd name="connsiteX17" fmla="*/ 6761569 w 8700740"/>
              <a:gd name="connsiteY17" fmla="*/ 5506768 h 5667474"/>
              <a:gd name="connsiteX18" fmla="*/ 5842075 w 8700740"/>
              <a:gd name="connsiteY18" fmla="*/ 5664447 h 5667474"/>
              <a:gd name="connsiteX0" fmla="*/ 1172242 w 8700740"/>
              <a:gd name="connsiteY0" fmla="*/ 5295615 h 5667474"/>
              <a:gd name="connsiteX1" fmla="*/ 790105 w 8700740"/>
              <a:gd name="connsiteY1" fmla="*/ 5036308 h 5667474"/>
              <a:gd name="connsiteX2" fmla="*/ 407968 w 8700740"/>
              <a:gd name="connsiteY2" fmla="*/ 4681466 h 5667474"/>
              <a:gd name="connsiteX3" fmla="*/ 39478 w 8700740"/>
              <a:gd name="connsiteY3" fmla="*/ 3944487 h 5667474"/>
              <a:gd name="connsiteX4" fmla="*/ 65534 w 8700740"/>
              <a:gd name="connsiteY4" fmla="*/ 3020359 h 5667474"/>
              <a:gd name="connsiteX5" fmla="*/ 528855 w 8700740"/>
              <a:gd name="connsiteY5" fmla="*/ 1984772 h 5667474"/>
              <a:gd name="connsiteX6" fmla="*/ 1105438 w 8700740"/>
              <a:gd name="connsiteY6" fmla="*/ 1406710 h 5667474"/>
              <a:gd name="connsiteX7" fmla="*/ 1875423 w 8700740"/>
              <a:gd name="connsiteY7" fmla="*/ 977137 h 5667474"/>
              <a:gd name="connsiteX8" fmla="*/ 2468998 w 8700740"/>
              <a:gd name="connsiteY8" fmla="*/ 634544 h 5667474"/>
              <a:gd name="connsiteX9" fmla="*/ 3748057 w 8700740"/>
              <a:gd name="connsiteY9" fmla="*/ 238393 h 5667474"/>
              <a:gd name="connsiteX10" fmla="*/ 5034171 w 8700740"/>
              <a:gd name="connsiteY10" fmla="*/ 530 h 5667474"/>
              <a:gd name="connsiteX11" fmla="*/ 6290157 w 8700740"/>
              <a:gd name="connsiteY11" fmla="*/ 300264 h 5667474"/>
              <a:gd name="connsiteX12" fmla="*/ 7803219 w 8700740"/>
              <a:gd name="connsiteY12" fmla="*/ 952962 h 5667474"/>
              <a:gd name="connsiteX13" fmla="*/ 8609462 w 8700740"/>
              <a:gd name="connsiteY13" fmla="*/ 2542053 h 5667474"/>
              <a:gd name="connsiteX14" fmla="*/ 8678759 w 8700740"/>
              <a:gd name="connsiteY14" fmla="*/ 4279830 h 5667474"/>
              <a:gd name="connsiteX15" fmla="*/ 8578972 w 8700740"/>
              <a:gd name="connsiteY15" fmla="*/ 5068070 h 5667474"/>
              <a:gd name="connsiteX16" fmla="*/ 7857744 w 8700740"/>
              <a:gd name="connsiteY16" fmla="*/ 5357010 h 5667474"/>
              <a:gd name="connsiteX17" fmla="*/ 6761569 w 8700740"/>
              <a:gd name="connsiteY17" fmla="*/ 5506768 h 5667474"/>
              <a:gd name="connsiteX18" fmla="*/ 5842075 w 8700740"/>
              <a:gd name="connsiteY18" fmla="*/ 5664447 h 5667474"/>
              <a:gd name="connsiteX0" fmla="*/ 1172242 w 8700740"/>
              <a:gd name="connsiteY0" fmla="*/ 5295615 h 5669626"/>
              <a:gd name="connsiteX1" fmla="*/ 790105 w 8700740"/>
              <a:gd name="connsiteY1" fmla="*/ 5036308 h 5669626"/>
              <a:gd name="connsiteX2" fmla="*/ 407968 w 8700740"/>
              <a:gd name="connsiteY2" fmla="*/ 4681466 h 5669626"/>
              <a:gd name="connsiteX3" fmla="*/ 39478 w 8700740"/>
              <a:gd name="connsiteY3" fmla="*/ 3944487 h 5669626"/>
              <a:gd name="connsiteX4" fmla="*/ 65534 w 8700740"/>
              <a:gd name="connsiteY4" fmla="*/ 3020359 h 5669626"/>
              <a:gd name="connsiteX5" fmla="*/ 528855 w 8700740"/>
              <a:gd name="connsiteY5" fmla="*/ 1984772 h 5669626"/>
              <a:gd name="connsiteX6" fmla="*/ 1105438 w 8700740"/>
              <a:gd name="connsiteY6" fmla="*/ 1406710 h 5669626"/>
              <a:gd name="connsiteX7" fmla="*/ 1875423 w 8700740"/>
              <a:gd name="connsiteY7" fmla="*/ 977137 h 5669626"/>
              <a:gd name="connsiteX8" fmla="*/ 2468998 w 8700740"/>
              <a:gd name="connsiteY8" fmla="*/ 634544 h 5669626"/>
              <a:gd name="connsiteX9" fmla="*/ 3748057 w 8700740"/>
              <a:gd name="connsiteY9" fmla="*/ 238393 h 5669626"/>
              <a:gd name="connsiteX10" fmla="*/ 5034171 w 8700740"/>
              <a:gd name="connsiteY10" fmla="*/ 530 h 5669626"/>
              <a:gd name="connsiteX11" fmla="*/ 6290157 w 8700740"/>
              <a:gd name="connsiteY11" fmla="*/ 300264 h 5669626"/>
              <a:gd name="connsiteX12" fmla="*/ 7803219 w 8700740"/>
              <a:gd name="connsiteY12" fmla="*/ 952962 h 5669626"/>
              <a:gd name="connsiteX13" fmla="*/ 8609462 w 8700740"/>
              <a:gd name="connsiteY13" fmla="*/ 2542053 h 5669626"/>
              <a:gd name="connsiteX14" fmla="*/ 8678759 w 8700740"/>
              <a:gd name="connsiteY14" fmla="*/ 4279830 h 5669626"/>
              <a:gd name="connsiteX15" fmla="*/ 8578972 w 8700740"/>
              <a:gd name="connsiteY15" fmla="*/ 5068070 h 5669626"/>
              <a:gd name="connsiteX16" fmla="*/ 7857744 w 8700740"/>
              <a:gd name="connsiteY16" fmla="*/ 5357010 h 5669626"/>
              <a:gd name="connsiteX17" fmla="*/ 6761569 w 8700740"/>
              <a:gd name="connsiteY17" fmla="*/ 5506768 h 5669626"/>
              <a:gd name="connsiteX18" fmla="*/ 5842075 w 8700740"/>
              <a:gd name="connsiteY18" fmla="*/ 5664447 h 5669626"/>
              <a:gd name="connsiteX0" fmla="*/ 1172242 w 8700740"/>
              <a:gd name="connsiteY0" fmla="*/ 5295615 h 5672981"/>
              <a:gd name="connsiteX1" fmla="*/ 790105 w 8700740"/>
              <a:gd name="connsiteY1" fmla="*/ 5036308 h 5672981"/>
              <a:gd name="connsiteX2" fmla="*/ 407968 w 8700740"/>
              <a:gd name="connsiteY2" fmla="*/ 4681466 h 5672981"/>
              <a:gd name="connsiteX3" fmla="*/ 39478 w 8700740"/>
              <a:gd name="connsiteY3" fmla="*/ 3944487 h 5672981"/>
              <a:gd name="connsiteX4" fmla="*/ 65534 w 8700740"/>
              <a:gd name="connsiteY4" fmla="*/ 3020359 h 5672981"/>
              <a:gd name="connsiteX5" fmla="*/ 528855 w 8700740"/>
              <a:gd name="connsiteY5" fmla="*/ 1984772 h 5672981"/>
              <a:gd name="connsiteX6" fmla="*/ 1105438 w 8700740"/>
              <a:gd name="connsiteY6" fmla="*/ 1406710 h 5672981"/>
              <a:gd name="connsiteX7" fmla="*/ 1875423 w 8700740"/>
              <a:gd name="connsiteY7" fmla="*/ 977137 h 5672981"/>
              <a:gd name="connsiteX8" fmla="*/ 2468998 w 8700740"/>
              <a:gd name="connsiteY8" fmla="*/ 634544 h 5672981"/>
              <a:gd name="connsiteX9" fmla="*/ 3748057 w 8700740"/>
              <a:gd name="connsiteY9" fmla="*/ 238393 h 5672981"/>
              <a:gd name="connsiteX10" fmla="*/ 5034171 w 8700740"/>
              <a:gd name="connsiteY10" fmla="*/ 530 h 5672981"/>
              <a:gd name="connsiteX11" fmla="*/ 6290157 w 8700740"/>
              <a:gd name="connsiteY11" fmla="*/ 300264 h 5672981"/>
              <a:gd name="connsiteX12" fmla="*/ 7803219 w 8700740"/>
              <a:gd name="connsiteY12" fmla="*/ 952962 h 5672981"/>
              <a:gd name="connsiteX13" fmla="*/ 8609462 w 8700740"/>
              <a:gd name="connsiteY13" fmla="*/ 2542053 h 5672981"/>
              <a:gd name="connsiteX14" fmla="*/ 8678759 w 8700740"/>
              <a:gd name="connsiteY14" fmla="*/ 4279830 h 5672981"/>
              <a:gd name="connsiteX15" fmla="*/ 8578972 w 8700740"/>
              <a:gd name="connsiteY15" fmla="*/ 5068070 h 5672981"/>
              <a:gd name="connsiteX16" fmla="*/ 7857744 w 8700740"/>
              <a:gd name="connsiteY16" fmla="*/ 5357010 h 5672981"/>
              <a:gd name="connsiteX17" fmla="*/ 6749792 w 8700740"/>
              <a:gd name="connsiteY17" fmla="*/ 5578712 h 5672981"/>
              <a:gd name="connsiteX18" fmla="*/ 5842075 w 8700740"/>
              <a:gd name="connsiteY18" fmla="*/ 5664447 h 5672981"/>
              <a:gd name="connsiteX0" fmla="*/ 1255388 w 8700740"/>
              <a:gd name="connsiteY0" fmla="*/ 5367532 h 5672981"/>
              <a:gd name="connsiteX1" fmla="*/ 790105 w 8700740"/>
              <a:gd name="connsiteY1" fmla="*/ 5036308 h 5672981"/>
              <a:gd name="connsiteX2" fmla="*/ 407968 w 8700740"/>
              <a:gd name="connsiteY2" fmla="*/ 4681466 h 5672981"/>
              <a:gd name="connsiteX3" fmla="*/ 39478 w 8700740"/>
              <a:gd name="connsiteY3" fmla="*/ 3944487 h 5672981"/>
              <a:gd name="connsiteX4" fmla="*/ 65534 w 8700740"/>
              <a:gd name="connsiteY4" fmla="*/ 3020359 h 5672981"/>
              <a:gd name="connsiteX5" fmla="*/ 528855 w 8700740"/>
              <a:gd name="connsiteY5" fmla="*/ 1984772 h 5672981"/>
              <a:gd name="connsiteX6" fmla="*/ 1105438 w 8700740"/>
              <a:gd name="connsiteY6" fmla="*/ 1406710 h 5672981"/>
              <a:gd name="connsiteX7" fmla="*/ 1875423 w 8700740"/>
              <a:gd name="connsiteY7" fmla="*/ 977137 h 5672981"/>
              <a:gd name="connsiteX8" fmla="*/ 2468998 w 8700740"/>
              <a:gd name="connsiteY8" fmla="*/ 634544 h 5672981"/>
              <a:gd name="connsiteX9" fmla="*/ 3748057 w 8700740"/>
              <a:gd name="connsiteY9" fmla="*/ 238393 h 5672981"/>
              <a:gd name="connsiteX10" fmla="*/ 5034171 w 8700740"/>
              <a:gd name="connsiteY10" fmla="*/ 530 h 5672981"/>
              <a:gd name="connsiteX11" fmla="*/ 6290157 w 8700740"/>
              <a:gd name="connsiteY11" fmla="*/ 300264 h 5672981"/>
              <a:gd name="connsiteX12" fmla="*/ 7803219 w 8700740"/>
              <a:gd name="connsiteY12" fmla="*/ 952962 h 5672981"/>
              <a:gd name="connsiteX13" fmla="*/ 8609462 w 8700740"/>
              <a:gd name="connsiteY13" fmla="*/ 2542053 h 5672981"/>
              <a:gd name="connsiteX14" fmla="*/ 8678759 w 8700740"/>
              <a:gd name="connsiteY14" fmla="*/ 4279830 h 5672981"/>
              <a:gd name="connsiteX15" fmla="*/ 8578972 w 8700740"/>
              <a:gd name="connsiteY15" fmla="*/ 5068070 h 5672981"/>
              <a:gd name="connsiteX16" fmla="*/ 7857744 w 8700740"/>
              <a:gd name="connsiteY16" fmla="*/ 5357010 h 5672981"/>
              <a:gd name="connsiteX17" fmla="*/ 6749792 w 8700740"/>
              <a:gd name="connsiteY17" fmla="*/ 5578712 h 5672981"/>
              <a:gd name="connsiteX18" fmla="*/ 5842075 w 8700740"/>
              <a:gd name="connsiteY18" fmla="*/ 5664447 h 5672981"/>
              <a:gd name="connsiteX0" fmla="*/ 1255388 w 8700740"/>
              <a:gd name="connsiteY0" fmla="*/ 5367532 h 5672981"/>
              <a:gd name="connsiteX1" fmla="*/ 790105 w 8700740"/>
              <a:gd name="connsiteY1" fmla="*/ 5036308 h 5672981"/>
              <a:gd name="connsiteX2" fmla="*/ 407968 w 8700740"/>
              <a:gd name="connsiteY2" fmla="*/ 4681466 h 5672981"/>
              <a:gd name="connsiteX3" fmla="*/ 39478 w 8700740"/>
              <a:gd name="connsiteY3" fmla="*/ 3944487 h 5672981"/>
              <a:gd name="connsiteX4" fmla="*/ 65534 w 8700740"/>
              <a:gd name="connsiteY4" fmla="*/ 3020359 h 5672981"/>
              <a:gd name="connsiteX5" fmla="*/ 528855 w 8700740"/>
              <a:gd name="connsiteY5" fmla="*/ 1984772 h 5672981"/>
              <a:gd name="connsiteX6" fmla="*/ 1105438 w 8700740"/>
              <a:gd name="connsiteY6" fmla="*/ 1406710 h 5672981"/>
              <a:gd name="connsiteX7" fmla="*/ 1839824 w 8700740"/>
              <a:gd name="connsiteY7" fmla="*/ 929750 h 5672981"/>
              <a:gd name="connsiteX8" fmla="*/ 2468998 w 8700740"/>
              <a:gd name="connsiteY8" fmla="*/ 634544 h 5672981"/>
              <a:gd name="connsiteX9" fmla="*/ 3748057 w 8700740"/>
              <a:gd name="connsiteY9" fmla="*/ 238393 h 5672981"/>
              <a:gd name="connsiteX10" fmla="*/ 5034171 w 8700740"/>
              <a:gd name="connsiteY10" fmla="*/ 530 h 5672981"/>
              <a:gd name="connsiteX11" fmla="*/ 6290157 w 8700740"/>
              <a:gd name="connsiteY11" fmla="*/ 300264 h 5672981"/>
              <a:gd name="connsiteX12" fmla="*/ 7803219 w 8700740"/>
              <a:gd name="connsiteY12" fmla="*/ 952962 h 5672981"/>
              <a:gd name="connsiteX13" fmla="*/ 8609462 w 8700740"/>
              <a:gd name="connsiteY13" fmla="*/ 2542053 h 5672981"/>
              <a:gd name="connsiteX14" fmla="*/ 8678759 w 8700740"/>
              <a:gd name="connsiteY14" fmla="*/ 4279830 h 5672981"/>
              <a:gd name="connsiteX15" fmla="*/ 8578972 w 8700740"/>
              <a:gd name="connsiteY15" fmla="*/ 5068070 h 5672981"/>
              <a:gd name="connsiteX16" fmla="*/ 7857744 w 8700740"/>
              <a:gd name="connsiteY16" fmla="*/ 5357010 h 5672981"/>
              <a:gd name="connsiteX17" fmla="*/ 6749792 w 8700740"/>
              <a:gd name="connsiteY17" fmla="*/ 5578712 h 5672981"/>
              <a:gd name="connsiteX18" fmla="*/ 5842075 w 8700740"/>
              <a:gd name="connsiteY18" fmla="*/ 5664447 h 5672981"/>
              <a:gd name="connsiteX0" fmla="*/ 1255388 w 8700740"/>
              <a:gd name="connsiteY0" fmla="*/ 5369781 h 5675230"/>
              <a:gd name="connsiteX1" fmla="*/ 790105 w 8700740"/>
              <a:gd name="connsiteY1" fmla="*/ 5038557 h 5675230"/>
              <a:gd name="connsiteX2" fmla="*/ 407968 w 8700740"/>
              <a:gd name="connsiteY2" fmla="*/ 4683715 h 5675230"/>
              <a:gd name="connsiteX3" fmla="*/ 39478 w 8700740"/>
              <a:gd name="connsiteY3" fmla="*/ 3946736 h 5675230"/>
              <a:gd name="connsiteX4" fmla="*/ 65534 w 8700740"/>
              <a:gd name="connsiteY4" fmla="*/ 3022608 h 5675230"/>
              <a:gd name="connsiteX5" fmla="*/ 528855 w 8700740"/>
              <a:gd name="connsiteY5" fmla="*/ 1987021 h 5675230"/>
              <a:gd name="connsiteX6" fmla="*/ 1105438 w 8700740"/>
              <a:gd name="connsiteY6" fmla="*/ 1408959 h 5675230"/>
              <a:gd name="connsiteX7" fmla="*/ 1839824 w 8700740"/>
              <a:gd name="connsiteY7" fmla="*/ 931999 h 5675230"/>
              <a:gd name="connsiteX8" fmla="*/ 2468998 w 8700740"/>
              <a:gd name="connsiteY8" fmla="*/ 636793 h 5675230"/>
              <a:gd name="connsiteX9" fmla="*/ 3724361 w 8700740"/>
              <a:gd name="connsiteY9" fmla="*/ 181287 h 5675230"/>
              <a:gd name="connsiteX10" fmla="*/ 5034171 w 8700740"/>
              <a:gd name="connsiteY10" fmla="*/ 2779 h 5675230"/>
              <a:gd name="connsiteX11" fmla="*/ 6290157 w 8700740"/>
              <a:gd name="connsiteY11" fmla="*/ 302513 h 5675230"/>
              <a:gd name="connsiteX12" fmla="*/ 7803219 w 8700740"/>
              <a:gd name="connsiteY12" fmla="*/ 955211 h 5675230"/>
              <a:gd name="connsiteX13" fmla="*/ 8609462 w 8700740"/>
              <a:gd name="connsiteY13" fmla="*/ 2544302 h 5675230"/>
              <a:gd name="connsiteX14" fmla="*/ 8678759 w 8700740"/>
              <a:gd name="connsiteY14" fmla="*/ 4282079 h 5675230"/>
              <a:gd name="connsiteX15" fmla="*/ 8578972 w 8700740"/>
              <a:gd name="connsiteY15" fmla="*/ 5070319 h 5675230"/>
              <a:gd name="connsiteX16" fmla="*/ 7857744 w 8700740"/>
              <a:gd name="connsiteY16" fmla="*/ 5359259 h 5675230"/>
              <a:gd name="connsiteX17" fmla="*/ 6749792 w 8700740"/>
              <a:gd name="connsiteY17" fmla="*/ 5580961 h 5675230"/>
              <a:gd name="connsiteX18" fmla="*/ 5842075 w 8700740"/>
              <a:gd name="connsiteY18" fmla="*/ 5666696 h 5675230"/>
              <a:gd name="connsiteX0" fmla="*/ 1255388 w 8700740"/>
              <a:gd name="connsiteY0" fmla="*/ 5369526 h 5674975"/>
              <a:gd name="connsiteX1" fmla="*/ 790105 w 8700740"/>
              <a:gd name="connsiteY1" fmla="*/ 5038302 h 5674975"/>
              <a:gd name="connsiteX2" fmla="*/ 407968 w 8700740"/>
              <a:gd name="connsiteY2" fmla="*/ 4683460 h 5674975"/>
              <a:gd name="connsiteX3" fmla="*/ 39478 w 8700740"/>
              <a:gd name="connsiteY3" fmla="*/ 3946481 h 5674975"/>
              <a:gd name="connsiteX4" fmla="*/ 65534 w 8700740"/>
              <a:gd name="connsiteY4" fmla="*/ 3022353 h 5674975"/>
              <a:gd name="connsiteX5" fmla="*/ 528855 w 8700740"/>
              <a:gd name="connsiteY5" fmla="*/ 1986766 h 5674975"/>
              <a:gd name="connsiteX6" fmla="*/ 1105438 w 8700740"/>
              <a:gd name="connsiteY6" fmla="*/ 1408704 h 5674975"/>
              <a:gd name="connsiteX7" fmla="*/ 1839824 w 8700740"/>
              <a:gd name="connsiteY7" fmla="*/ 931744 h 5674975"/>
              <a:gd name="connsiteX8" fmla="*/ 2445283 w 8700740"/>
              <a:gd name="connsiteY8" fmla="*/ 565356 h 5674975"/>
              <a:gd name="connsiteX9" fmla="*/ 3724361 w 8700740"/>
              <a:gd name="connsiteY9" fmla="*/ 181032 h 5674975"/>
              <a:gd name="connsiteX10" fmla="*/ 5034171 w 8700740"/>
              <a:gd name="connsiteY10" fmla="*/ 2524 h 5674975"/>
              <a:gd name="connsiteX11" fmla="*/ 6290157 w 8700740"/>
              <a:gd name="connsiteY11" fmla="*/ 302258 h 5674975"/>
              <a:gd name="connsiteX12" fmla="*/ 7803219 w 8700740"/>
              <a:gd name="connsiteY12" fmla="*/ 954956 h 5674975"/>
              <a:gd name="connsiteX13" fmla="*/ 8609462 w 8700740"/>
              <a:gd name="connsiteY13" fmla="*/ 2544047 h 5674975"/>
              <a:gd name="connsiteX14" fmla="*/ 8678759 w 8700740"/>
              <a:gd name="connsiteY14" fmla="*/ 4281824 h 5674975"/>
              <a:gd name="connsiteX15" fmla="*/ 8578972 w 8700740"/>
              <a:gd name="connsiteY15" fmla="*/ 5070064 h 5674975"/>
              <a:gd name="connsiteX16" fmla="*/ 7857744 w 8700740"/>
              <a:gd name="connsiteY16" fmla="*/ 5359004 h 5674975"/>
              <a:gd name="connsiteX17" fmla="*/ 6749792 w 8700740"/>
              <a:gd name="connsiteY17" fmla="*/ 5580706 h 5674975"/>
              <a:gd name="connsiteX18" fmla="*/ 5842075 w 8700740"/>
              <a:gd name="connsiteY18" fmla="*/ 5666441 h 5674975"/>
              <a:gd name="connsiteX0" fmla="*/ 1255388 w 8700740"/>
              <a:gd name="connsiteY0" fmla="*/ 5368383 h 5673832"/>
              <a:gd name="connsiteX1" fmla="*/ 790105 w 8700740"/>
              <a:gd name="connsiteY1" fmla="*/ 5037159 h 5673832"/>
              <a:gd name="connsiteX2" fmla="*/ 407968 w 8700740"/>
              <a:gd name="connsiteY2" fmla="*/ 4682317 h 5673832"/>
              <a:gd name="connsiteX3" fmla="*/ 39478 w 8700740"/>
              <a:gd name="connsiteY3" fmla="*/ 3945338 h 5673832"/>
              <a:gd name="connsiteX4" fmla="*/ 65534 w 8700740"/>
              <a:gd name="connsiteY4" fmla="*/ 3021210 h 5673832"/>
              <a:gd name="connsiteX5" fmla="*/ 528855 w 8700740"/>
              <a:gd name="connsiteY5" fmla="*/ 1985623 h 5673832"/>
              <a:gd name="connsiteX6" fmla="*/ 1105438 w 8700740"/>
              <a:gd name="connsiteY6" fmla="*/ 1407561 h 5673832"/>
              <a:gd name="connsiteX7" fmla="*/ 1839824 w 8700740"/>
              <a:gd name="connsiteY7" fmla="*/ 930601 h 5673832"/>
              <a:gd name="connsiteX8" fmla="*/ 2445283 w 8700740"/>
              <a:gd name="connsiteY8" fmla="*/ 564213 h 5673832"/>
              <a:gd name="connsiteX9" fmla="*/ 3724361 w 8700740"/>
              <a:gd name="connsiteY9" fmla="*/ 179889 h 5673832"/>
              <a:gd name="connsiteX10" fmla="*/ 5034171 w 8700740"/>
              <a:gd name="connsiteY10" fmla="*/ 1381 h 5673832"/>
              <a:gd name="connsiteX11" fmla="*/ 6325875 w 8700740"/>
              <a:gd name="connsiteY11" fmla="*/ 265522 h 5673832"/>
              <a:gd name="connsiteX12" fmla="*/ 7803219 w 8700740"/>
              <a:gd name="connsiteY12" fmla="*/ 953813 h 5673832"/>
              <a:gd name="connsiteX13" fmla="*/ 8609462 w 8700740"/>
              <a:gd name="connsiteY13" fmla="*/ 2542904 h 5673832"/>
              <a:gd name="connsiteX14" fmla="*/ 8678759 w 8700740"/>
              <a:gd name="connsiteY14" fmla="*/ 4280681 h 5673832"/>
              <a:gd name="connsiteX15" fmla="*/ 8578972 w 8700740"/>
              <a:gd name="connsiteY15" fmla="*/ 5068921 h 5673832"/>
              <a:gd name="connsiteX16" fmla="*/ 7857744 w 8700740"/>
              <a:gd name="connsiteY16" fmla="*/ 5357861 h 5673832"/>
              <a:gd name="connsiteX17" fmla="*/ 6749792 w 8700740"/>
              <a:gd name="connsiteY17" fmla="*/ 5579563 h 5673832"/>
              <a:gd name="connsiteX18" fmla="*/ 5842075 w 8700740"/>
              <a:gd name="connsiteY18" fmla="*/ 5665298 h 5673832"/>
              <a:gd name="connsiteX0" fmla="*/ 1255388 w 8707546"/>
              <a:gd name="connsiteY0" fmla="*/ 5368383 h 5673832"/>
              <a:gd name="connsiteX1" fmla="*/ 790105 w 8707546"/>
              <a:gd name="connsiteY1" fmla="*/ 5037159 h 5673832"/>
              <a:gd name="connsiteX2" fmla="*/ 407968 w 8707546"/>
              <a:gd name="connsiteY2" fmla="*/ 4682317 h 5673832"/>
              <a:gd name="connsiteX3" fmla="*/ 39478 w 8707546"/>
              <a:gd name="connsiteY3" fmla="*/ 3945338 h 5673832"/>
              <a:gd name="connsiteX4" fmla="*/ 65534 w 8707546"/>
              <a:gd name="connsiteY4" fmla="*/ 3021210 h 5673832"/>
              <a:gd name="connsiteX5" fmla="*/ 528855 w 8707546"/>
              <a:gd name="connsiteY5" fmla="*/ 1985623 h 5673832"/>
              <a:gd name="connsiteX6" fmla="*/ 1105438 w 8707546"/>
              <a:gd name="connsiteY6" fmla="*/ 1407561 h 5673832"/>
              <a:gd name="connsiteX7" fmla="*/ 1839824 w 8707546"/>
              <a:gd name="connsiteY7" fmla="*/ 930601 h 5673832"/>
              <a:gd name="connsiteX8" fmla="*/ 2445283 w 8707546"/>
              <a:gd name="connsiteY8" fmla="*/ 564213 h 5673832"/>
              <a:gd name="connsiteX9" fmla="*/ 3724361 w 8707546"/>
              <a:gd name="connsiteY9" fmla="*/ 179889 h 5673832"/>
              <a:gd name="connsiteX10" fmla="*/ 5034171 w 8707546"/>
              <a:gd name="connsiteY10" fmla="*/ 1381 h 5673832"/>
              <a:gd name="connsiteX11" fmla="*/ 6325875 w 8707546"/>
              <a:gd name="connsiteY11" fmla="*/ 265522 h 5673832"/>
              <a:gd name="connsiteX12" fmla="*/ 7803219 w 8707546"/>
              <a:gd name="connsiteY12" fmla="*/ 953813 h 5673832"/>
              <a:gd name="connsiteX13" fmla="*/ 8609462 w 8707546"/>
              <a:gd name="connsiteY13" fmla="*/ 2542904 h 5673832"/>
              <a:gd name="connsiteX14" fmla="*/ 8678759 w 8707546"/>
              <a:gd name="connsiteY14" fmla="*/ 4280681 h 5673832"/>
              <a:gd name="connsiteX15" fmla="*/ 8472218 w 8707546"/>
              <a:gd name="connsiteY15" fmla="*/ 5010165 h 5673832"/>
              <a:gd name="connsiteX16" fmla="*/ 7857744 w 8707546"/>
              <a:gd name="connsiteY16" fmla="*/ 5357861 h 5673832"/>
              <a:gd name="connsiteX17" fmla="*/ 6749792 w 8707546"/>
              <a:gd name="connsiteY17" fmla="*/ 5579563 h 5673832"/>
              <a:gd name="connsiteX18" fmla="*/ 5842075 w 8707546"/>
              <a:gd name="connsiteY18" fmla="*/ 5665298 h 5673832"/>
              <a:gd name="connsiteX0" fmla="*/ 1255388 w 8707546"/>
              <a:gd name="connsiteY0" fmla="*/ 5367524 h 5672973"/>
              <a:gd name="connsiteX1" fmla="*/ 790105 w 8707546"/>
              <a:gd name="connsiteY1" fmla="*/ 5036300 h 5672973"/>
              <a:gd name="connsiteX2" fmla="*/ 407968 w 8707546"/>
              <a:gd name="connsiteY2" fmla="*/ 4681458 h 5672973"/>
              <a:gd name="connsiteX3" fmla="*/ 39478 w 8707546"/>
              <a:gd name="connsiteY3" fmla="*/ 3944479 h 5672973"/>
              <a:gd name="connsiteX4" fmla="*/ 65534 w 8707546"/>
              <a:gd name="connsiteY4" fmla="*/ 3020351 h 5672973"/>
              <a:gd name="connsiteX5" fmla="*/ 528855 w 8707546"/>
              <a:gd name="connsiteY5" fmla="*/ 1984764 h 5672973"/>
              <a:gd name="connsiteX6" fmla="*/ 1105438 w 8707546"/>
              <a:gd name="connsiteY6" fmla="*/ 1406702 h 5672973"/>
              <a:gd name="connsiteX7" fmla="*/ 1839824 w 8707546"/>
              <a:gd name="connsiteY7" fmla="*/ 929742 h 5672973"/>
              <a:gd name="connsiteX8" fmla="*/ 2445283 w 8707546"/>
              <a:gd name="connsiteY8" fmla="*/ 563354 h 5672973"/>
              <a:gd name="connsiteX9" fmla="*/ 3724361 w 8707546"/>
              <a:gd name="connsiteY9" fmla="*/ 179030 h 5672973"/>
              <a:gd name="connsiteX10" fmla="*/ 5034171 w 8707546"/>
              <a:gd name="connsiteY10" fmla="*/ 522 h 5672973"/>
              <a:gd name="connsiteX11" fmla="*/ 6373469 w 8707546"/>
              <a:gd name="connsiteY11" fmla="*/ 229065 h 5672973"/>
              <a:gd name="connsiteX12" fmla="*/ 7803219 w 8707546"/>
              <a:gd name="connsiteY12" fmla="*/ 952954 h 5672973"/>
              <a:gd name="connsiteX13" fmla="*/ 8609462 w 8707546"/>
              <a:gd name="connsiteY13" fmla="*/ 2542045 h 5672973"/>
              <a:gd name="connsiteX14" fmla="*/ 8678759 w 8707546"/>
              <a:gd name="connsiteY14" fmla="*/ 4279822 h 5672973"/>
              <a:gd name="connsiteX15" fmla="*/ 8472218 w 8707546"/>
              <a:gd name="connsiteY15" fmla="*/ 5009306 h 5672973"/>
              <a:gd name="connsiteX16" fmla="*/ 7857744 w 8707546"/>
              <a:gd name="connsiteY16" fmla="*/ 5357002 h 5672973"/>
              <a:gd name="connsiteX17" fmla="*/ 6749792 w 8707546"/>
              <a:gd name="connsiteY17" fmla="*/ 5578704 h 5672973"/>
              <a:gd name="connsiteX18" fmla="*/ 5842075 w 8707546"/>
              <a:gd name="connsiteY18" fmla="*/ 5664439 h 5672973"/>
              <a:gd name="connsiteX0" fmla="*/ 1255388 w 8707546"/>
              <a:gd name="connsiteY0" fmla="*/ 5367533 h 5672982"/>
              <a:gd name="connsiteX1" fmla="*/ 790105 w 8707546"/>
              <a:gd name="connsiteY1" fmla="*/ 5036309 h 5672982"/>
              <a:gd name="connsiteX2" fmla="*/ 407968 w 8707546"/>
              <a:gd name="connsiteY2" fmla="*/ 4681467 h 5672982"/>
              <a:gd name="connsiteX3" fmla="*/ 39478 w 8707546"/>
              <a:gd name="connsiteY3" fmla="*/ 3944488 h 5672982"/>
              <a:gd name="connsiteX4" fmla="*/ 65534 w 8707546"/>
              <a:gd name="connsiteY4" fmla="*/ 3020360 h 5672982"/>
              <a:gd name="connsiteX5" fmla="*/ 528855 w 8707546"/>
              <a:gd name="connsiteY5" fmla="*/ 1984773 h 5672982"/>
              <a:gd name="connsiteX6" fmla="*/ 1105438 w 8707546"/>
              <a:gd name="connsiteY6" fmla="*/ 1406711 h 5672982"/>
              <a:gd name="connsiteX7" fmla="*/ 1839824 w 8707546"/>
              <a:gd name="connsiteY7" fmla="*/ 929751 h 5672982"/>
              <a:gd name="connsiteX8" fmla="*/ 2480945 w 8707546"/>
              <a:gd name="connsiteY8" fmla="*/ 575309 h 5672982"/>
              <a:gd name="connsiteX9" fmla="*/ 3724361 w 8707546"/>
              <a:gd name="connsiteY9" fmla="*/ 179039 h 5672982"/>
              <a:gd name="connsiteX10" fmla="*/ 5034171 w 8707546"/>
              <a:gd name="connsiteY10" fmla="*/ 531 h 5672982"/>
              <a:gd name="connsiteX11" fmla="*/ 6373469 w 8707546"/>
              <a:gd name="connsiteY11" fmla="*/ 229074 h 5672982"/>
              <a:gd name="connsiteX12" fmla="*/ 7803219 w 8707546"/>
              <a:gd name="connsiteY12" fmla="*/ 952963 h 5672982"/>
              <a:gd name="connsiteX13" fmla="*/ 8609462 w 8707546"/>
              <a:gd name="connsiteY13" fmla="*/ 2542054 h 5672982"/>
              <a:gd name="connsiteX14" fmla="*/ 8678759 w 8707546"/>
              <a:gd name="connsiteY14" fmla="*/ 4279831 h 5672982"/>
              <a:gd name="connsiteX15" fmla="*/ 8472218 w 8707546"/>
              <a:gd name="connsiteY15" fmla="*/ 5009315 h 5672982"/>
              <a:gd name="connsiteX16" fmla="*/ 7857744 w 8707546"/>
              <a:gd name="connsiteY16" fmla="*/ 5357011 h 5672982"/>
              <a:gd name="connsiteX17" fmla="*/ 6749792 w 8707546"/>
              <a:gd name="connsiteY17" fmla="*/ 5578713 h 5672982"/>
              <a:gd name="connsiteX18" fmla="*/ 5842075 w 8707546"/>
              <a:gd name="connsiteY18" fmla="*/ 5664448 h 5672982"/>
              <a:gd name="connsiteX0" fmla="*/ 1255388 w 8707546"/>
              <a:gd name="connsiteY0" fmla="*/ 5367567 h 5673016"/>
              <a:gd name="connsiteX1" fmla="*/ 790105 w 8707546"/>
              <a:gd name="connsiteY1" fmla="*/ 5036343 h 5673016"/>
              <a:gd name="connsiteX2" fmla="*/ 407968 w 8707546"/>
              <a:gd name="connsiteY2" fmla="*/ 4681501 h 5673016"/>
              <a:gd name="connsiteX3" fmla="*/ 39478 w 8707546"/>
              <a:gd name="connsiteY3" fmla="*/ 3944522 h 5673016"/>
              <a:gd name="connsiteX4" fmla="*/ 65534 w 8707546"/>
              <a:gd name="connsiteY4" fmla="*/ 3020394 h 5673016"/>
              <a:gd name="connsiteX5" fmla="*/ 528855 w 8707546"/>
              <a:gd name="connsiteY5" fmla="*/ 1984807 h 5673016"/>
              <a:gd name="connsiteX6" fmla="*/ 1105438 w 8707546"/>
              <a:gd name="connsiteY6" fmla="*/ 1406745 h 5673016"/>
              <a:gd name="connsiteX7" fmla="*/ 1839824 w 8707546"/>
              <a:gd name="connsiteY7" fmla="*/ 929785 h 5673016"/>
              <a:gd name="connsiteX8" fmla="*/ 2492856 w 8707546"/>
              <a:gd name="connsiteY8" fmla="*/ 611045 h 5673016"/>
              <a:gd name="connsiteX9" fmla="*/ 3724361 w 8707546"/>
              <a:gd name="connsiteY9" fmla="*/ 179073 h 5673016"/>
              <a:gd name="connsiteX10" fmla="*/ 5034171 w 8707546"/>
              <a:gd name="connsiteY10" fmla="*/ 565 h 5673016"/>
              <a:gd name="connsiteX11" fmla="*/ 6373469 w 8707546"/>
              <a:gd name="connsiteY11" fmla="*/ 229108 h 5673016"/>
              <a:gd name="connsiteX12" fmla="*/ 7803219 w 8707546"/>
              <a:gd name="connsiteY12" fmla="*/ 952997 h 5673016"/>
              <a:gd name="connsiteX13" fmla="*/ 8609462 w 8707546"/>
              <a:gd name="connsiteY13" fmla="*/ 2542088 h 5673016"/>
              <a:gd name="connsiteX14" fmla="*/ 8678759 w 8707546"/>
              <a:gd name="connsiteY14" fmla="*/ 4279865 h 5673016"/>
              <a:gd name="connsiteX15" fmla="*/ 8472218 w 8707546"/>
              <a:gd name="connsiteY15" fmla="*/ 5009349 h 5673016"/>
              <a:gd name="connsiteX16" fmla="*/ 7857744 w 8707546"/>
              <a:gd name="connsiteY16" fmla="*/ 5357045 h 5673016"/>
              <a:gd name="connsiteX17" fmla="*/ 6749792 w 8707546"/>
              <a:gd name="connsiteY17" fmla="*/ 5578747 h 5673016"/>
              <a:gd name="connsiteX18" fmla="*/ 5842075 w 8707546"/>
              <a:gd name="connsiteY18" fmla="*/ 5664482 h 5673016"/>
              <a:gd name="connsiteX0" fmla="*/ 1255388 w 8707546"/>
              <a:gd name="connsiteY0" fmla="*/ 5367567 h 5681983"/>
              <a:gd name="connsiteX1" fmla="*/ 790105 w 8707546"/>
              <a:gd name="connsiteY1" fmla="*/ 5036343 h 5681983"/>
              <a:gd name="connsiteX2" fmla="*/ 407968 w 8707546"/>
              <a:gd name="connsiteY2" fmla="*/ 4681501 h 5681983"/>
              <a:gd name="connsiteX3" fmla="*/ 39478 w 8707546"/>
              <a:gd name="connsiteY3" fmla="*/ 3944522 h 5681983"/>
              <a:gd name="connsiteX4" fmla="*/ 65534 w 8707546"/>
              <a:gd name="connsiteY4" fmla="*/ 3020394 h 5681983"/>
              <a:gd name="connsiteX5" fmla="*/ 528855 w 8707546"/>
              <a:gd name="connsiteY5" fmla="*/ 1984807 h 5681983"/>
              <a:gd name="connsiteX6" fmla="*/ 1105438 w 8707546"/>
              <a:gd name="connsiteY6" fmla="*/ 1406745 h 5681983"/>
              <a:gd name="connsiteX7" fmla="*/ 1839824 w 8707546"/>
              <a:gd name="connsiteY7" fmla="*/ 929785 h 5681983"/>
              <a:gd name="connsiteX8" fmla="*/ 2492856 w 8707546"/>
              <a:gd name="connsiteY8" fmla="*/ 611045 h 5681983"/>
              <a:gd name="connsiteX9" fmla="*/ 3724361 w 8707546"/>
              <a:gd name="connsiteY9" fmla="*/ 179073 h 5681983"/>
              <a:gd name="connsiteX10" fmla="*/ 5034171 w 8707546"/>
              <a:gd name="connsiteY10" fmla="*/ 565 h 5681983"/>
              <a:gd name="connsiteX11" fmla="*/ 6373469 w 8707546"/>
              <a:gd name="connsiteY11" fmla="*/ 229108 h 5681983"/>
              <a:gd name="connsiteX12" fmla="*/ 7803219 w 8707546"/>
              <a:gd name="connsiteY12" fmla="*/ 952997 h 5681983"/>
              <a:gd name="connsiteX13" fmla="*/ 8609462 w 8707546"/>
              <a:gd name="connsiteY13" fmla="*/ 2542088 h 5681983"/>
              <a:gd name="connsiteX14" fmla="*/ 8678759 w 8707546"/>
              <a:gd name="connsiteY14" fmla="*/ 4279865 h 5681983"/>
              <a:gd name="connsiteX15" fmla="*/ 8472218 w 8707546"/>
              <a:gd name="connsiteY15" fmla="*/ 5009349 h 5681983"/>
              <a:gd name="connsiteX16" fmla="*/ 7857744 w 8707546"/>
              <a:gd name="connsiteY16" fmla="*/ 5357045 h 5681983"/>
              <a:gd name="connsiteX17" fmla="*/ 6738014 w 8707546"/>
              <a:gd name="connsiteY17" fmla="*/ 5638823 h 5681983"/>
              <a:gd name="connsiteX18" fmla="*/ 5842075 w 8707546"/>
              <a:gd name="connsiteY18" fmla="*/ 5664482 h 5681983"/>
              <a:gd name="connsiteX0" fmla="*/ 1255388 w 8707546"/>
              <a:gd name="connsiteY0" fmla="*/ 5367056 h 5681472"/>
              <a:gd name="connsiteX1" fmla="*/ 790105 w 8707546"/>
              <a:gd name="connsiteY1" fmla="*/ 5035832 h 5681472"/>
              <a:gd name="connsiteX2" fmla="*/ 407968 w 8707546"/>
              <a:gd name="connsiteY2" fmla="*/ 4680990 h 5681472"/>
              <a:gd name="connsiteX3" fmla="*/ 39478 w 8707546"/>
              <a:gd name="connsiteY3" fmla="*/ 3944011 h 5681472"/>
              <a:gd name="connsiteX4" fmla="*/ 65534 w 8707546"/>
              <a:gd name="connsiteY4" fmla="*/ 3019883 h 5681472"/>
              <a:gd name="connsiteX5" fmla="*/ 528855 w 8707546"/>
              <a:gd name="connsiteY5" fmla="*/ 1984296 h 5681472"/>
              <a:gd name="connsiteX6" fmla="*/ 1105438 w 8707546"/>
              <a:gd name="connsiteY6" fmla="*/ 1406234 h 5681472"/>
              <a:gd name="connsiteX7" fmla="*/ 1839824 w 8707546"/>
              <a:gd name="connsiteY7" fmla="*/ 929274 h 5681472"/>
              <a:gd name="connsiteX8" fmla="*/ 2492856 w 8707546"/>
              <a:gd name="connsiteY8" fmla="*/ 610534 h 5681472"/>
              <a:gd name="connsiteX9" fmla="*/ 3724361 w 8707546"/>
              <a:gd name="connsiteY9" fmla="*/ 178562 h 5681472"/>
              <a:gd name="connsiteX10" fmla="*/ 5034171 w 8707546"/>
              <a:gd name="connsiteY10" fmla="*/ 54 h 5681472"/>
              <a:gd name="connsiteX11" fmla="*/ 6409188 w 8707546"/>
              <a:gd name="connsiteY11" fmla="*/ 192995 h 5681472"/>
              <a:gd name="connsiteX12" fmla="*/ 7803219 w 8707546"/>
              <a:gd name="connsiteY12" fmla="*/ 952486 h 5681472"/>
              <a:gd name="connsiteX13" fmla="*/ 8609462 w 8707546"/>
              <a:gd name="connsiteY13" fmla="*/ 2541577 h 5681472"/>
              <a:gd name="connsiteX14" fmla="*/ 8678759 w 8707546"/>
              <a:gd name="connsiteY14" fmla="*/ 4279354 h 5681472"/>
              <a:gd name="connsiteX15" fmla="*/ 8472218 w 8707546"/>
              <a:gd name="connsiteY15" fmla="*/ 5008838 h 5681472"/>
              <a:gd name="connsiteX16" fmla="*/ 7857744 w 8707546"/>
              <a:gd name="connsiteY16" fmla="*/ 5356534 h 5681472"/>
              <a:gd name="connsiteX17" fmla="*/ 6738014 w 8707546"/>
              <a:gd name="connsiteY17" fmla="*/ 5638312 h 5681472"/>
              <a:gd name="connsiteX18" fmla="*/ 5842075 w 8707546"/>
              <a:gd name="connsiteY18" fmla="*/ 5663971 h 5681472"/>
              <a:gd name="connsiteX0" fmla="*/ 1255388 w 8707546"/>
              <a:gd name="connsiteY0" fmla="*/ 5367056 h 5681472"/>
              <a:gd name="connsiteX1" fmla="*/ 790105 w 8707546"/>
              <a:gd name="connsiteY1" fmla="*/ 5035832 h 5681472"/>
              <a:gd name="connsiteX2" fmla="*/ 407968 w 8707546"/>
              <a:gd name="connsiteY2" fmla="*/ 4680990 h 5681472"/>
              <a:gd name="connsiteX3" fmla="*/ 39478 w 8707546"/>
              <a:gd name="connsiteY3" fmla="*/ 3944011 h 5681472"/>
              <a:gd name="connsiteX4" fmla="*/ 65534 w 8707546"/>
              <a:gd name="connsiteY4" fmla="*/ 3019883 h 5681472"/>
              <a:gd name="connsiteX5" fmla="*/ 528855 w 8707546"/>
              <a:gd name="connsiteY5" fmla="*/ 1984296 h 5681472"/>
              <a:gd name="connsiteX6" fmla="*/ 1105438 w 8707546"/>
              <a:gd name="connsiteY6" fmla="*/ 1406234 h 5681472"/>
              <a:gd name="connsiteX7" fmla="*/ 1839824 w 8707546"/>
              <a:gd name="connsiteY7" fmla="*/ 929274 h 5681472"/>
              <a:gd name="connsiteX8" fmla="*/ 2492856 w 8707546"/>
              <a:gd name="connsiteY8" fmla="*/ 610534 h 5681472"/>
              <a:gd name="connsiteX9" fmla="*/ 3724361 w 8707546"/>
              <a:gd name="connsiteY9" fmla="*/ 178562 h 5681472"/>
              <a:gd name="connsiteX10" fmla="*/ 5034171 w 8707546"/>
              <a:gd name="connsiteY10" fmla="*/ 54 h 5681472"/>
              <a:gd name="connsiteX11" fmla="*/ 6409188 w 8707546"/>
              <a:gd name="connsiteY11" fmla="*/ 192995 h 5681472"/>
              <a:gd name="connsiteX12" fmla="*/ 7803219 w 8707546"/>
              <a:gd name="connsiteY12" fmla="*/ 952486 h 5681472"/>
              <a:gd name="connsiteX13" fmla="*/ 8609462 w 8707546"/>
              <a:gd name="connsiteY13" fmla="*/ 2541577 h 5681472"/>
              <a:gd name="connsiteX14" fmla="*/ 8678759 w 8707546"/>
              <a:gd name="connsiteY14" fmla="*/ 4279354 h 5681472"/>
              <a:gd name="connsiteX15" fmla="*/ 8472218 w 8707546"/>
              <a:gd name="connsiteY15" fmla="*/ 5008838 h 5681472"/>
              <a:gd name="connsiteX16" fmla="*/ 7881609 w 8707546"/>
              <a:gd name="connsiteY16" fmla="*/ 5392828 h 5681472"/>
              <a:gd name="connsiteX17" fmla="*/ 6738014 w 8707546"/>
              <a:gd name="connsiteY17" fmla="*/ 5638312 h 5681472"/>
              <a:gd name="connsiteX18" fmla="*/ 5842075 w 8707546"/>
              <a:gd name="connsiteY18" fmla="*/ 5663971 h 5681472"/>
              <a:gd name="connsiteX0" fmla="*/ 1255388 w 8707546"/>
              <a:gd name="connsiteY0" fmla="*/ 5367051 h 5681467"/>
              <a:gd name="connsiteX1" fmla="*/ 790105 w 8707546"/>
              <a:gd name="connsiteY1" fmla="*/ 5035827 h 5681467"/>
              <a:gd name="connsiteX2" fmla="*/ 407968 w 8707546"/>
              <a:gd name="connsiteY2" fmla="*/ 4680985 h 5681467"/>
              <a:gd name="connsiteX3" fmla="*/ 39478 w 8707546"/>
              <a:gd name="connsiteY3" fmla="*/ 3944006 h 5681467"/>
              <a:gd name="connsiteX4" fmla="*/ 65534 w 8707546"/>
              <a:gd name="connsiteY4" fmla="*/ 3019878 h 5681467"/>
              <a:gd name="connsiteX5" fmla="*/ 528855 w 8707546"/>
              <a:gd name="connsiteY5" fmla="*/ 1984291 h 5681467"/>
              <a:gd name="connsiteX6" fmla="*/ 1105438 w 8707546"/>
              <a:gd name="connsiteY6" fmla="*/ 1406229 h 5681467"/>
              <a:gd name="connsiteX7" fmla="*/ 1839824 w 8707546"/>
              <a:gd name="connsiteY7" fmla="*/ 929269 h 5681467"/>
              <a:gd name="connsiteX8" fmla="*/ 2457266 w 8707546"/>
              <a:gd name="connsiteY8" fmla="*/ 563098 h 5681467"/>
              <a:gd name="connsiteX9" fmla="*/ 3724361 w 8707546"/>
              <a:gd name="connsiteY9" fmla="*/ 178557 h 5681467"/>
              <a:gd name="connsiteX10" fmla="*/ 5034171 w 8707546"/>
              <a:gd name="connsiteY10" fmla="*/ 49 h 5681467"/>
              <a:gd name="connsiteX11" fmla="*/ 6409188 w 8707546"/>
              <a:gd name="connsiteY11" fmla="*/ 192990 h 5681467"/>
              <a:gd name="connsiteX12" fmla="*/ 7803219 w 8707546"/>
              <a:gd name="connsiteY12" fmla="*/ 952481 h 5681467"/>
              <a:gd name="connsiteX13" fmla="*/ 8609462 w 8707546"/>
              <a:gd name="connsiteY13" fmla="*/ 2541572 h 5681467"/>
              <a:gd name="connsiteX14" fmla="*/ 8678759 w 8707546"/>
              <a:gd name="connsiteY14" fmla="*/ 4279349 h 5681467"/>
              <a:gd name="connsiteX15" fmla="*/ 8472218 w 8707546"/>
              <a:gd name="connsiteY15" fmla="*/ 5008833 h 5681467"/>
              <a:gd name="connsiteX16" fmla="*/ 7881609 w 8707546"/>
              <a:gd name="connsiteY16" fmla="*/ 5392823 h 5681467"/>
              <a:gd name="connsiteX17" fmla="*/ 6738014 w 8707546"/>
              <a:gd name="connsiteY17" fmla="*/ 5638307 h 5681467"/>
              <a:gd name="connsiteX18" fmla="*/ 5842075 w 8707546"/>
              <a:gd name="connsiteY18" fmla="*/ 5663966 h 5681467"/>
              <a:gd name="connsiteX0" fmla="*/ 1255388 w 8707546"/>
              <a:gd name="connsiteY0" fmla="*/ 5368391 h 5682807"/>
              <a:gd name="connsiteX1" fmla="*/ 790105 w 8707546"/>
              <a:gd name="connsiteY1" fmla="*/ 5037167 h 5682807"/>
              <a:gd name="connsiteX2" fmla="*/ 407968 w 8707546"/>
              <a:gd name="connsiteY2" fmla="*/ 4682325 h 5682807"/>
              <a:gd name="connsiteX3" fmla="*/ 39478 w 8707546"/>
              <a:gd name="connsiteY3" fmla="*/ 3945346 h 5682807"/>
              <a:gd name="connsiteX4" fmla="*/ 65534 w 8707546"/>
              <a:gd name="connsiteY4" fmla="*/ 3021218 h 5682807"/>
              <a:gd name="connsiteX5" fmla="*/ 528855 w 8707546"/>
              <a:gd name="connsiteY5" fmla="*/ 1985631 h 5682807"/>
              <a:gd name="connsiteX6" fmla="*/ 1105438 w 8707546"/>
              <a:gd name="connsiteY6" fmla="*/ 1407569 h 5682807"/>
              <a:gd name="connsiteX7" fmla="*/ 1839824 w 8707546"/>
              <a:gd name="connsiteY7" fmla="*/ 930609 h 5682807"/>
              <a:gd name="connsiteX8" fmla="*/ 2457266 w 8707546"/>
              <a:gd name="connsiteY8" fmla="*/ 564438 h 5682807"/>
              <a:gd name="connsiteX9" fmla="*/ 3736291 w 8707546"/>
              <a:gd name="connsiteY9" fmla="*/ 132412 h 5682807"/>
              <a:gd name="connsiteX10" fmla="*/ 5034171 w 8707546"/>
              <a:gd name="connsiteY10" fmla="*/ 1389 h 5682807"/>
              <a:gd name="connsiteX11" fmla="*/ 6409188 w 8707546"/>
              <a:gd name="connsiteY11" fmla="*/ 194330 h 5682807"/>
              <a:gd name="connsiteX12" fmla="*/ 7803219 w 8707546"/>
              <a:gd name="connsiteY12" fmla="*/ 953821 h 5682807"/>
              <a:gd name="connsiteX13" fmla="*/ 8609462 w 8707546"/>
              <a:gd name="connsiteY13" fmla="*/ 2542912 h 5682807"/>
              <a:gd name="connsiteX14" fmla="*/ 8678759 w 8707546"/>
              <a:gd name="connsiteY14" fmla="*/ 4280689 h 5682807"/>
              <a:gd name="connsiteX15" fmla="*/ 8472218 w 8707546"/>
              <a:gd name="connsiteY15" fmla="*/ 5010173 h 5682807"/>
              <a:gd name="connsiteX16" fmla="*/ 7881609 w 8707546"/>
              <a:gd name="connsiteY16" fmla="*/ 5394163 h 5682807"/>
              <a:gd name="connsiteX17" fmla="*/ 6738014 w 8707546"/>
              <a:gd name="connsiteY17" fmla="*/ 5639647 h 5682807"/>
              <a:gd name="connsiteX18" fmla="*/ 5842075 w 8707546"/>
              <a:gd name="connsiteY18" fmla="*/ 5665306 h 5682807"/>
              <a:gd name="connsiteX0" fmla="*/ 1255388 w 8707546"/>
              <a:gd name="connsiteY0" fmla="*/ 5368391 h 5682807"/>
              <a:gd name="connsiteX1" fmla="*/ 790105 w 8707546"/>
              <a:gd name="connsiteY1" fmla="*/ 5037167 h 5682807"/>
              <a:gd name="connsiteX2" fmla="*/ 407968 w 8707546"/>
              <a:gd name="connsiteY2" fmla="*/ 4682325 h 5682807"/>
              <a:gd name="connsiteX3" fmla="*/ 39478 w 8707546"/>
              <a:gd name="connsiteY3" fmla="*/ 3945346 h 5682807"/>
              <a:gd name="connsiteX4" fmla="*/ 65534 w 8707546"/>
              <a:gd name="connsiteY4" fmla="*/ 3021218 h 5682807"/>
              <a:gd name="connsiteX5" fmla="*/ 528855 w 8707546"/>
              <a:gd name="connsiteY5" fmla="*/ 1985631 h 5682807"/>
              <a:gd name="connsiteX6" fmla="*/ 1105438 w 8707546"/>
              <a:gd name="connsiteY6" fmla="*/ 1407569 h 5682807"/>
              <a:gd name="connsiteX7" fmla="*/ 1827975 w 8707546"/>
              <a:gd name="connsiteY7" fmla="*/ 871341 h 5682807"/>
              <a:gd name="connsiteX8" fmla="*/ 2457266 w 8707546"/>
              <a:gd name="connsiteY8" fmla="*/ 564438 h 5682807"/>
              <a:gd name="connsiteX9" fmla="*/ 3736291 w 8707546"/>
              <a:gd name="connsiteY9" fmla="*/ 132412 h 5682807"/>
              <a:gd name="connsiteX10" fmla="*/ 5034171 w 8707546"/>
              <a:gd name="connsiteY10" fmla="*/ 1389 h 5682807"/>
              <a:gd name="connsiteX11" fmla="*/ 6409188 w 8707546"/>
              <a:gd name="connsiteY11" fmla="*/ 194330 h 5682807"/>
              <a:gd name="connsiteX12" fmla="*/ 7803219 w 8707546"/>
              <a:gd name="connsiteY12" fmla="*/ 953821 h 5682807"/>
              <a:gd name="connsiteX13" fmla="*/ 8609462 w 8707546"/>
              <a:gd name="connsiteY13" fmla="*/ 2542912 h 5682807"/>
              <a:gd name="connsiteX14" fmla="*/ 8678759 w 8707546"/>
              <a:gd name="connsiteY14" fmla="*/ 4280689 h 5682807"/>
              <a:gd name="connsiteX15" fmla="*/ 8472218 w 8707546"/>
              <a:gd name="connsiteY15" fmla="*/ 5010173 h 5682807"/>
              <a:gd name="connsiteX16" fmla="*/ 7881609 w 8707546"/>
              <a:gd name="connsiteY16" fmla="*/ 5394163 h 5682807"/>
              <a:gd name="connsiteX17" fmla="*/ 6738014 w 8707546"/>
              <a:gd name="connsiteY17" fmla="*/ 5639647 h 5682807"/>
              <a:gd name="connsiteX18" fmla="*/ 5842075 w 8707546"/>
              <a:gd name="connsiteY18" fmla="*/ 5665306 h 5682807"/>
              <a:gd name="connsiteX0" fmla="*/ 1255388 w 8707546"/>
              <a:gd name="connsiteY0" fmla="*/ 5368271 h 5682687"/>
              <a:gd name="connsiteX1" fmla="*/ 790105 w 8707546"/>
              <a:gd name="connsiteY1" fmla="*/ 5037047 h 5682687"/>
              <a:gd name="connsiteX2" fmla="*/ 407968 w 8707546"/>
              <a:gd name="connsiteY2" fmla="*/ 4682205 h 5682687"/>
              <a:gd name="connsiteX3" fmla="*/ 39478 w 8707546"/>
              <a:gd name="connsiteY3" fmla="*/ 3945226 h 5682687"/>
              <a:gd name="connsiteX4" fmla="*/ 65534 w 8707546"/>
              <a:gd name="connsiteY4" fmla="*/ 3021098 h 5682687"/>
              <a:gd name="connsiteX5" fmla="*/ 528855 w 8707546"/>
              <a:gd name="connsiteY5" fmla="*/ 1985511 h 5682687"/>
              <a:gd name="connsiteX6" fmla="*/ 1105438 w 8707546"/>
              <a:gd name="connsiteY6" fmla="*/ 1407449 h 5682687"/>
              <a:gd name="connsiteX7" fmla="*/ 1827975 w 8707546"/>
              <a:gd name="connsiteY7" fmla="*/ 871221 h 5682687"/>
              <a:gd name="connsiteX8" fmla="*/ 2421675 w 8707546"/>
              <a:gd name="connsiteY8" fmla="*/ 528758 h 5682687"/>
              <a:gd name="connsiteX9" fmla="*/ 3736291 w 8707546"/>
              <a:gd name="connsiteY9" fmla="*/ 132292 h 5682687"/>
              <a:gd name="connsiteX10" fmla="*/ 5034171 w 8707546"/>
              <a:gd name="connsiteY10" fmla="*/ 1269 h 5682687"/>
              <a:gd name="connsiteX11" fmla="*/ 6409188 w 8707546"/>
              <a:gd name="connsiteY11" fmla="*/ 194210 h 5682687"/>
              <a:gd name="connsiteX12" fmla="*/ 7803219 w 8707546"/>
              <a:gd name="connsiteY12" fmla="*/ 953701 h 5682687"/>
              <a:gd name="connsiteX13" fmla="*/ 8609462 w 8707546"/>
              <a:gd name="connsiteY13" fmla="*/ 2542792 h 5682687"/>
              <a:gd name="connsiteX14" fmla="*/ 8678759 w 8707546"/>
              <a:gd name="connsiteY14" fmla="*/ 4280569 h 5682687"/>
              <a:gd name="connsiteX15" fmla="*/ 8472218 w 8707546"/>
              <a:gd name="connsiteY15" fmla="*/ 5010053 h 5682687"/>
              <a:gd name="connsiteX16" fmla="*/ 7881609 w 8707546"/>
              <a:gd name="connsiteY16" fmla="*/ 5394043 h 5682687"/>
              <a:gd name="connsiteX17" fmla="*/ 6738014 w 8707546"/>
              <a:gd name="connsiteY17" fmla="*/ 5639527 h 5682687"/>
              <a:gd name="connsiteX18" fmla="*/ 5842075 w 8707546"/>
              <a:gd name="connsiteY18" fmla="*/ 5665186 h 5682687"/>
              <a:gd name="connsiteX0" fmla="*/ 1255388 w 8707546"/>
              <a:gd name="connsiteY0" fmla="*/ 5368271 h 5682687"/>
              <a:gd name="connsiteX1" fmla="*/ 790105 w 8707546"/>
              <a:gd name="connsiteY1" fmla="*/ 5037047 h 5682687"/>
              <a:gd name="connsiteX2" fmla="*/ 407968 w 8707546"/>
              <a:gd name="connsiteY2" fmla="*/ 4682205 h 5682687"/>
              <a:gd name="connsiteX3" fmla="*/ 39478 w 8707546"/>
              <a:gd name="connsiteY3" fmla="*/ 3945226 h 5682687"/>
              <a:gd name="connsiteX4" fmla="*/ 65534 w 8707546"/>
              <a:gd name="connsiteY4" fmla="*/ 3021098 h 5682687"/>
              <a:gd name="connsiteX5" fmla="*/ 528855 w 8707546"/>
              <a:gd name="connsiteY5" fmla="*/ 1985511 h 5682687"/>
              <a:gd name="connsiteX6" fmla="*/ 1105438 w 8707546"/>
              <a:gd name="connsiteY6" fmla="*/ 1407449 h 5682687"/>
              <a:gd name="connsiteX7" fmla="*/ 1816125 w 8707546"/>
              <a:gd name="connsiteY7" fmla="*/ 823822 h 5682687"/>
              <a:gd name="connsiteX8" fmla="*/ 2421675 w 8707546"/>
              <a:gd name="connsiteY8" fmla="*/ 528758 h 5682687"/>
              <a:gd name="connsiteX9" fmla="*/ 3736291 w 8707546"/>
              <a:gd name="connsiteY9" fmla="*/ 132292 h 5682687"/>
              <a:gd name="connsiteX10" fmla="*/ 5034171 w 8707546"/>
              <a:gd name="connsiteY10" fmla="*/ 1269 h 5682687"/>
              <a:gd name="connsiteX11" fmla="*/ 6409188 w 8707546"/>
              <a:gd name="connsiteY11" fmla="*/ 194210 h 5682687"/>
              <a:gd name="connsiteX12" fmla="*/ 7803219 w 8707546"/>
              <a:gd name="connsiteY12" fmla="*/ 953701 h 5682687"/>
              <a:gd name="connsiteX13" fmla="*/ 8609462 w 8707546"/>
              <a:gd name="connsiteY13" fmla="*/ 2542792 h 5682687"/>
              <a:gd name="connsiteX14" fmla="*/ 8678759 w 8707546"/>
              <a:gd name="connsiteY14" fmla="*/ 4280569 h 5682687"/>
              <a:gd name="connsiteX15" fmla="*/ 8472218 w 8707546"/>
              <a:gd name="connsiteY15" fmla="*/ 5010053 h 5682687"/>
              <a:gd name="connsiteX16" fmla="*/ 7881609 w 8707546"/>
              <a:gd name="connsiteY16" fmla="*/ 5394043 h 5682687"/>
              <a:gd name="connsiteX17" fmla="*/ 6738014 w 8707546"/>
              <a:gd name="connsiteY17" fmla="*/ 5639527 h 5682687"/>
              <a:gd name="connsiteX18" fmla="*/ 5842075 w 8707546"/>
              <a:gd name="connsiteY18" fmla="*/ 5665186 h 5682687"/>
              <a:gd name="connsiteX0" fmla="*/ 1255388 w 8707546"/>
              <a:gd name="connsiteY0" fmla="*/ 5368271 h 5682687"/>
              <a:gd name="connsiteX1" fmla="*/ 790105 w 8707546"/>
              <a:gd name="connsiteY1" fmla="*/ 5037047 h 5682687"/>
              <a:gd name="connsiteX2" fmla="*/ 407968 w 8707546"/>
              <a:gd name="connsiteY2" fmla="*/ 4682205 h 5682687"/>
              <a:gd name="connsiteX3" fmla="*/ 39478 w 8707546"/>
              <a:gd name="connsiteY3" fmla="*/ 3945226 h 5682687"/>
              <a:gd name="connsiteX4" fmla="*/ 65534 w 8707546"/>
              <a:gd name="connsiteY4" fmla="*/ 3021098 h 5682687"/>
              <a:gd name="connsiteX5" fmla="*/ 528855 w 8707546"/>
              <a:gd name="connsiteY5" fmla="*/ 1985511 h 5682687"/>
              <a:gd name="connsiteX6" fmla="*/ 1069828 w 8707546"/>
              <a:gd name="connsiteY6" fmla="*/ 1336363 h 5682687"/>
              <a:gd name="connsiteX7" fmla="*/ 1816125 w 8707546"/>
              <a:gd name="connsiteY7" fmla="*/ 823822 h 5682687"/>
              <a:gd name="connsiteX8" fmla="*/ 2421675 w 8707546"/>
              <a:gd name="connsiteY8" fmla="*/ 528758 h 5682687"/>
              <a:gd name="connsiteX9" fmla="*/ 3736291 w 8707546"/>
              <a:gd name="connsiteY9" fmla="*/ 132292 h 5682687"/>
              <a:gd name="connsiteX10" fmla="*/ 5034171 w 8707546"/>
              <a:gd name="connsiteY10" fmla="*/ 1269 h 5682687"/>
              <a:gd name="connsiteX11" fmla="*/ 6409188 w 8707546"/>
              <a:gd name="connsiteY11" fmla="*/ 194210 h 5682687"/>
              <a:gd name="connsiteX12" fmla="*/ 7803219 w 8707546"/>
              <a:gd name="connsiteY12" fmla="*/ 953701 h 5682687"/>
              <a:gd name="connsiteX13" fmla="*/ 8609462 w 8707546"/>
              <a:gd name="connsiteY13" fmla="*/ 2542792 h 5682687"/>
              <a:gd name="connsiteX14" fmla="*/ 8678759 w 8707546"/>
              <a:gd name="connsiteY14" fmla="*/ 4280569 h 5682687"/>
              <a:gd name="connsiteX15" fmla="*/ 8472218 w 8707546"/>
              <a:gd name="connsiteY15" fmla="*/ 5010053 h 5682687"/>
              <a:gd name="connsiteX16" fmla="*/ 7881609 w 8707546"/>
              <a:gd name="connsiteY16" fmla="*/ 5394043 h 5682687"/>
              <a:gd name="connsiteX17" fmla="*/ 6738014 w 8707546"/>
              <a:gd name="connsiteY17" fmla="*/ 5639527 h 5682687"/>
              <a:gd name="connsiteX18" fmla="*/ 5842075 w 8707546"/>
              <a:gd name="connsiteY18" fmla="*/ 5665186 h 5682687"/>
              <a:gd name="connsiteX0" fmla="*/ 1255388 w 8707546"/>
              <a:gd name="connsiteY0" fmla="*/ 5368271 h 5682687"/>
              <a:gd name="connsiteX1" fmla="*/ 790105 w 8707546"/>
              <a:gd name="connsiteY1" fmla="*/ 5037047 h 5682687"/>
              <a:gd name="connsiteX2" fmla="*/ 407968 w 8707546"/>
              <a:gd name="connsiteY2" fmla="*/ 4682205 h 5682687"/>
              <a:gd name="connsiteX3" fmla="*/ 39478 w 8707546"/>
              <a:gd name="connsiteY3" fmla="*/ 3945226 h 5682687"/>
              <a:gd name="connsiteX4" fmla="*/ 65534 w 8707546"/>
              <a:gd name="connsiteY4" fmla="*/ 3021098 h 5682687"/>
              <a:gd name="connsiteX5" fmla="*/ 528855 w 8707546"/>
              <a:gd name="connsiteY5" fmla="*/ 1985511 h 5682687"/>
              <a:gd name="connsiteX6" fmla="*/ 1069828 w 8707546"/>
              <a:gd name="connsiteY6" fmla="*/ 1336363 h 5682687"/>
              <a:gd name="connsiteX7" fmla="*/ 1780525 w 8707546"/>
              <a:gd name="connsiteY7" fmla="*/ 800171 h 5682687"/>
              <a:gd name="connsiteX8" fmla="*/ 2421675 w 8707546"/>
              <a:gd name="connsiteY8" fmla="*/ 528758 h 5682687"/>
              <a:gd name="connsiteX9" fmla="*/ 3736291 w 8707546"/>
              <a:gd name="connsiteY9" fmla="*/ 132292 h 5682687"/>
              <a:gd name="connsiteX10" fmla="*/ 5034171 w 8707546"/>
              <a:gd name="connsiteY10" fmla="*/ 1269 h 5682687"/>
              <a:gd name="connsiteX11" fmla="*/ 6409188 w 8707546"/>
              <a:gd name="connsiteY11" fmla="*/ 194210 h 5682687"/>
              <a:gd name="connsiteX12" fmla="*/ 7803219 w 8707546"/>
              <a:gd name="connsiteY12" fmla="*/ 953701 h 5682687"/>
              <a:gd name="connsiteX13" fmla="*/ 8609462 w 8707546"/>
              <a:gd name="connsiteY13" fmla="*/ 2542792 h 5682687"/>
              <a:gd name="connsiteX14" fmla="*/ 8678759 w 8707546"/>
              <a:gd name="connsiteY14" fmla="*/ 4280569 h 5682687"/>
              <a:gd name="connsiteX15" fmla="*/ 8472218 w 8707546"/>
              <a:gd name="connsiteY15" fmla="*/ 5010053 h 5682687"/>
              <a:gd name="connsiteX16" fmla="*/ 7881609 w 8707546"/>
              <a:gd name="connsiteY16" fmla="*/ 5394043 h 5682687"/>
              <a:gd name="connsiteX17" fmla="*/ 6738014 w 8707546"/>
              <a:gd name="connsiteY17" fmla="*/ 5639527 h 5682687"/>
              <a:gd name="connsiteX18" fmla="*/ 5842075 w 8707546"/>
              <a:gd name="connsiteY18" fmla="*/ 5665186 h 5682687"/>
              <a:gd name="connsiteX0" fmla="*/ 1255388 w 8707546"/>
              <a:gd name="connsiteY0" fmla="*/ 5368169 h 5682585"/>
              <a:gd name="connsiteX1" fmla="*/ 790105 w 8707546"/>
              <a:gd name="connsiteY1" fmla="*/ 5036945 h 5682585"/>
              <a:gd name="connsiteX2" fmla="*/ 407968 w 8707546"/>
              <a:gd name="connsiteY2" fmla="*/ 4682103 h 5682585"/>
              <a:gd name="connsiteX3" fmla="*/ 39478 w 8707546"/>
              <a:gd name="connsiteY3" fmla="*/ 3945124 h 5682585"/>
              <a:gd name="connsiteX4" fmla="*/ 65534 w 8707546"/>
              <a:gd name="connsiteY4" fmla="*/ 3020996 h 5682585"/>
              <a:gd name="connsiteX5" fmla="*/ 528855 w 8707546"/>
              <a:gd name="connsiteY5" fmla="*/ 1985409 h 5682585"/>
              <a:gd name="connsiteX6" fmla="*/ 1069828 w 8707546"/>
              <a:gd name="connsiteY6" fmla="*/ 1336261 h 5682585"/>
              <a:gd name="connsiteX7" fmla="*/ 1780525 w 8707546"/>
              <a:gd name="connsiteY7" fmla="*/ 800069 h 5682585"/>
              <a:gd name="connsiteX8" fmla="*/ 2386084 w 8707546"/>
              <a:gd name="connsiteY8" fmla="*/ 493091 h 5682585"/>
              <a:gd name="connsiteX9" fmla="*/ 3736291 w 8707546"/>
              <a:gd name="connsiteY9" fmla="*/ 132190 h 5682585"/>
              <a:gd name="connsiteX10" fmla="*/ 5034171 w 8707546"/>
              <a:gd name="connsiteY10" fmla="*/ 1167 h 5682585"/>
              <a:gd name="connsiteX11" fmla="*/ 6409188 w 8707546"/>
              <a:gd name="connsiteY11" fmla="*/ 194108 h 5682585"/>
              <a:gd name="connsiteX12" fmla="*/ 7803219 w 8707546"/>
              <a:gd name="connsiteY12" fmla="*/ 953599 h 5682585"/>
              <a:gd name="connsiteX13" fmla="*/ 8609462 w 8707546"/>
              <a:gd name="connsiteY13" fmla="*/ 2542690 h 5682585"/>
              <a:gd name="connsiteX14" fmla="*/ 8678759 w 8707546"/>
              <a:gd name="connsiteY14" fmla="*/ 4280467 h 5682585"/>
              <a:gd name="connsiteX15" fmla="*/ 8472218 w 8707546"/>
              <a:gd name="connsiteY15" fmla="*/ 5009951 h 5682585"/>
              <a:gd name="connsiteX16" fmla="*/ 7881609 w 8707546"/>
              <a:gd name="connsiteY16" fmla="*/ 5393941 h 5682585"/>
              <a:gd name="connsiteX17" fmla="*/ 6738014 w 8707546"/>
              <a:gd name="connsiteY17" fmla="*/ 5639425 h 5682585"/>
              <a:gd name="connsiteX18" fmla="*/ 5842075 w 8707546"/>
              <a:gd name="connsiteY18" fmla="*/ 5665084 h 5682585"/>
              <a:gd name="connsiteX0" fmla="*/ 1255388 w 8713053"/>
              <a:gd name="connsiteY0" fmla="*/ 5368169 h 5682585"/>
              <a:gd name="connsiteX1" fmla="*/ 790105 w 8713053"/>
              <a:gd name="connsiteY1" fmla="*/ 5036945 h 5682585"/>
              <a:gd name="connsiteX2" fmla="*/ 407968 w 8713053"/>
              <a:gd name="connsiteY2" fmla="*/ 4682103 h 5682585"/>
              <a:gd name="connsiteX3" fmla="*/ 39478 w 8713053"/>
              <a:gd name="connsiteY3" fmla="*/ 3945124 h 5682585"/>
              <a:gd name="connsiteX4" fmla="*/ 65534 w 8713053"/>
              <a:gd name="connsiteY4" fmla="*/ 3020996 h 5682585"/>
              <a:gd name="connsiteX5" fmla="*/ 528855 w 8713053"/>
              <a:gd name="connsiteY5" fmla="*/ 1985409 h 5682585"/>
              <a:gd name="connsiteX6" fmla="*/ 1069828 w 8713053"/>
              <a:gd name="connsiteY6" fmla="*/ 1336261 h 5682585"/>
              <a:gd name="connsiteX7" fmla="*/ 1780525 w 8713053"/>
              <a:gd name="connsiteY7" fmla="*/ 800069 h 5682585"/>
              <a:gd name="connsiteX8" fmla="*/ 2386084 w 8713053"/>
              <a:gd name="connsiteY8" fmla="*/ 493091 h 5682585"/>
              <a:gd name="connsiteX9" fmla="*/ 3736291 w 8713053"/>
              <a:gd name="connsiteY9" fmla="*/ 132190 h 5682585"/>
              <a:gd name="connsiteX10" fmla="*/ 5034171 w 8713053"/>
              <a:gd name="connsiteY10" fmla="*/ 1167 h 5682585"/>
              <a:gd name="connsiteX11" fmla="*/ 6409188 w 8713053"/>
              <a:gd name="connsiteY11" fmla="*/ 194108 h 5682585"/>
              <a:gd name="connsiteX12" fmla="*/ 7803219 w 8713053"/>
              <a:gd name="connsiteY12" fmla="*/ 953599 h 5682585"/>
              <a:gd name="connsiteX13" fmla="*/ 8609462 w 8713053"/>
              <a:gd name="connsiteY13" fmla="*/ 2542690 h 5682585"/>
              <a:gd name="connsiteX14" fmla="*/ 8678759 w 8713053"/>
              <a:gd name="connsiteY14" fmla="*/ 4280467 h 5682585"/>
              <a:gd name="connsiteX15" fmla="*/ 8389213 w 8713053"/>
              <a:gd name="connsiteY15" fmla="*/ 4998695 h 5682585"/>
              <a:gd name="connsiteX16" fmla="*/ 7881609 w 8713053"/>
              <a:gd name="connsiteY16" fmla="*/ 5393941 h 5682585"/>
              <a:gd name="connsiteX17" fmla="*/ 6738014 w 8713053"/>
              <a:gd name="connsiteY17" fmla="*/ 5639425 h 5682585"/>
              <a:gd name="connsiteX18" fmla="*/ 5842075 w 8713053"/>
              <a:gd name="connsiteY18" fmla="*/ 5665084 h 5682585"/>
              <a:gd name="connsiteX0" fmla="*/ 1255388 w 8709874"/>
              <a:gd name="connsiteY0" fmla="*/ 5368169 h 5682585"/>
              <a:gd name="connsiteX1" fmla="*/ 790105 w 8709874"/>
              <a:gd name="connsiteY1" fmla="*/ 5036945 h 5682585"/>
              <a:gd name="connsiteX2" fmla="*/ 407968 w 8709874"/>
              <a:gd name="connsiteY2" fmla="*/ 4682103 h 5682585"/>
              <a:gd name="connsiteX3" fmla="*/ 39478 w 8709874"/>
              <a:gd name="connsiteY3" fmla="*/ 3945124 h 5682585"/>
              <a:gd name="connsiteX4" fmla="*/ 65534 w 8709874"/>
              <a:gd name="connsiteY4" fmla="*/ 3020996 h 5682585"/>
              <a:gd name="connsiteX5" fmla="*/ 528855 w 8709874"/>
              <a:gd name="connsiteY5" fmla="*/ 1985409 h 5682585"/>
              <a:gd name="connsiteX6" fmla="*/ 1069828 w 8709874"/>
              <a:gd name="connsiteY6" fmla="*/ 1336261 h 5682585"/>
              <a:gd name="connsiteX7" fmla="*/ 1780525 w 8709874"/>
              <a:gd name="connsiteY7" fmla="*/ 800069 h 5682585"/>
              <a:gd name="connsiteX8" fmla="*/ 2386084 w 8709874"/>
              <a:gd name="connsiteY8" fmla="*/ 493091 h 5682585"/>
              <a:gd name="connsiteX9" fmla="*/ 3736291 w 8709874"/>
              <a:gd name="connsiteY9" fmla="*/ 132190 h 5682585"/>
              <a:gd name="connsiteX10" fmla="*/ 5034171 w 8709874"/>
              <a:gd name="connsiteY10" fmla="*/ 1167 h 5682585"/>
              <a:gd name="connsiteX11" fmla="*/ 6409188 w 8709874"/>
              <a:gd name="connsiteY11" fmla="*/ 194108 h 5682585"/>
              <a:gd name="connsiteX12" fmla="*/ 7803219 w 8709874"/>
              <a:gd name="connsiteY12" fmla="*/ 953599 h 5682585"/>
              <a:gd name="connsiteX13" fmla="*/ 8609462 w 8709874"/>
              <a:gd name="connsiteY13" fmla="*/ 2542690 h 5682585"/>
              <a:gd name="connsiteX14" fmla="*/ 8678759 w 8709874"/>
              <a:gd name="connsiteY14" fmla="*/ 4280467 h 5682585"/>
              <a:gd name="connsiteX15" fmla="*/ 8436837 w 8709874"/>
              <a:gd name="connsiteY15" fmla="*/ 5011191 h 5682585"/>
              <a:gd name="connsiteX16" fmla="*/ 7881609 w 8709874"/>
              <a:gd name="connsiteY16" fmla="*/ 5393941 h 5682585"/>
              <a:gd name="connsiteX17" fmla="*/ 6738014 w 8709874"/>
              <a:gd name="connsiteY17" fmla="*/ 5639425 h 5682585"/>
              <a:gd name="connsiteX18" fmla="*/ 5842075 w 8709874"/>
              <a:gd name="connsiteY18" fmla="*/ 5665084 h 5682585"/>
              <a:gd name="connsiteX0" fmla="*/ 1470270 w 8924756"/>
              <a:gd name="connsiteY0" fmla="*/ 5368169 h 5682585"/>
              <a:gd name="connsiteX1" fmla="*/ 1004987 w 8924756"/>
              <a:gd name="connsiteY1" fmla="*/ 5036945 h 5682585"/>
              <a:gd name="connsiteX2" fmla="*/ 622850 w 8924756"/>
              <a:gd name="connsiteY2" fmla="*/ 4682103 h 5682585"/>
              <a:gd name="connsiteX3" fmla="*/ 9808 w 8924756"/>
              <a:gd name="connsiteY3" fmla="*/ 3903078 h 5682585"/>
              <a:gd name="connsiteX4" fmla="*/ 280416 w 8924756"/>
              <a:gd name="connsiteY4" fmla="*/ 3020996 h 5682585"/>
              <a:gd name="connsiteX5" fmla="*/ 743737 w 8924756"/>
              <a:gd name="connsiteY5" fmla="*/ 1985409 h 5682585"/>
              <a:gd name="connsiteX6" fmla="*/ 1284710 w 8924756"/>
              <a:gd name="connsiteY6" fmla="*/ 1336261 h 5682585"/>
              <a:gd name="connsiteX7" fmla="*/ 1995407 w 8924756"/>
              <a:gd name="connsiteY7" fmla="*/ 800069 h 5682585"/>
              <a:gd name="connsiteX8" fmla="*/ 2600966 w 8924756"/>
              <a:gd name="connsiteY8" fmla="*/ 493091 h 5682585"/>
              <a:gd name="connsiteX9" fmla="*/ 3951173 w 8924756"/>
              <a:gd name="connsiteY9" fmla="*/ 132190 h 5682585"/>
              <a:gd name="connsiteX10" fmla="*/ 5249053 w 8924756"/>
              <a:gd name="connsiteY10" fmla="*/ 1167 h 5682585"/>
              <a:gd name="connsiteX11" fmla="*/ 6624070 w 8924756"/>
              <a:gd name="connsiteY11" fmla="*/ 194108 h 5682585"/>
              <a:gd name="connsiteX12" fmla="*/ 8018101 w 8924756"/>
              <a:gd name="connsiteY12" fmla="*/ 953599 h 5682585"/>
              <a:gd name="connsiteX13" fmla="*/ 8824344 w 8924756"/>
              <a:gd name="connsiteY13" fmla="*/ 2542690 h 5682585"/>
              <a:gd name="connsiteX14" fmla="*/ 8893641 w 8924756"/>
              <a:gd name="connsiteY14" fmla="*/ 4280467 h 5682585"/>
              <a:gd name="connsiteX15" fmla="*/ 8651719 w 8924756"/>
              <a:gd name="connsiteY15" fmla="*/ 5011191 h 5682585"/>
              <a:gd name="connsiteX16" fmla="*/ 8096491 w 8924756"/>
              <a:gd name="connsiteY16" fmla="*/ 5393941 h 5682585"/>
              <a:gd name="connsiteX17" fmla="*/ 6952896 w 8924756"/>
              <a:gd name="connsiteY17" fmla="*/ 5639425 h 5682585"/>
              <a:gd name="connsiteX18" fmla="*/ 6056957 w 8924756"/>
              <a:gd name="connsiteY18" fmla="*/ 5665084 h 5682585"/>
              <a:gd name="connsiteX0" fmla="*/ 1515255 w 8969741"/>
              <a:gd name="connsiteY0" fmla="*/ 5368169 h 5682585"/>
              <a:gd name="connsiteX1" fmla="*/ 1049972 w 8969741"/>
              <a:gd name="connsiteY1" fmla="*/ 5036945 h 5682585"/>
              <a:gd name="connsiteX2" fmla="*/ 667835 w 8969741"/>
              <a:gd name="connsiteY2" fmla="*/ 4682103 h 5682585"/>
              <a:gd name="connsiteX3" fmla="*/ 54793 w 8969741"/>
              <a:gd name="connsiteY3" fmla="*/ 3903078 h 5682585"/>
              <a:gd name="connsiteX4" fmla="*/ 112751 w 8969741"/>
              <a:gd name="connsiteY4" fmla="*/ 3000103 h 5682585"/>
              <a:gd name="connsiteX5" fmla="*/ 788722 w 8969741"/>
              <a:gd name="connsiteY5" fmla="*/ 1985409 h 5682585"/>
              <a:gd name="connsiteX6" fmla="*/ 1329695 w 8969741"/>
              <a:gd name="connsiteY6" fmla="*/ 1336261 h 5682585"/>
              <a:gd name="connsiteX7" fmla="*/ 2040392 w 8969741"/>
              <a:gd name="connsiteY7" fmla="*/ 800069 h 5682585"/>
              <a:gd name="connsiteX8" fmla="*/ 2645951 w 8969741"/>
              <a:gd name="connsiteY8" fmla="*/ 493091 h 5682585"/>
              <a:gd name="connsiteX9" fmla="*/ 3996158 w 8969741"/>
              <a:gd name="connsiteY9" fmla="*/ 132190 h 5682585"/>
              <a:gd name="connsiteX10" fmla="*/ 5294038 w 8969741"/>
              <a:gd name="connsiteY10" fmla="*/ 1167 h 5682585"/>
              <a:gd name="connsiteX11" fmla="*/ 6669055 w 8969741"/>
              <a:gd name="connsiteY11" fmla="*/ 194108 h 5682585"/>
              <a:gd name="connsiteX12" fmla="*/ 8063086 w 8969741"/>
              <a:gd name="connsiteY12" fmla="*/ 953599 h 5682585"/>
              <a:gd name="connsiteX13" fmla="*/ 8869329 w 8969741"/>
              <a:gd name="connsiteY13" fmla="*/ 2542690 h 5682585"/>
              <a:gd name="connsiteX14" fmla="*/ 8938626 w 8969741"/>
              <a:gd name="connsiteY14" fmla="*/ 4280467 h 5682585"/>
              <a:gd name="connsiteX15" fmla="*/ 8696704 w 8969741"/>
              <a:gd name="connsiteY15" fmla="*/ 5011191 h 5682585"/>
              <a:gd name="connsiteX16" fmla="*/ 8141476 w 8969741"/>
              <a:gd name="connsiteY16" fmla="*/ 5393941 h 5682585"/>
              <a:gd name="connsiteX17" fmla="*/ 6997881 w 8969741"/>
              <a:gd name="connsiteY17" fmla="*/ 5639425 h 5682585"/>
              <a:gd name="connsiteX18" fmla="*/ 6101942 w 8969741"/>
              <a:gd name="connsiteY18" fmla="*/ 5665084 h 5682585"/>
              <a:gd name="connsiteX0" fmla="*/ 1700138 w 9154624"/>
              <a:gd name="connsiteY0" fmla="*/ 5368169 h 5682585"/>
              <a:gd name="connsiteX1" fmla="*/ 1234855 w 9154624"/>
              <a:gd name="connsiteY1" fmla="*/ 5036945 h 5682585"/>
              <a:gd name="connsiteX2" fmla="*/ 852718 w 9154624"/>
              <a:gd name="connsiteY2" fmla="*/ 4682103 h 5682585"/>
              <a:gd name="connsiteX3" fmla="*/ 239676 w 9154624"/>
              <a:gd name="connsiteY3" fmla="*/ 3903078 h 5682585"/>
              <a:gd name="connsiteX4" fmla="*/ 297634 w 9154624"/>
              <a:gd name="connsiteY4" fmla="*/ 3000103 h 5682585"/>
              <a:gd name="connsiteX5" fmla="*/ 973605 w 9154624"/>
              <a:gd name="connsiteY5" fmla="*/ 1985409 h 5682585"/>
              <a:gd name="connsiteX6" fmla="*/ 1514578 w 9154624"/>
              <a:gd name="connsiteY6" fmla="*/ 1336261 h 5682585"/>
              <a:gd name="connsiteX7" fmla="*/ 2225275 w 9154624"/>
              <a:gd name="connsiteY7" fmla="*/ 800069 h 5682585"/>
              <a:gd name="connsiteX8" fmla="*/ 2830834 w 9154624"/>
              <a:gd name="connsiteY8" fmla="*/ 493091 h 5682585"/>
              <a:gd name="connsiteX9" fmla="*/ 4181041 w 9154624"/>
              <a:gd name="connsiteY9" fmla="*/ 132190 h 5682585"/>
              <a:gd name="connsiteX10" fmla="*/ 5478921 w 9154624"/>
              <a:gd name="connsiteY10" fmla="*/ 1167 h 5682585"/>
              <a:gd name="connsiteX11" fmla="*/ 6853938 w 9154624"/>
              <a:gd name="connsiteY11" fmla="*/ 194108 h 5682585"/>
              <a:gd name="connsiteX12" fmla="*/ 8247969 w 9154624"/>
              <a:gd name="connsiteY12" fmla="*/ 953599 h 5682585"/>
              <a:gd name="connsiteX13" fmla="*/ 9054212 w 9154624"/>
              <a:gd name="connsiteY13" fmla="*/ 2542690 h 5682585"/>
              <a:gd name="connsiteX14" fmla="*/ 9123509 w 9154624"/>
              <a:gd name="connsiteY14" fmla="*/ 4280467 h 5682585"/>
              <a:gd name="connsiteX15" fmla="*/ 8881587 w 9154624"/>
              <a:gd name="connsiteY15" fmla="*/ 5011191 h 5682585"/>
              <a:gd name="connsiteX16" fmla="*/ 8326359 w 9154624"/>
              <a:gd name="connsiteY16" fmla="*/ 5393941 h 5682585"/>
              <a:gd name="connsiteX17" fmla="*/ 7182764 w 9154624"/>
              <a:gd name="connsiteY17" fmla="*/ 5639425 h 5682585"/>
              <a:gd name="connsiteX18" fmla="*/ 6286825 w 9154624"/>
              <a:gd name="connsiteY18" fmla="*/ 5665084 h 5682585"/>
              <a:gd name="connsiteX0" fmla="*/ 1557562 w 9012048"/>
              <a:gd name="connsiteY0" fmla="*/ 5368169 h 5682585"/>
              <a:gd name="connsiteX1" fmla="*/ 1092279 w 9012048"/>
              <a:gd name="connsiteY1" fmla="*/ 5036945 h 5682585"/>
              <a:gd name="connsiteX2" fmla="*/ 710142 w 9012048"/>
              <a:gd name="connsiteY2" fmla="*/ 4682103 h 5682585"/>
              <a:gd name="connsiteX3" fmla="*/ 97100 w 9012048"/>
              <a:gd name="connsiteY3" fmla="*/ 3903078 h 5682585"/>
              <a:gd name="connsiteX4" fmla="*/ 155058 w 9012048"/>
              <a:gd name="connsiteY4" fmla="*/ 3000103 h 5682585"/>
              <a:gd name="connsiteX5" fmla="*/ 1554068 w 9012048"/>
              <a:gd name="connsiteY5" fmla="*/ 2910803 h 5682585"/>
              <a:gd name="connsiteX6" fmla="*/ 1372002 w 9012048"/>
              <a:gd name="connsiteY6" fmla="*/ 1336261 h 5682585"/>
              <a:gd name="connsiteX7" fmla="*/ 2082699 w 9012048"/>
              <a:gd name="connsiteY7" fmla="*/ 800069 h 5682585"/>
              <a:gd name="connsiteX8" fmla="*/ 2688258 w 9012048"/>
              <a:gd name="connsiteY8" fmla="*/ 493091 h 5682585"/>
              <a:gd name="connsiteX9" fmla="*/ 4038465 w 9012048"/>
              <a:gd name="connsiteY9" fmla="*/ 132190 h 5682585"/>
              <a:gd name="connsiteX10" fmla="*/ 5336345 w 9012048"/>
              <a:gd name="connsiteY10" fmla="*/ 1167 h 5682585"/>
              <a:gd name="connsiteX11" fmla="*/ 6711362 w 9012048"/>
              <a:gd name="connsiteY11" fmla="*/ 194108 h 5682585"/>
              <a:gd name="connsiteX12" fmla="*/ 8105393 w 9012048"/>
              <a:gd name="connsiteY12" fmla="*/ 953599 h 5682585"/>
              <a:gd name="connsiteX13" fmla="*/ 8911636 w 9012048"/>
              <a:gd name="connsiteY13" fmla="*/ 2542690 h 5682585"/>
              <a:gd name="connsiteX14" fmla="*/ 8980933 w 9012048"/>
              <a:gd name="connsiteY14" fmla="*/ 4280467 h 5682585"/>
              <a:gd name="connsiteX15" fmla="*/ 8739011 w 9012048"/>
              <a:gd name="connsiteY15" fmla="*/ 5011191 h 5682585"/>
              <a:gd name="connsiteX16" fmla="*/ 8183783 w 9012048"/>
              <a:gd name="connsiteY16" fmla="*/ 5393941 h 5682585"/>
              <a:gd name="connsiteX17" fmla="*/ 7040188 w 9012048"/>
              <a:gd name="connsiteY17" fmla="*/ 5639425 h 5682585"/>
              <a:gd name="connsiteX18" fmla="*/ 6144249 w 9012048"/>
              <a:gd name="connsiteY18" fmla="*/ 5665084 h 5682585"/>
              <a:gd name="connsiteX0" fmla="*/ 1557562 w 9012048"/>
              <a:gd name="connsiteY0" fmla="*/ 5368169 h 5682585"/>
              <a:gd name="connsiteX1" fmla="*/ 1092279 w 9012048"/>
              <a:gd name="connsiteY1" fmla="*/ 5036945 h 5682585"/>
              <a:gd name="connsiteX2" fmla="*/ 710142 w 9012048"/>
              <a:gd name="connsiteY2" fmla="*/ 4682103 h 5682585"/>
              <a:gd name="connsiteX3" fmla="*/ 97100 w 9012048"/>
              <a:gd name="connsiteY3" fmla="*/ 3903078 h 5682585"/>
              <a:gd name="connsiteX4" fmla="*/ 155058 w 9012048"/>
              <a:gd name="connsiteY4" fmla="*/ 3000103 h 5682585"/>
              <a:gd name="connsiteX5" fmla="*/ 1554068 w 9012048"/>
              <a:gd name="connsiteY5" fmla="*/ 2910803 h 5682585"/>
              <a:gd name="connsiteX6" fmla="*/ 1053040 w 9012048"/>
              <a:gd name="connsiteY6" fmla="*/ 1155651 h 5682585"/>
              <a:gd name="connsiteX7" fmla="*/ 2082699 w 9012048"/>
              <a:gd name="connsiteY7" fmla="*/ 800069 h 5682585"/>
              <a:gd name="connsiteX8" fmla="*/ 2688258 w 9012048"/>
              <a:gd name="connsiteY8" fmla="*/ 493091 h 5682585"/>
              <a:gd name="connsiteX9" fmla="*/ 4038465 w 9012048"/>
              <a:gd name="connsiteY9" fmla="*/ 132190 h 5682585"/>
              <a:gd name="connsiteX10" fmla="*/ 5336345 w 9012048"/>
              <a:gd name="connsiteY10" fmla="*/ 1167 h 5682585"/>
              <a:gd name="connsiteX11" fmla="*/ 6711362 w 9012048"/>
              <a:gd name="connsiteY11" fmla="*/ 194108 h 5682585"/>
              <a:gd name="connsiteX12" fmla="*/ 8105393 w 9012048"/>
              <a:gd name="connsiteY12" fmla="*/ 953599 h 5682585"/>
              <a:gd name="connsiteX13" fmla="*/ 8911636 w 9012048"/>
              <a:gd name="connsiteY13" fmla="*/ 2542690 h 5682585"/>
              <a:gd name="connsiteX14" fmla="*/ 8980933 w 9012048"/>
              <a:gd name="connsiteY14" fmla="*/ 4280467 h 5682585"/>
              <a:gd name="connsiteX15" fmla="*/ 8739011 w 9012048"/>
              <a:gd name="connsiteY15" fmla="*/ 5011191 h 5682585"/>
              <a:gd name="connsiteX16" fmla="*/ 8183783 w 9012048"/>
              <a:gd name="connsiteY16" fmla="*/ 5393941 h 5682585"/>
              <a:gd name="connsiteX17" fmla="*/ 7040188 w 9012048"/>
              <a:gd name="connsiteY17" fmla="*/ 5639425 h 5682585"/>
              <a:gd name="connsiteX18" fmla="*/ 6144249 w 9012048"/>
              <a:gd name="connsiteY18" fmla="*/ 5665084 h 5682585"/>
              <a:gd name="connsiteX0" fmla="*/ 1557562 w 9012048"/>
              <a:gd name="connsiteY0" fmla="*/ 5368169 h 5682585"/>
              <a:gd name="connsiteX1" fmla="*/ 1092279 w 9012048"/>
              <a:gd name="connsiteY1" fmla="*/ 5036945 h 5682585"/>
              <a:gd name="connsiteX2" fmla="*/ 710142 w 9012048"/>
              <a:gd name="connsiteY2" fmla="*/ 4682103 h 5682585"/>
              <a:gd name="connsiteX3" fmla="*/ 97100 w 9012048"/>
              <a:gd name="connsiteY3" fmla="*/ 3903078 h 5682585"/>
              <a:gd name="connsiteX4" fmla="*/ 155058 w 9012048"/>
              <a:gd name="connsiteY4" fmla="*/ 3000103 h 5682585"/>
              <a:gd name="connsiteX5" fmla="*/ 1554068 w 9012048"/>
              <a:gd name="connsiteY5" fmla="*/ 2910803 h 5682585"/>
              <a:gd name="connsiteX6" fmla="*/ 1053040 w 9012048"/>
              <a:gd name="connsiteY6" fmla="*/ 1155651 h 5682585"/>
              <a:gd name="connsiteX7" fmla="*/ 2093363 w 9012048"/>
              <a:gd name="connsiteY7" fmla="*/ 725731 h 5682585"/>
              <a:gd name="connsiteX8" fmla="*/ 2688258 w 9012048"/>
              <a:gd name="connsiteY8" fmla="*/ 493091 h 5682585"/>
              <a:gd name="connsiteX9" fmla="*/ 4038465 w 9012048"/>
              <a:gd name="connsiteY9" fmla="*/ 132190 h 5682585"/>
              <a:gd name="connsiteX10" fmla="*/ 5336345 w 9012048"/>
              <a:gd name="connsiteY10" fmla="*/ 1167 h 5682585"/>
              <a:gd name="connsiteX11" fmla="*/ 6711362 w 9012048"/>
              <a:gd name="connsiteY11" fmla="*/ 194108 h 5682585"/>
              <a:gd name="connsiteX12" fmla="*/ 8105393 w 9012048"/>
              <a:gd name="connsiteY12" fmla="*/ 953599 h 5682585"/>
              <a:gd name="connsiteX13" fmla="*/ 8911636 w 9012048"/>
              <a:gd name="connsiteY13" fmla="*/ 2542690 h 5682585"/>
              <a:gd name="connsiteX14" fmla="*/ 8980933 w 9012048"/>
              <a:gd name="connsiteY14" fmla="*/ 4280467 h 5682585"/>
              <a:gd name="connsiteX15" fmla="*/ 8739011 w 9012048"/>
              <a:gd name="connsiteY15" fmla="*/ 5011191 h 5682585"/>
              <a:gd name="connsiteX16" fmla="*/ 8183783 w 9012048"/>
              <a:gd name="connsiteY16" fmla="*/ 5393941 h 5682585"/>
              <a:gd name="connsiteX17" fmla="*/ 7040188 w 9012048"/>
              <a:gd name="connsiteY17" fmla="*/ 5639425 h 5682585"/>
              <a:gd name="connsiteX18" fmla="*/ 6144249 w 9012048"/>
              <a:gd name="connsiteY18" fmla="*/ 5665084 h 5682585"/>
              <a:gd name="connsiteX0" fmla="*/ 1557562 w 9012048"/>
              <a:gd name="connsiteY0" fmla="*/ 5390284 h 5704700"/>
              <a:gd name="connsiteX1" fmla="*/ 1092279 w 9012048"/>
              <a:gd name="connsiteY1" fmla="*/ 5059060 h 5704700"/>
              <a:gd name="connsiteX2" fmla="*/ 710142 w 9012048"/>
              <a:gd name="connsiteY2" fmla="*/ 4704218 h 5704700"/>
              <a:gd name="connsiteX3" fmla="*/ 97100 w 9012048"/>
              <a:gd name="connsiteY3" fmla="*/ 3925193 h 5704700"/>
              <a:gd name="connsiteX4" fmla="*/ 155058 w 9012048"/>
              <a:gd name="connsiteY4" fmla="*/ 3022218 h 5704700"/>
              <a:gd name="connsiteX5" fmla="*/ 1554068 w 9012048"/>
              <a:gd name="connsiteY5" fmla="*/ 2932918 h 5704700"/>
              <a:gd name="connsiteX6" fmla="*/ 1053040 w 9012048"/>
              <a:gd name="connsiteY6" fmla="*/ 1177766 h 5704700"/>
              <a:gd name="connsiteX7" fmla="*/ 2093363 w 9012048"/>
              <a:gd name="connsiteY7" fmla="*/ 747846 h 5704700"/>
              <a:gd name="connsiteX8" fmla="*/ 2879686 w 9012048"/>
              <a:gd name="connsiteY8" fmla="*/ 1365977 h 5704700"/>
              <a:gd name="connsiteX9" fmla="*/ 4038465 w 9012048"/>
              <a:gd name="connsiteY9" fmla="*/ 154305 h 5704700"/>
              <a:gd name="connsiteX10" fmla="*/ 5336345 w 9012048"/>
              <a:gd name="connsiteY10" fmla="*/ 23282 h 5704700"/>
              <a:gd name="connsiteX11" fmla="*/ 6711362 w 9012048"/>
              <a:gd name="connsiteY11" fmla="*/ 216223 h 5704700"/>
              <a:gd name="connsiteX12" fmla="*/ 8105393 w 9012048"/>
              <a:gd name="connsiteY12" fmla="*/ 975714 h 5704700"/>
              <a:gd name="connsiteX13" fmla="*/ 8911636 w 9012048"/>
              <a:gd name="connsiteY13" fmla="*/ 2564805 h 5704700"/>
              <a:gd name="connsiteX14" fmla="*/ 8980933 w 9012048"/>
              <a:gd name="connsiteY14" fmla="*/ 4302582 h 5704700"/>
              <a:gd name="connsiteX15" fmla="*/ 8739011 w 9012048"/>
              <a:gd name="connsiteY15" fmla="*/ 5033306 h 5704700"/>
              <a:gd name="connsiteX16" fmla="*/ 8183783 w 9012048"/>
              <a:gd name="connsiteY16" fmla="*/ 5416056 h 5704700"/>
              <a:gd name="connsiteX17" fmla="*/ 7040188 w 9012048"/>
              <a:gd name="connsiteY17" fmla="*/ 5661540 h 5704700"/>
              <a:gd name="connsiteX18" fmla="*/ 6144249 w 9012048"/>
              <a:gd name="connsiteY18" fmla="*/ 5687199 h 5704700"/>
              <a:gd name="connsiteX0" fmla="*/ 1557562 w 9012048"/>
              <a:gd name="connsiteY0" fmla="*/ 5390284 h 5704700"/>
              <a:gd name="connsiteX1" fmla="*/ 1092279 w 9012048"/>
              <a:gd name="connsiteY1" fmla="*/ 5059060 h 5704700"/>
              <a:gd name="connsiteX2" fmla="*/ 710142 w 9012048"/>
              <a:gd name="connsiteY2" fmla="*/ 4704218 h 5704700"/>
              <a:gd name="connsiteX3" fmla="*/ 97100 w 9012048"/>
              <a:gd name="connsiteY3" fmla="*/ 3925193 h 5704700"/>
              <a:gd name="connsiteX4" fmla="*/ 155058 w 9012048"/>
              <a:gd name="connsiteY4" fmla="*/ 3022218 h 5704700"/>
              <a:gd name="connsiteX5" fmla="*/ 1554068 w 9012048"/>
              <a:gd name="connsiteY5" fmla="*/ 2932918 h 5704700"/>
              <a:gd name="connsiteX6" fmla="*/ 1053040 w 9012048"/>
              <a:gd name="connsiteY6" fmla="*/ 1177766 h 5704700"/>
              <a:gd name="connsiteX7" fmla="*/ 2104026 w 9012048"/>
              <a:gd name="connsiteY7" fmla="*/ 981885 h 5704700"/>
              <a:gd name="connsiteX8" fmla="*/ 2879686 w 9012048"/>
              <a:gd name="connsiteY8" fmla="*/ 1365977 h 5704700"/>
              <a:gd name="connsiteX9" fmla="*/ 4038465 w 9012048"/>
              <a:gd name="connsiteY9" fmla="*/ 154305 h 5704700"/>
              <a:gd name="connsiteX10" fmla="*/ 5336345 w 9012048"/>
              <a:gd name="connsiteY10" fmla="*/ 23282 h 5704700"/>
              <a:gd name="connsiteX11" fmla="*/ 6711362 w 9012048"/>
              <a:gd name="connsiteY11" fmla="*/ 216223 h 5704700"/>
              <a:gd name="connsiteX12" fmla="*/ 8105393 w 9012048"/>
              <a:gd name="connsiteY12" fmla="*/ 975714 h 5704700"/>
              <a:gd name="connsiteX13" fmla="*/ 8911636 w 9012048"/>
              <a:gd name="connsiteY13" fmla="*/ 2564805 h 5704700"/>
              <a:gd name="connsiteX14" fmla="*/ 8980933 w 9012048"/>
              <a:gd name="connsiteY14" fmla="*/ 4302582 h 5704700"/>
              <a:gd name="connsiteX15" fmla="*/ 8739011 w 9012048"/>
              <a:gd name="connsiteY15" fmla="*/ 5033306 h 5704700"/>
              <a:gd name="connsiteX16" fmla="*/ 8183783 w 9012048"/>
              <a:gd name="connsiteY16" fmla="*/ 5416056 h 5704700"/>
              <a:gd name="connsiteX17" fmla="*/ 7040188 w 9012048"/>
              <a:gd name="connsiteY17" fmla="*/ 5661540 h 5704700"/>
              <a:gd name="connsiteX18" fmla="*/ 6144249 w 9012048"/>
              <a:gd name="connsiteY18" fmla="*/ 5687199 h 5704700"/>
              <a:gd name="connsiteX0" fmla="*/ 1557562 w 9012048"/>
              <a:gd name="connsiteY0" fmla="*/ 5390284 h 5704700"/>
              <a:gd name="connsiteX1" fmla="*/ 1092279 w 9012048"/>
              <a:gd name="connsiteY1" fmla="*/ 5059060 h 5704700"/>
              <a:gd name="connsiteX2" fmla="*/ 710142 w 9012048"/>
              <a:gd name="connsiteY2" fmla="*/ 4704218 h 5704700"/>
              <a:gd name="connsiteX3" fmla="*/ 97100 w 9012048"/>
              <a:gd name="connsiteY3" fmla="*/ 3925193 h 5704700"/>
              <a:gd name="connsiteX4" fmla="*/ 155058 w 9012048"/>
              <a:gd name="connsiteY4" fmla="*/ 3022218 h 5704700"/>
              <a:gd name="connsiteX5" fmla="*/ 1554068 w 9012048"/>
              <a:gd name="connsiteY5" fmla="*/ 2932918 h 5704700"/>
              <a:gd name="connsiteX6" fmla="*/ 1053040 w 9012048"/>
              <a:gd name="connsiteY6" fmla="*/ 1177766 h 5704700"/>
              <a:gd name="connsiteX7" fmla="*/ 2125322 w 9012048"/>
              <a:gd name="connsiteY7" fmla="*/ 854401 h 5704700"/>
              <a:gd name="connsiteX8" fmla="*/ 2879686 w 9012048"/>
              <a:gd name="connsiteY8" fmla="*/ 1365977 h 5704700"/>
              <a:gd name="connsiteX9" fmla="*/ 4038465 w 9012048"/>
              <a:gd name="connsiteY9" fmla="*/ 154305 h 5704700"/>
              <a:gd name="connsiteX10" fmla="*/ 5336345 w 9012048"/>
              <a:gd name="connsiteY10" fmla="*/ 23282 h 5704700"/>
              <a:gd name="connsiteX11" fmla="*/ 6711362 w 9012048"/>
              <a:gd name="connsiteY11" fmla="*/ 216223 h 5704700"/>
              <a:gd name="connsiteX12" fmla="*/ 8105393 w 9012048"/>
              <a:gd name="connsiteY12" fmla="*/ 975714 h 5704700"/>
              <a:gd name="connsiteX13" fmla="*/ 8911636 w 9012048"/>
              <a:gd name="connsiteY13" fmla="*/ 2564805 h 5704700"/>
              <a:gd name="connsiteX14" fmla="*/ 8980933 w 9012048"/>
              <a:gd name="connsiteY14" fmla="*/ 4302582 h 5704700"/>
              <a:gd name="connsiteX15" fmla="*/ 8739011 w 9012048"/>
              <a:gd name="connsiteY15" fmla="*/ 5033306 h 5704700"/>
              <a:gd name="connsiteX16" fmla="*/ 8183783 w 9012048"/>
              <a:gd name="connsiteY16" fmla="*/ 5416056 h 5704700"/>
              <a:gd name="connsiteX17" fmla="*/ 7040188 w 9012048"/>
              <a:gd name="connsiteY17" fmla="*/ 5661540 h 5704700"/>
              <a:gd name="connsiteX18" fmla="*/ 6144249 w 9012048"/>
              <a:gd name="connsiteY18" fmla="*/ 5687199 h 5704700"/>
              <a:gd name="connsiteX0" fmla="*/ 1557562 w 9012048"/>
              <a:gd name="connsiteY0" fmla="*/ 5517286 h 5831702"/>
              <a:gd name="connsiteX1" fmla="*/ 1092279 w 9012048"/>
              <a:gd name="connsiteY1" fmla="*/ 5186062 h 5831702"/>
              <a:gd name="connsiteX2" fmla="*/ 710142 w 9012048"/>
              <a:gd name="connsiteY2" fmla="*/ 4831220 h 5831702"/>
              <a:gd name="connsiteX3" fmla="*/ 97100 w 9012048"/>
              <a:gd name="connsiteY3" fmla="*/ 4052195 h 5831702"/>
              <a:gd name="connsiteX4" fmla="*/ 155058 w 9012048"/>
              <a:gd name="connsiteY4" fmla="*/ 3149220 h 5831702"/>
              <a:gd name="connsiteX5" fmla="*/ 1554068 w 9012048"/>
              <a:gd name="connsiteY5" fmla="*/ 3059920 h 5831702"/>
              <a:gd name="connsiteX6" fmla="*/ 1053040 w 9012048"/>
              <a:gd name="connsiteY6" fmla="*/ 1304768 h 5831702"/>
              <a:gd name="connsiteX7" fmla="*/ 2125322 w 9012048"/>
              <a:gd name="connsiteY7" fmla="*/ 981403 h 5831702"/>
              <a:gd name="connsiteX8" fmla="*/ 2879686 w 9012048"/>
              <a:gd name="connsiteY8" fmla="*/ 1492979 h 5831702"/>
              <a:gd name="connsiteX9" fmla="*/ 4038465 w 9012048"/>
              <a:gd name="connsiteY9" fmla="*/ 281307 h 5831702"/>
              <a:gd name="connsiteX10" fmla="*/ 5410852 w 9012048"/>
              <a:gd name="connsiteY10" fmla="*/ 1412 h 5831702"/>
              <a:gd name="connsiteX11" fmla="*/ 6711362 w 9012048"/>
              <a:gd name="connsiteY11" fmla="*/ 343225 h 5831702"/>
              <a:gd name="connsiteX12" fmla="*/ 8105393 w 9012048"/>
              <a:gd name="connsiteY12" fmla="*/ 1102716 h 5831702"/>
              <a:gd name="connsiteX13" fmla="*/ 8911636 w 9012048"/>
              <a:gd name="connsiteY13" fmla="*/ 2691807 h 5831702"/>
              <a:gd name="connsiteX14" fmla="*/ 8980933 w 9012048"/>
              <a:gd name="connsiteY14" fmla="*/ 4429584 h 5831702"/>
              <a:gd name="connsiteX15" fmla="*/ 8739011 w 9012048"/>
              <a:gd name="connsiteY15" fmla="*/ 5160308 h 5831702"/>
              <a:gd name="connsiteX16" fmla="*/ 8183783 w 9012048"/>
              <a:gd name="connsiteY16" fmla="*/ 5543058 h 5831702"/>
              <a:gd name="connsiteX17" fmla="*/ 7040188 w 9012048"/>
              <a:gd name="connsiteY17" fmla="*/ 5788542 h 5831702"/>
              <a:gd name="connsiteX18" fmla="*/ 6144249 w 9012048"/>
              <a:gd name="connsiteY18" fmla="*/ 5814201 h 5831702"/>
              <a:gd name="connsiteX0" fmla="*/ 1557562 w 9012048"/>
              <a:gd name="connsiteY0" fmla="*/ 5534017 h 5848433"/>
              <a:gd name="connsiteX1" fmla="*/ 1092279 w 9012048"/>
              <a:gd name="connsiteY1" fmla="*/ 5202793 h 5848433"/>
              <a:gd name="connsiteX2" fmla="*/ 710142 w 9012048"/>
              <a:gd name="connsiteY2" fmla="*/ 4847951 h 5848433"/>
              <a:gd name="connsiteX3" fmla="*/ 97100 w 9012048"/>
              <a:gd name="connsiteY3" fmla="*/ 4068926 h 5848433"/>
              <a:gd name="connsiteX4" fmla="*/ 155058 w 9012048"/>
              <a:gd name="connsiteY4" fmla="*/ 3165951 h 5848433"/>
              <a:gd name="connsiteX5" fmla="*/ 1554068 w 9012048"/>
              <a:gd name="connsiteY5" fmla="*/ 3076651 h 5848433"/>
              <a:gd name="connsiteX6" fmla="*/ 1053040 w 9012048"/>
              <a:gd name="connsiteY6" fmla="*/ 1321499 h 5848433"/>
              <a:gd name="connsiteX7" fmla="*/ 2125322 w 9012048"/>
              <a:gd name="connsiteY7" fmla="*/ 998134 h 5848433"/>
              <a:gd name="connsiteX8" fmla="*/ 2879686 w 9012048"/>
              <a:gd name="connsiteY8" fmla="*/ 1509710 h 5848433"/>
              <a:gd name="connsiteX9" fmla="*/ 4293710 w 9012048"/>
              <a:gd name="connsiteY9" fmla="*/ 882936 h 5848433"/>
              <a:gd name="connsiteX10" fmla="*/ 5410852 w 9012048"/>
              <a:gd name="connsiteY10" fmla="*/ 18143 h 5848433"/>
              <a:gd name="connsiteX11" fmla="*/ 6711362 w 9012048"/>
              <a:gd name="connsiteY11" fmla="*/ 359956 h 5848433"/>
              <a:gd name="connsiteX12" fmla="*/ 8105393 w 9012048"/>
              <a:gd name="connsiteY12" fmla="*/ 1119447 h 5848433"/>
              <a:gd name="connsiteX13" fmla="*/ 8911636 w 9012048"/>
              <a:gd name="connsiteY13" fmla="*/ 2708538 h 5848433"/>
              <a:gd name="connsiteX14" fmla="*/ 8980933 w 9012048"/>
              <a:gd name="connsiteY14" fmla="*/ 4446315 h 5848433"/>
              <a:gd name="connsiteX15" fmla="*/ 8739011 w 9012048"/>
              <a:gd name="connsiteY15" fmla="*/ 5177039 h 5848433"/>
              <a:gd name="connsiteX16" fmla="*/ 8183783 w 9012048"/>
              <a:gd name="connsiteY16" fmla="*/ 5559789 h 5848433"/>
              <a:gd name="connsiteX17" fmla="*/ 7040188 w 9012048"/>
              <a:gd name="connsiteY17" fmla="*/ 5805273 h 5848433"/>
              <a:gd name="connsiteX18" fmla="*/ 6144249 w 9012048"/>
              <a:gd name="connsiteY18" fmla="*/ 5830932 h 5848433"/>
              <a:gd name="connsiteX0" fmla="*/ 1557562 w 9012048"/>
              <a:gd name="connsiteY0" fmla="*/ 5534017 h 5848433"/>
              <a:gd name="connsiteX1" fmla="*/ 1092279 w 9012048"/>
              <a:gd name="connsiteY1" fmla="*/ 5202793 h 5848433"/>
              <a:gd name="connsiteX2" fmla="*/ 710142 w 9012048"/>
              <a:gd name="connsiteY2" fmla="*/ 4847951 h 5848433"/>
              <a:gd name="connsiteX3" fmla="*/ 97100 w 9012048"/>
              <a:gd name="connsiteY3" fmla="*/ 4068926 h 5848433"/>
              <a:gd name="connsiteX4" fmla="*/ 155058 w 9012048"/>
              <a:gd name="connsiteY4" fmla="*/ 3165951 h 5848433"/>
              <a:gd name="connsiteX5" fmla="*/ 1554068 w 9012048"/>
              <a:gd name="connsiteY5" fmla="*/ 3076651 h 5848433"/>
              <a:gd name="connsiteX6" fmla="*/ 1053040 w 9012048"/>
              <a:gd name="connsiteY6" fmla="*/ 1321499 h 5848433"/>
              <a:gd name="connsiteX7" fmla="*/ 2125322 w 9012048"/>
              <a:gd name="connsiteY7" fmla="*/ 998134 h 5848433"/>
              <a:gd name="connsiteX8" fmla="*/ 3007320 w 9012048"/>
              <a:gd name="connsiteY8" fmla="*/ 1403559 h 5848433"/>
              <a:gd name="connsiteX9" fmla="*/ 4293710 w 9012048"/>
              <a:gd name="connsiteY9" fmla="*/ 882936 h 5848433"/>
              <a:gd name="connsiteX10" fmla="*/ 5410852 w 9012048"/>
              <a:gd name="connsiteY10" fmla="*/ 18143 h 5848433"/>
              <a:gd name="connsiteX11" fmla="*/ 6711362 w 9012048"/>
              <a:gd name="connsiteY11" fmla="*/ 359956 h 5848433"/>
              <a:gd name="connsiteX12" fmla="*/ 8105393 w 9012048"/>
              <a:gd name="connsiteY12" fmla="*/ 1119447 h 5848433"/>
              <a:gd name="connsiteX13" fmla="*/ 8911636 w 9012048"/>
              <a:gd name="connsiteY13" fmla="*/ 2708538 h 5848433"/>
              <a:gd name="connsiteX14" fmla="*/ 8980933 w 9012048"/>
              <a:gd name="connsiteY14" fmla="*/ 4446315 h 5848433"/>
              <a:gd name="connsiteX15" fmla="*/ 8739011 w 9012048"/>
              <a:gd name="connsiteY15" fmla="*/ 5177039 h 5848433"/>
              <a:gd name="connsiteX16" fmla="*/ 8183783 w 9012048"/>
              <a:gd name="connsiteY16" fmla="*/ 5559789 h 5848433"/>
              <a:gd name="connsiteX17" fmla="*/ 7040188 w 9012048"/>
              <a:gd name="connsiteY17" fmla="*/ 5805273 h 5848433"/>
              <a:gd name="connsiteX18" fmla="*/ 6144249 w 9012048"/>
              <a:gd name="connsiteY18" fmla="*/ 5830932 h 5848433"/>
              <a:gd name="connsiteX0" fmla="*/ 1557562 w 9012048"/>
              <a:gd name="connsiteY0" fmla="*/ 5542809 h 5857225"/>
              <a:gd name="connsiteX1" fmla="*/ 1092279 w 9012048"/>
              <a:gd name="connsiteY1" fmla="*/ 5211585 h 5857225"/>
              <a:gd name="connsiteX2" fmla="*/ 710142 w 9012048"/>
              <a:gd name="connsiteY2" fmla="*/ 4856743 h 5857225"/>
              <a:gd name="connsiteX3" fmla="*/ 97100 w 9012048"/>
              <a:gd name="connsiteY3" fmla="*/ 4077718 h 5857225"/>
              <a:gd name="connsiteX4" fmla="*/ 155058 w 9012048"/>
              <a:gd name="connsiteY4" fmla="*/ 3174743 h 5857225"/>
              <a:gd name="connsiteX5" fmla="*/ 1554068 w 9012048"/>
              <a:gd name="connsiteY5" fmla="*/ 3085443 h 5857225"/>
              <a:gd name="connsiteX6" fmla="*/ 1053040 w 9012048"/>
              <a:gd name="connsiteY6" fmla="*/ 1330291 h 5857225"/>
              <a:gd name="connsiteX7" fmla="*/ 2125322 w 9012048"/>
              <a:gd name="connsiteY7" fmla="*/ 1006926 h 5857225"/>
              <a:gd name="connsiteX8" fmla="*/ 3007320 w 9012048"/>
              <a:gd name="connsiteY8" fmla="*/ 1412351 h 5857225"/>
              <a:gd name="connsiteX9" fmla="*/ 4346937 w 9012048"/>
              <a:gd name="connsiteY9" fmla="*/ 1051345 h 5857225"/>
              <a:gd name="connsiteX10" fmla="*/ 5410852 w 9012048"/>
              <a:gd name="connsiteY10" fmla="*/ 26935 h 5857225"/>
              <a:gd name="connsiteX11" fmla="*/ 6711362 w 9012048"/>
              <a:gd name="connsiteY11" fmla="*/ 368748 h 5857225"/>
              <a:gd name="connsiteX12" fmla="*/ 8105393 w 9012048"/>
              <a:gd name="connsiteY12" fmla="*/ 1128239 h 5857225"/>
              <a:gd name="connsiteX13" fmla="*/ 8911636 w 9012048"/>
              <a:gd name="connsiteY13" fmla="*/ 2717330 h 5857225"/>
              <a:gd name="connsiteX14" fmla="*/ 8980933 w 9012048"/>
              <a:gd name="connsiteY14" fmla="*/ 4455107 h 5857225"/>
              <a:gd name="connsiteX15" fmla="*/ 8739011 w 9012048"/>
              <a:gd name="connsiteY15" fmla="*/ 5185831 h 5857225"/>
              <a:gd name="connsiteX16" fmla="*/ 8183783 w 9012048"/>
              <a:gd name="connsiteY16" fmla="*/ 5568581 h 5857225"/>
              <a:gd name="connsiteX17" fmla="*/ 7040188 w 9012048"/>
              <a:gd name="connsiteY17" fmla="*/ 5814065 h 5857225"/>
              <a:gd name="connsiteX18" fmla="*/ 6144249 w 9012048"/>
              <a:gd name="connsiteY18" fmla="*/ 5839724 h 5857225"/>
              <a:gd name="connsiteX0" fmla="*/ 1557562 w 9012048"/>
              <a:gd name="connsiteY0" fmla="*/ 5515898 h 5830314"/>
              <a:gd name="connsiteX1" fmla="*/ 1092279 w 9012048"/>
              <a:gd name="connsiteY1" fmla="*/ 5184674 h 5830314"/>
              <a:gd name="connsiteX2" fmla="*/ 710142 w 9012048"/>
              <a:gd name="connsiteY2" fmla="*/ 4829832 h 5830314"/>
              <a:gd name="connsiteX3" fmla="*/ 97100 w 9012048"/>
              <a:gd name="connsiteY3" fmla="*/ 4050807 h 5830314"/>
              <a:gd name="connsiteX4" fmla="*/ 155058 w 9012048"/>
              <a:gd name="connsiteY4" fmla="*/ 3147832 h 5830314"/>
              <a:gd name="connsiteX5" fmla="*/ 1554068 w 9012048"/>
              <a:gd name="connsiteY5" fmla="*/ 3058532 h 5830314"/>
              <a:gd name="connsiteX6" fmla="*/ 1053040 w 9012048"/>
              <a:gd name="connsiteY6" fmla="*/ 1303380 h 5830314"/>
              <a:gd name="connsiteX7" fmla="*/ 2125322 w 9012048"/>
              <a:gd name="connsiteY7" fmla="*/ 980015 h 5830314"/>
              <a:gd name="connsiteX8" fmla="*/ 3007320 w 9012048"/>
              <a:gd name="connsiteY8" fmla="*/ 1385440 h 5830314"/>
              <a:gd name="connsiteX9" fmla="*/ 4346937 w 9012048"/>
              <a:gd name="connsiteY9" fmla="*/ 1024434 h 5830314"/>
              <a:gd name="connsiteX10" fmla="*/ 5410852 w 9012048"/>
              <a:gd name="connsiteY10" fmla="*/ 24 h 5830314"/>
              <a:gd name="connsiteX11" fmla="*/ 6243620 w 9012048"/>
              <a:gd name="connsiteY11" fmla="*/ 1054352 h 5830314"/>
              <a:gd name="connsiteX12" fmla="*/ 8105393 w 9012048"/>
              <a:gd name="connsiteY12" fmla="*/ 1101328 h 5830314"/>
              <a:gd name="connsiteX13" fmla="*/ 8911636 w 9012048"/>
              <a:gd name="connsiteY13" fmla="*/ 2690419 h 5830314"/>
              <a:gd name="connsiteX14" fmla="*/ 8980933 w 9012048"/>
              <a:gd name="connsiteY14" fmla="*/ 4428196 h 5830314"/>
              <a:gd name="connsiteX15" fmla="*/ 8739011 w 9012048"/>
              <a:gd name="connsiteY15" fmla="*/ 5158920 h 5830314"/>
              <a:gd name="connsiteX16" fmla="*/ 8183783 w 9012048"/>
              <a:gd name="connsiteY16" fmla="*/ 5541670 h 5830314"/>
              <a:gd name="connsiteX17" fmla="*/ 7040188 w 9012048"/>
              <a:gd name="connsiteY17" fmla="*/ 5787154 h 5830314"/>
              <a:gd name="connsiteX18" fmla="*/ 6144249 w 9012048"/>
              <a:gd name="connsiteY18" fmla="*/ 5812813 h 5830314"/>
              <a:gd name="connsiteX0" fmla="*/ 1557562 w 9003894"/>
              <a:gd name="connsiteY0" fmla="*/ 5515898 h 5830314"/>
              <a:gd name="connsiteX1" fmla="*/ 1092279 w 9003894"/>
              <a:gd name="connsiteY1" fmla="*/ 5184674 h 5830314"/>
              <a:gd name="connsiteX2" fmla="*/ 710142 w 9003894"/>
              <a:gd name="connsiteY2" fmla="*/ 4829832 h 5830314"/>
              <a:gd name="connsiteX3" fmla="*/ 97100 w 9003894"/>
              <a:gd name="connsiteY3" fmla="*/ 4050807 h 5830314"/>
              <a:gd name="connsiteX4" fmla="*/ 155058 w 9003894"/>
              <a:gd name="connsiteY4" fmla="*/ 3147832 h 5830314"/>
              <a:gd name="connsiteX5" fmla="*/ 1554068 w 9003894"/>
              <a:gd name="connsiteY5" fmla="*/ 3058532 h 5830314"/>
              <a:gd name="connsiteX6" fmla="*/ 1053040 w 9003894"/>
              <a:gd name="connsiteY6" fmla="*/ 1303380 h 5830314"/>
              <a:gd name="connsiteX7" fmla="*/ 2125322 w 9003894"/>
              <a:gd name="connsiteY7" fmla="*/ 980015 h 5830314"/>
              <a:gd name="connsiteX8" fmla="*/ 3007320 w 9003894"/>
              <a:gd name="connsiteY8" fmla="*/ 1385440 h 5830314"/>
              <a:gd name="connsiteX9" fmla="*/ 4346937 w 9003894"/>
              <a:gd name="connsiteY9" fmla="*/ 1024434 h 5830314"/>
              <a:gd name="connsiteX10" fmla="*/ 5410852 w 9003894"/>
              <a:gd name="connsiteY10" fmla="*/ 24 h 5830314"/>
              <a:gd name="connsiteX11" fmla="*/ 6243620 w 9003894"/>
              <a:gd name="connsiteY11" fmla="*/ 1054352 h 5830314"/>
              <a:gd name="connsiteX12" fmla="*/ 8254370 w 9003894"/>
              <a:gd name="connsiteY12" fmla="*/ 303924 h 5830314"/>
              <a:gd name="connsiteX13" fmla="*/ 8911636 w 9003894"/>
              <a:gd name="connsiteY13" fmla="*/ 2690419 h 5830314"/>
              <a:gd name="connsiteX14" fmla="*/ 8980933 w 9003894"/>
              <a:gd name="connsiteY14" fmla="*/ 4428196 h 5830314"/>
              <a:gd name="connsiteX15" fmla="*/ 8739011 w 9003894"/>
              <a:gd name="connsiteY15" fmla="*/ 5158920 h 5830314"/>
              <a:gd name="connsiteX16" fmla="*/ 8183783 w 9003894"/>
              <a:gd name="connsiteY16" fmla="*/ 5541670 h 5830314"/>
              <a:gd name="connsiteX17" fmla="*/ 7040188 w 9003894"/>
              <a:gd name="connsiteY17" fmla="*/ 5787154 h 5830314"/>
              <a:gd name="connsiteX18" fmla="*/ 6144249 w 9003894"/>
              <a:gd name="connsiteY18" fmla="*/ 5812813 h 5830314"/>
              <a:gd name="connsiteX0" fmla="*/ 1557562 w 8984493"/>
              <a:gd name="connsiteY0" fmla="*/ 5515898 h 5830314"/>
              <a:gd name="connsiteX1" fmla="*/ 1092279 w 8984493"/>
              <a:gd name="connsiteY1" fmla="*/ 5184674 h 5830314"/>
              <a:gd name="connsiteX2" fmla="*/ 710142 w 8984493"/>
              <a:gd name="connsiteY2" fmla="*/ 4829832 h 5830314"/>
              <a:gd name="connsiteX3" fmla="*/ 97100 w 8984493"/>
              <a:gd name="connsiteY3" fmla="*/ 4050807 h 5830314"/>
              <a:gd name="connsiteX4" fmla="*/ 155058 w 8984493"/>
              <a:gd name="connsiteY4" fmla="*/ 3147832 h 5830314"/>
              <a:gd name="connsiteX5" fmla="*/ 1554068 w 8984493"/>
              <a:gd name="connsiteY5" fmla="*/ 3058532 h 5830314"/>
              <a:gd name="connsiteX6" fmla="*/ 1053040 w 8984493"/>
              <a:gd name="connsiteY6" fmla="*/ 1303380 h 5830314"/>
              <a:gd name="connsiteX7" fmla="*/ 2125322 w 8984493"/>
              <a:gd name="connsiteY7" fmla="*/ 980015 h 5830314"/>
              <a:gd name="connsiteX8" fmla="*/ 3007320 w 8984493"/>
              <a:gd name="connsiteY8" fmla="*/ 1385440 h 5830314"/>
              <a:gd name="connsiteX9" fmla="*/ 4346937 w 8984493"/>
              <a:gd name="connsiteY9" fmla="*/ 1024434 h 5830314"/>
              <a:gd name="connsiteX10" fmla="*/ 5410852 w 8984493"/>
              <a:gd name="connsiteY10" fmla="*/ 24 h 5830314"/>
              <a:gd name="connsiteX11" fmla="*/ 6243620 w 8984493"/>
              <a:gd name="connsiteY11" fmla="*/ 1054352 h 5830314"/>
              <a:gd name="connsiteX12" fmla="*/ 8254370 w 8984493"/>
              <a:gd name="connsiteY12" fmla="*/ 303924 h 5830314"/>
              <a:gd name="connsiteX13" fmla="*/ 8837338 w 8984493"/>
              <a:gd name="connsiteY13" fmla="*/ 2456807 h 5830314"/>
              <a:gd name="connsiteX14" fmla="*/ 8980933 w 8984493"/>
              <a:gd name="connsiteY14" fmla="*/ 4428196 h 5830314"/>
              <a:gd name="connsiteX15" fmla="*/ 8739011 w 8984493"/>
              <a:gd name="connsiteY15" fmla="*/ 5158920 h 5830314"/>
              <a:gd name="connsiteX16" fmla="*/ 8183783 w 8984493"/>
              <a:gd name="connsiteY16" fmla="*/ 5541670 h 5830314"/>
              <a:gd name="connsiteX17" fmla="*/ 7040188 w 8984493"/>
              <a:gd name="connsiteY17" fmla="*/ 5787154 h 5830314"/>
              <a:gd name="connsiteX18" fmla="*/ 6144249 w 8984493"/>
              <a:gd name="connsiteY18" fmla="*/ 5812813 h 5830314"/>
              <a:gd name="connsiteX0" fmla="*/ 1557562 w 9044791"/>
              <a:gd name="connsiteY0" fmla="*/ 5515898 h 5830314"/>
              <a:gd name="connsiteX1" fmla="*/ 1092279 w 9044791"/>
              <a:gd name="connsiteY1" fmla="*/ 5184674 h 5830314"/>
              <a:gd name="connsiteX2" fmla="*/ 710142 w 9044791"/>
              <a:gd name="connsiteY2" fmla="*/ 4829832 h 5830314"/>
              <a:gd name="connsiteX3" fmla="*/ 97100 w 9044791"/>
              <a:gd name="connsiteY3" fmla="*/ 4050807 h 5830314"/>
              <a:gd name="connsiteX4" fmla="*/ 155058 w 9044791"/>
              <a:gd name="connsiteY4" fmla="*/ 3147832 h 5830314"/>
              <a:gd name="connsiteX5" fmla="*/ 1554068 w 9044791"/>
              <a:gd name="connsiteY5" fmla="*/ 3058532 h 5830314"/>
              <a:gd name="connsiteX6" fmla="*/ 1053040 w 9044791"/>
              <a:gd name="connsiteY6" fmla="*/ 1303380 h 5830314"/>
              <a:gd name="connsiteX7" fmla="*/ 2125322 w 9044791"/>
              <a:gd name="connsiteY7" fmla="*/ 980015 h 5830314"/>
              <a:gd name="connsiteX8" fmla="*/ 3007320 w 9044791"/>
              <a:gd name="connsiteY8" fmla="*/ 1385440 h 5830314"/>
              <a:gd name="connsiteX9" fmla="*/ 4346937 w 9044791"/>
              <a:gd name="connsiteY9" fmla="*/ 1024434 h 5830314"/>
              <a:gd name="connsiteX10" fmla="*/ 5410852 w 9044791"/>
              <a:gd name="connsiteY10" fmla="*/ 24 h 5830314"/>
              <a:gd name="connsiteX11" fmla="*/ 6243620 w 9044791"/>
              <a:gd name="connsiteY11" fmla="*/ 1054352 h 5830314"/>
              <a:gd name="connsiteX12" fmla="*/ 8254370 w 9044791"/>
              <a:gd name="connsiteY12" fmla="*/ 303924 h 5830314"/>
              <a:gd name="connsiteX13" fmla="*/ 8837338 w 9044791"/>
              <a:gd name="connsiteY13" fmla="*/ 2456807 h 5830314"/>
              <a:gd name="connsiteX14" fmla="*/ 8980933 w 9044791"/>
              <a:gd name="connsiteY14" fmla="*/ 4428196 h 5830314"/>
              <a:gd name="connsiteX15" fmla="*/ 8739011 w 9044791"/>
              <a:gd name="connsiteY15" fmla="*/ 5158920 h 5830314"/>
              <a:gd name="connsiteX16" fmla="*/ 8183783 w 9044791"/>
              <a:gd name="connsiteY16" fmla="*/ 5541670 h 5830314"/>
              <a:gd name="connsiteX17" fmla="*/ 7040188 w 9044791"/>
              <a:gd name="connsiteY17" fmla="*/ 5787154 h 5830314"/>
              <a:gd name="connsiteX18" fmla="*/ 6144249 w 9044791"/>
              <a:gd name="connsiteY18" fmla="*/ 5812813 h 5830314"/>
              <a:gd name="connsiteX0" fmla="*/ 1557562 w 9205198"/>
              <a:gd name="connsiteY0" fmla="*/ 5515898 h 5830314"/>
              <a:gd name="connsiteX1" fmla="*/ 1092279 w 9205198"/>
              <a:gd name="connsiteY1" fmla="*/ 5184674 h 5830314"/>
              <a:gd name="connsiteX2" fmla="*/ 710142 w 9205198"/>
              <a:gd name="connsiteY2" fmla="*/ 4829832 h 5830314"/>
              <a:gd name="connsiteX3" fmla="*/ 97100 w 9205198"/>
              <a:gd name="connsiteY3" fmla="*/ 4050807 h 5830314"/>
              <a:gd name="connsiteX4" fmla="*/ 155058 w 9205198"/>
              <a:gd name="connsiteY4" fmla="*/ 3147832 h 5830314"/>
              <a:gd name="connsiteX5" fmla="*/ 1554068 w 9205198"/>
              <a:gd name="connsiteY5" fmla="*/ 3058532 h 5830314"/>
              <a:gd name="connsiteX6" fmla="*/ 1053040 w 9205198"/>
              <a:gd name="connsiteY6" fmla="*/ 1303380 h 5830314"/>
              <a:gd name="connsiteX7" fmla="*/ 2125322 w 9205198"/>
              <a:gd name="connsiteY7" fmla="*/ 980015 h 5830314"/>
              <a:gd name="connsiteX8" fmla="*/ 3007320 w 9205198"/>
              <a:gd name="connsiteY8" fmla="*/ 1385440 h 5830314"/>
              <a:gd name="connsiteX9" fmla="*/ 4346937 w 9205198"/>
              <a:gd name="connsiteY9" fmla="*/ 1024434 h 5830314"/>
              <a:gd name="connsiteX10" fmla="*/ 5410852 w 9205198"/>
              <a:gd name="connsiteY10" fmla="*/ 24 h 5830314"/>
              <a:gd name="connsiteX11" fmla="*/ 6243620 w 9205198"/>
              <a:gd name="connsiteY11" fmla="*/ 1054352 h 5830314"/>
              <a:gd name="connsiteX12" fmla="*/ 8254370 w 9205198"/>
              <a:gd name="connsiteY12" fmla="*/ 303924 h 5830314"/>
              <a:gd name="connsiteX13" fmla="*/ 8837338 w 9205198"/>
              <a:gd name="connsiteY13" fmla="*/ 2456807 h 5830314"/>
              <a:gd name="connsiteX14" fmla="*/ 9204352 w 9205198"/>
              <a:gd name="connsiteY14" fmla="*/ 4216068 h 5830314"/>
              <a:gd name="connsiteX15" fmla="*/ 8739011 w 9205198"/>
              <a:gd name="connsiteY15" fmla="*/ 5158920 h 5830314"/>
              <a:gd name="connsiteX16" fmla="*/ 8183783 w 9205198"/>
              <a:gd name="connsiteY16" fmla="*/ 5541670 h 5830314"/>
              <a:gd name="connsiteX17" fmla="*/ 7040188 w 9205198"/>
              <a:gd name="connsiteY17" fmla="*/ 5787154 h 5830314"/>
              <a:gd name="connsiteX18" fmla="*/ 6144249 w 9205198"/>
              <a:gd name="connsiteY18" fmla="*/ 5812813 h 5830314"/>
              <a:gd name="connsiteX0" fmla="*/ 1557562 w 9205198"/>
              <a:gd name="connsiteY0" fmla="*/ 5515898 h 5882102"/>
              <a:gd name="connsiteX1" fmla="*/ 1092279 w 9205198"/>
              <a:gd name="connsiteY1" fmla="*/ 5184674 h 5882102"/>
              <a:gd name="connsiteX2" fmla="*/ 710142 w 9205198"/>
              <a:gd name="connsiteY2" fmla="*/ 4829832 h 5882102"/>
              <a:gd name="connsiteX3" fmla="*/ 97100 w 9205198"/>
              <a:gd name="connsiteY3" fmla="*/ 4050807 h 5882102"/>
              <a:gd name="connsiteX4" fmla="*/ 155058 w 9205198"/>
              <a:gd name="connsiteY4" fmla="*/ 3147832 h 5882102"/>
              <a:gd name="connsiteX5" fmla="*/ 1554068 w 9205198"/>
              <a:gd name="connsiteY5" fmla="*/ 3058532 h 5882102"/>
              <a:gd name="connsiteX6" fmla="*/ 1053040 w 9205198"/>
              <a:gd name="connsiteY6" fmla="*/ 1303380 h 5882102"/>
              <a:gd name="connsiteX7" fmla="*/ 2125322 w 9205198"/>
              <a:gd name="connsiteY7" fmla="*/ 980015 h 5882102"/>
              <a:gd name="connsiteX8" fmla="*/ 3007320 w 9205198"/>
              <a:gd name="connsiteY8" fmla="*/ 1385440 h 5882102"/>
              <a:gd name="connsiteX9" fmla="*/ 4346937 w 9205198"/>
              <a:gd name="connsiteY9" fmla="*/ 1024434 h 5882102"/>
              <a:gd name="connsiteX10" fmla="*/ 5410852 w 9205198"/>
              <a:gd name="connsiteY10" fmla="*/ 24 h 5882102"/>
              <a:gd name="connsiteX11" fmla="*/ 6243620 w 9205198"/>
              <a:gd name="connsiteY11" fmla="*/ 1054352 h 5882102"/>
              <a:gd name="connsiteX12" fmla="*/ 8254370 w 9205198"/>
              <a:gd name="connsiteY12" fmla="*/ 303924 h 5882102"/>
              <a:gd name="connsiteX13" fmla="*/ 8837338 w 9205198"/>
              <a:gd name="connsiteY13" fmla="*/ 2456807 h 5882102"/>
              <a:gd name="connsiteX14" fmla="*/ 9204352 w 9205198"/>
              <a:gd name="connsiteY14" fmla="*/ 4216068 h 5882102"/>
              <a:gd name="connsiteX15" fmla="*/ 8739011 w 9205198"/>
              <a:gd name="connsiteY15" fmla="*/ 5158920 h 5882102"/>
              <a:gd name="connsiteX16" fmla="*/ 8237066 w 9205198"/>
              <a:gd name="connsiteY16" fmla="*/ 5850740 h 5882102"/>
              <a:gd name="connsiteX17" fmla="*/ 7040188 w 9205198"/>
              <a:gd name="connsiteY17" fmla="*/ 5787154 h 5882102"/>
              <a:gd name="connsiteX18" fmla="*/ 6144249 w 9205198"/>
              <a:gd name="connsiteY18" fmla="*/ 5812813 h 5882102"/>
              <a:gd name="connsiteX0" fmla="*/ 1557562 w 9205198"/>
              <a:gd name="connsiteY0" fmla="*/ 5515898 h 6089217"/>
              <a:gd name="connsiteX1" fmla="*/ 1092279 w 9205198"/>
              <a:gd name="connsiteY1" fmla="*/ 5184674 h 6089217"/>
              <a:gd name="connsiteX2" fmla="*/ 710142 w 9205198"/>
              <a:gd name="connsiteY2" fmla="*/ 4829832 h 6089217"/>
              <a:gd name="connsiteX3" fmla="*/ 97100 w 9205198"/>
              <a:gd name="connsiteY3" fmla="*/ 4050807 h 6089217"/>
              <a:gd name="connsiteX4" fmla="*/ 155058 w 9205198"/>
              <a:gd name="connsiteY4" fmla="*/ 3147832 h 6089217"/>
              <a:gd name="connsiteX5" fmla="*/ 1554068 w 9205198"/>
              <a:gd name="connsiteY5" fmla="*/ 3058532 h 6089217"/>
              <a:gd name="connsiteX6" fmla="*/ 1053040 w 9205198"/>
              <a:gd name="connsiteY6" fmla="*/ 1303380 h 6089217"/>
              <a:gd name="connsiteX7" fmla="*/ 2125322 w 9205198"/>
              <a:gd name="connsiteY7" fmla="*/ 980015 h 6089217"/>
              <a:gd name="connsiteX8" fmla="*/ 3007320 w 9205198"/>
              <a:gd name="connsiteY8" fmla="*/ 1385440 h 6089217"/>
              <a:gd name="connsiteX9" fmla="*/ 4346937 w 9205198"/>
              <a:gd name="connsiteY9" fmla="*/ 1024434 h 6089217"/>
              <a:gd name="connsiteX10" fmla="*/ 5410852 w 9205198"/>
              <a:gd name="connsiteY10" fmla="*/ 24 h 6089217"/>
              <a:gd name="connsiteX11" fmla="*/ 6243620 w 9205198"/>
              <a:gd name="connsiteY11" fmla="*/ 1054352 h 6089217"/>
              <a:gd name="connsiteX12" fmla="*/ 8254370 w 9205198"/>
              <a:gd name="connsiteY12" fmla="*/ 303924 h 6089217"/>
              <a:gd name="connsiteX13" fmla="*/ 8837338 w 9205198"/>
              <a:gd name="connsiteY13" fmla="*/ 2456807 h 6089217"/>
              <a:gd name="connsiteX14" fmla="*/ 9204352 w 9205198"/>
              <a:gd name="connsiteY14" fmla="*/ 4216068 h 6089217"/>
              <a:gd name="connsiteX15" fmla="*/ 8739011 w 9205198"/>
              <a:gd name="connsiteY15" fmla="*/ 5158920 h 6089217"/>
              <a:gd name="connsiteX16" fmla="*/ 8237066 w 9205198"/>
              <a:gd name="connsiteY16" fmla="*/ 5850740 h 6089217"/>
              <a:gd name="connsiteX17" fmla="*/ 6997761 w 9205198"/>
              <a:gd name="connsiteY17" fmla="*/ 6085620 h 6089217"/>
              <a:gd name="connsiteX18" fmla="*/ 6144249 w 9205198"/>
              <a:gd name="connsiteY18" fmla="*/ 5812813 h 6089217"/>
              <a:gd name="connsiteX0" fmla="*/ 1557562 w 9205198"/>
              <a:gd name="connsiteY0" fmla="*/ 5515898 h 6090894"/>
              <a:gd name="connsiteX1" fmla="*/ 1092279 w 9205198"/>
              <a:gd name="connsiteY1" fmla="*/ 5184674 h 6090894"/>
              <a:gd name="connsiteX2" fmla="*/ 710142 w 9205198"/>
              <a:gd name="connsiteY2" fmla="*/ 4829832 h 6090894"/>
              <a:gd name="connsiteX3" fmla="*/ 97100 w 9205198"/>
              <a:gd name="connsiteY3" fmla="*/ 4050807 h 6090894"/>
              <a:gd name="connsiteX4" fmla="*/ 155058 w 9205198"/>
              <a:gd name="connsiteY4" fmla="*/ 3147832 h 6090894"/>
              <a:gd name="connsiteX5" fmla="*/ 1554068 w 9205198"/>
              <a:gd name="connsiteY5" fmla="*/ 3058532 h 6090894"/>
              <a:gd name="connsiteX6" fmla="*/ 1053040 w 9205198"/>
              <a:gd name="connsiteY6" fmla="*/ 1303380 h 6090894"/>
              <a:gd name="connsiteX7" fmla="*/ 2125322 w 9205198"/>
              <a:gd name="connsiteY7" fmla="*/ 980015 h 6090894"/>
              <a:gd name="connsiteX8" fmla="*/ 3007320 w 9205198"/>
              <a:gd name="connsiteY8" fmla="*/ 1385440 h 6090894"/>
              <a:gd name="connsiteX9" fmla="*/ 4346937 w 9205198"/>
              <a:gd name="connsiteY9" fmla="*/ 1024434 h 6090894"/>
              <a:gd name="connsiteX10" fmla="*/ 5410852 w 9205198"/>
              <a:gd name="connsiteY10" fmla="*/ 24 h 6090894"/>
              <a:gd name="connsiteX11" fmla="*/ 6243620 w 9205198"/>
              <a:gd name="connsiteY11" fmla="*/ 1054352 h 6090894"/>
              <a:gd name="connsiteX12" fmla="*/ 8254370 w 9205198"/>
              <a:gd name="connsiteY12" fmla="*/ 303924 h 6090894"/>
              <a:gd name="connsiteX13" fmla="*/ 8837338 w 9205198"/>
              <a:gd name="connsiteY13" fmla="*/ 2456807 h 6090894"/>
              <a:gd name="connsiteX14" fmla="*/ 9204352 w 9205198"/>
              <a:gd name="connsiteY14" fmla="*/ 4216068 h 6090894"/>
              <a:gd name="connsiteX15" fmla="*/ 8739011 w 9205198"/>
              <a:gd name="connsiteY15" fmla="*/ 5158920 h 6090894"/>
              <a:gd name="connsiteX16" fmla="*/ 8237066 w 9205198"/>
              <a:gd name="connsiteY16" fmla="*/ 5850740 h 6090894"/>
              <a:gd name="connsiteX17" fmla="*/ 6997761 w 9205198"/>
              <a:gd name="connsiteY17" fmla="*/ 6085620 h 6090894"/>
              <a:gd name="connsiteX18" fmla="*/ 6133707 w 9205198"/>
              <a:gd name="connsiteY18" fmla="*/ 5909239 h 6090894"/>
              <a:gd name="connsiteX0" fmla="*/ 1557562 w 9205198"/>
              <a:gd name="connsiteY0" fmla="*/ 5515898 h 6095696"/>
              <a:gd name="connsiteX1" fmla="*/ 1092279 w 9205198"/>
              <a:gd name="connsiteY1" fmla="*/ 5184674 h 6095696"/>
              <a:gd name="connsiteX2" fmla="*/ 710142 w 9205198"/>
              <a:gd name="connsiteY2" fmla="*/ 4829832 h 6095696"/>
              <a:gd name="connsiteX3" fmla="*/ 97100 w 9205198"/>
              <a:gd name="connsiteY3" fmla="*/ 4050807 h 6095696"/>
              <a:gd name="connsiteX4" fmla="*/ 155058 w 9205198"/>
              <a:gd name="connsiteY4" fmla="*/ 3147832 h 6095696"/>
              <a:gd name="connsiteX5" fmla="*/ 1554068 w 9205198"/>
              <a:gd name="connsiteY5" fmla="*/ 3058532 h 6095696"/>
              <a:gd name="connsiteX6" fmla="*/ 1053040 w 9205198"/>
              <a:gd name="connsiteY6" fmla="*/ 1303380 h 6095696"/>
              <a:gd name="connsiteX7" fmla="*/ 2125322 w 9205198"/>
              <a:gd name="connsiteY7" fmla="*/ 980015 h 6095696"/>
              <a:gd name="connsiteX8" fmla="*/ 3007320 w 9205198"/>
              <a:gd name="connsiteY8" fmla="*/ 1385440 h 6095696"/>
              <a:gd name="connsiteX9" fmla="*/ 4346937 w 9205198"/>
              <a:gd name="connsiteY9" fmla="*/ 1024434 h 6095696"/>
              <a:gd name="connsiteX10" fmla="*/ 5410852 w 9205198"/>
              <a:gd name="connsiteY10" fmla="*/ 24 h 6095696"/>
              <a:gd name="connsiteX11" fmla="*/ 6243620 w 9205198"/>
              <a:gd name="connsiteY11" fmla="*/ 1054352 h 6095696"/>
              <a:gd name="connsiteX12" fmla="*/ 8254370 w 9205198"/>
              <a:gd name="connsiteY12" fmla="*/ 303924 h 6095696"/>
              <a:gd name="connsiteX13" fmla="*/ 8837338 w 9205198"/>
              <a:gd name="connsiteY13" fmla="*/ 2456807 h 6095696"/>
              <a:gd name="connsiteX14" fmla="*/ 9204352 w 9205198"/>
              <a:gd name="connsiteY14" fmla="*/ 4216068 h 6095696"/>
              <a:gd name="connsiteX15" fmla="*/ 8739011 w 9205198"/>
              <a:gd name="connsiteY15" fmla="*/ 5158920 h 6095696"/>
              <a:gd name="connsiteX16" fmla="*/ 8237066 w 9205198"/>
              <a:gd name="connsiteY16" fmla="*/ 5850740 h 6095696"/>
              <a:gd name="connsiteX17" fmla="*/ 6997761 w 9205198"/>
              <a:gd name="connsiteY17" fmla="*/ 6085620 h 6095696"/>
              <a:gd name="connsiteX18" fmla="*/ 6133707 w 9205198"/>
              <a:gd name="connsiteY18" fmla="*/ 5909239 h 6095696"/>
              <a:gd name="connsiteX0" fmla="*/ 1557562 w 9205198"/>
              <a:gd name="connsiteY0" fmla="*/ 5515897 h 6095695"/>
              <a:gd name="connsiteX1" fmla="*/ 1092279 w 9205198"/>
              <a:gd name="connsiteY1" fmla="*/ 5184673 h 6095695"/>
              <a:gd name="connsiteX2" fmla="*/ 710142 w 9205198"/>
              <a:gd name="connsiteY2" fmla="*/ 4829831 h 6095695"/>
              <a:gd name="connsiteX3" fmla="*/ 97100 w 9205198"/>
              <a:gd name="connsiteY3" fmla="*/ 4050806 h 6095695"/>
              <a:gd name="connsiteX4" fmla="*/ 155058 w 9205198"/>
              <a:gd name="connsiteY4" fmla="*/ 3147831 h 6095695"/>
              <a:gd name="connsiteX5" fmla="*/ 1554068 w 9205198"/>
              <a:gd name="connsiteY5" fmla="*/ 3058531 h 6095695"/>
              <a:gd name="connsiteX6" fmla="*/ 1053040 w 9205198"/>
              <a:gd name="connsiteY6" fmla="*/ 1303379 h 6095695"/>
              <a:gd name="connsiteX7" fmla="*/ 2125322 w 9205198"/>
              <a:gd name="connsiteY7" fmla="*/ 980014 h 6095695"/>
              <a:gd name="connsiteX8" fmla="*/ 3411407 w 9205198"/>
              <a:gd name="connsiteY8" fmla="*/ 1300539 h 6095695"/>
              <a:gd name="connsiteX9" fmla="*/ 4346937 w 9205198"/>
              <a:gd name="connsiteY9" fmla="*/ 1024433 h 6095695"/>
              <a:gd name="connsiteX10" fmla="*/ 5410852 w 9205198"/>
              <a:gd name="connsiteY10" fmla="*/ 23 h 6095695"/>
              <a:gd name="connsiteX11" fmla="*/ 6243620 w 9205198"/>
              <a:gd name="connsiteY11" fmla="*/ 1054351 h 6095695"/>
              <a:gd name="connsiteX12" fmla="*/ 8254370 w 9205198"/>
              <a:gd name="connsiteY12" fmla="*/ 303923 h 6095695"/>
              <a:gd name="connsiteX13" fmla="*/ 8837338 w 9205198"/>
              <a:gd name="connsiteY13" fmla="*/ 2456806 h 6095695"/>
              <a:gd name="connsiteX14" fmla="*/ 9204352 w 9205198"/>
              <a:gd name="connsiteY14" fmla="*/ 4216067 h 6095695"/>
              <a:gd name="connsiteX15" fmla="*/ 8739011 w 9205198"/>
              <a:gd name="connsiteY15" fmla="*/ 5158919 h 6095695"/>
              <a:gd name="connsiteX16" fmla="*/ 8237066 w 9205198"/>
              <a:gd name="connsiteY16" fmla="*/ 5850739 h 6095695"/>
              <a:gd name="connsiteX17" fmla="*/ 6997761 w 9205198"/>
              <a:gd name="connsiteY17" fmla="*/ 6085619 h 6095695"/>
              <a:gd name="connsiteX18" fmla="*/ 6133707 w 9205198"/>
              <a:gd name="connsiteY18" fmla="*/ 5909238 h 6095695"/>
              <a:gd name="connsiteX0" fmla="*/ 1557562 w 9205198"/>
              <a:gd name="connsiteY0" fmla="*/ 5515897 h 6095695"/>
              <a:gd name="connsiteX1" fmla="*/ 1092279 w 9205198"/>
              <a:gd name="connsiteY1" fmla="*/ 5184673 h 6095695"/>
              <a:gd name="connsiteX2" fmla="*/ 710142 w 9205198"/>
              <a:gd name="connsiteY2" fmla="*/ 4829831 h 6095695"/>
              <a:gd name="connsiteX3" fmla="*/ 97100 w 9205198"/>
              <a:gd name="connsiteY3" fmla="*/ 4050806 h 6095695"/>
              <a:gd name="connsiteX4" fmla="*/ 155058 w 9205198"/>
              <a:gd name="connsiteY4" fmla="*/ 3147831 h 6095695"/>
              <a:gd name="connsiteX5" fmla="*/ 1554068 w 9205198"/>
              <a:gd name="connsiteY5" fmla="*/ 3058531 h 6095695"/>
              <a:gd name="connsiteX6" fmla="*/ 1053040 w 9205198"/>
              <a:gd name="connsiteY6" fmla="*/ 1303379 h 6095695"/>
              <a:gd name="connsiteX7" fmla="*/ 2125322 w 9205198"/>
              <a:gd name="connsiteY7" fmla="*/ 980014 h 6095695"/>
              <a:gd name="connsiteX8" fmla="*/ 3411407 w 9205198"/>
              <a:gd name="connsiteY8" fmla="*/ 1300539 h 6095695"/>
              <a:gd name="connsiteX9" fmla="*/ 4346937 w 9205198"/>
              <a:gd name="connsiteY9" fmla="*/ 1024433 h 6095695"/>
              <a:gd name="connsiteX10" fmla="*/ 5410852 w 9205198"/>
              <a:gd name="connsiteY10" fmla="*/ 23 h 6095695"/>
              <a:gd name="connsiteX11" fmla="*/ 6243620 w 9205198"/>
              <a:gd name="connsiteY11" fmla="*/ 1054351 h 6095695"/>
              <a:gd name="connsiteX12" fmla="*/ 8254370 w 9205198"/>
              <a:gd name="connsiteY12" fmla="*/ 303923 h 6095695"/>
              <a:gd name="connsiteX13" fmla="*/ 8837338 w 9205198"/>
              <a:gd name="connsiteY13" fmla="*/ 2456806 h 6095695"/>
              <a:gd name="connsiteX14" fmla="*/ 9204352 w 9205198"/>
              <a:gd name="connsiteY14" fmla="*/ 4216067 h 6095695"/>
              <a:gd name="connsiteX15" fmla="*/ 8739011 w 9205198"/>
              <a:gd name="connsiteY15" fmla="*/ 5158919 h 6095695"/>
              <a:gd name="connsiteX16" fmla="*/ 8237066 w 9205198"/>
              <a:gd name="connsiteY16" fmla="*/ 5850739 h 6095695"/>
              <a:gd name="connsiteX17" fmla="*/ 6997761 w 9205198"/>
              <a:gd name="connsiteY17" fmla="*/ 6085619 h 6095695"/>
              <a:gd name="connsiteX18" fmla="*/ 6133707 w 9205198"/>
              <a:gd name="connsiteY18" fmla="*/ 5909238 h 6095695"/>
              <a:gd name="connsiteX0" fmla="*/ 1557562 w 9205198"/>
              <a:gd name="connsiteY0" fmla="*/ 5515897 h 6095695"/>
              <a:gd name="connsiteX1" fmla="*/ 1092279 w 9205198"/>
              <a:gd name="connsiteY1" fmla="*/ 5184673 h 6095695"/>
              <a:gd name="connsiteX2" fmla="*/ 710142 w 9205198"/>
              <a:gd name="connsiteY2" fmla="*/ 4829831 h 6095695"/>
              <a:gd name="connsiteX3" fmla="*/ 97100 w 9205198"/>
              <a:gd name="connsiteY3" fmla="*/ 4050806 h 6095695"/>
              <a:gd name="connsiteX4" fmla="*/ 155058 w 9205198"/>
              <a:gd name="connsiteY4" fmla="*/ 3147831 h 6095695"/>
              <a:gd name="connsiteX5" fmla="*/ 1554068 w 9205198"/>
              <a:gd name="connsiteY5" fmla="*/ 3058531 h 6095695"/>
              <a:gd name="connsiteX6" fmla="*/ 1053040 w 9205198"/>
              <a:gd name="connsiteY6" fmla="*/ 1303379 h 6095695"/>
              <a:gd name="connsiteX7" fmla="*/ 2125322 w 9205198"/>
              <a:gd name="connsiteY7" fmla="*/ 980014 h 6095695"/>
              <a:gd name="connsiteX8" fmla="*/ 3390192 w 9205198"/>
              <a:gd name="connsiteY8" fmla="*/ 1119924 h 6095695"/>
              <a:gd name="connsiteX9" fmla="*/ 4346937 w 9205198"/>
              <a:gd name="connsiteY9" fmla="*/ 1024433 h 6095695"/>
              <a:gd name="connsiteX10" fmla="*/ 5410852 w 9205198"/>
              <a:gd name="connsiteY10" fmla="*/ 23 h 6095695"/>
              <a:gd name="connsiteX11" fmla="*/ 6243620 w 9205198"/>
              <a:gd name="connsiteY11" fmla="*/ 1054351 h 6095695"/>
              <a:gd name="connsiteX12" fmla="*/ 8254370 w 9205198"/>
              <a:gd name="connsiteY12" fmla="*/ 303923 h 6095695"/>
              <a:gd name="connsiteX13" fmla="*/ 8837338 w 9205198"/>
              <a:gd name="connsiteY13" fmla="*/ 2456806 h 6095695"/>
              <a:gd name="connsiteX14" fmla="*/ 9204352 w 9205198"/>
              <a:gd name="connsiteY14" fmla="*/ 4216067 h 6095695"/>
              <a:gd name="connsiteX15" fmla="*/ 8739011 w 9205198"/>
              <a:gd name="connsiteY15" fmla="*/ 5158919 h 6095695"/>
              <a:gd name="connsiteX16" fmla="*/ 8237066 w 9205198"/>
              <a:gd name="connsiteY16" fmla="*/ 5850739 h 6095695"/>
              <a:gd name="connsiteX17" fmla="*/ 6997761 w 9205198"/>
              <a:gd name="connsiteY17" fmla="*/ 6085619 h 6095695"/>
              <a:gd name="connsiteX18" fmla="*/ 6133707 w 9205198"/>
              <a:gd name="connsiteY18" fmla="*/ 5909238 h 6095695"/>
              <a:gd name="connsiteX0" fmla="*/ 1557562 w 9205198"/>
              <a:gd name="connsiteY0" fmla="*/ 5515897 h 6095695"/>
              <a:gd name="connsiteX1" fmla="*/ 1092279 w 9205198"/>
              <a:gd name="connsiteY1" fmla="*/ 5184673 h 6095695"/>
              <a:gd name="connsiteX2" fmla="*/ 710142 w 9205198"/>
              <a:gd name="connsiteY2" fmla="*/ 4829831 h 6095695"/>
              <a:gd name="connsiteX3" fmla="*/ 97100 w 9205198"/>
              <a:gd name="connsiteY3" fmla="*/ 4050806 h 6095695"/>
              <a:gd name="connsiteX4" fmla="*/ 155058 w 9205198"/>
              <a:gd name="connsiteY4" fmla="*/ 3147831 h 6095695"/>
              <a:gd name="connsiteX5" fmla="*/ 1554068 w 9205198"/>
              <a:gd name="connsiteY5" fmla="*/ 3058531 h 6095695"/>
              <a:gd name="connsiteX6" fmla="*/ 1053040 w 9205198"/>
              <a:gd name="connsiteY6" fmla="*/ 1303379 h 6095695"/>
              <a:gd name="connsiteX7" fmla="*/ 2125322 w 9205198"/>
              <a:gd name="connsiteY7" fmla="*/ 980014 h 6095695"/>
              <a:gd name="connsiteX8" fmla="*/ 2206913 w 9205198"/>
              <a:gd name="connsiteY8" fmla="*/ 1112466 h 6095695"/>
              <a:gd name="connsiteX9" fmla="*/ 3390192 w 9205198"/>
              <a:gd name="connsiteY9" fmla="*/ 1119924 h 6095695"/>
              <a:gd name="connsiteX10" fmla="*/ 4346937 w 9205198"/>
              <a:gd name="connsiteY10" fmla="*/ 1024433 h 6095695"/>
              <a:gd name="connsiteX11" fmla="*/ 5410852 w 9205198"/>
              <a:gd name="connsiteY11" fmla="*/ 23 h 6095695"/>
              <a:gd name="connsiteX12" fmla="*/ 6243620 w 9205198"/>
              <a:gd name="connsiteY12" fmla="*/ 1054351 h 6095695"/>
              <a:gd name="connsiteX13" fmla="*/ 8254370 w 9205198"/>
              <a:gd name="connsiteY13" fmla="*/ 303923 h 6095695"/>
              <a:gd name="connsiteX14" fmla="*/ 8837338 w 9205198"/>
              <a:gd name="connsiteY14" fmla="*/ 2456806 h 6095695"/>
              <a:gd name="connsiteX15" fmla="*/ 9204352 w 9205198"/>
              <a:gd name="connsiteY15" fmla="*/ 4216067 h 6095695"/>
              <a:gd name="connsiteX16" fmla="*/ 8739011 w 9205198"/>
              <a:gd name="connsiteY16" fmla="*/ 5158919 h 6095695"/>
              <a:gd name="connsiteX17" fmla="*/ 8237066 w 9205198"/>
              <a:gd name="connsiteY17" fmla="*/ 5850739 h 6095695"/>
              <a:gd name="connsiteX18" fmla="*/ 6997761 w 9205198"/>
              <a:gd name="connsiteY18" fmla="*/ 6085619 h 6095695"/>
              <a:gd name="connsiteX19" fmla="*/ 6133707 w 9205198"/>
              <a:gd name="connsiteY19" fmla="*/ 5909238 h 6095695"/>
              <a:gd name="connsiteX0" fmla="*/ 1557562 w 9205198"/>
              <a:gd name="connsiteY0" fmla="*/ 5515897 h 6095695"/>
              <a:gd name="connsiteX1" fmla="*/ 1092279 w 9205198"/>
              <a:gd name="connsiteY1" fmla="*/ 5184673 h 6095695"/>
              <a:gd name="connsiteX2" fmla="*/ 710142 w 9205198"/>
              <a:gd name="connsiteY2" fmla="*/ 4829831 h 6095695"/>
              <a:gd name="connsiteX3" fmla="*/ 97100 w 9205198"/>
              <a:gd name="connsiteY3" fmla="*/ 4050806 h 6095695"/>
              <a:gd name="connsiteX4" fmla="*/ 155058 w 9205198"/>
              <a:gd name="connsiteY4" fmla="*/ 3147831 h 6095695"/>
              <a:gd name="connsiteX5" fmla="*/ 1554068 w 9205198"/>
              <a:gd name="connsiteY5" fmla="*/ 3058531 h 6095695"/>
              <a:gd name="connsiteX6" fmla="*/ 1053040 w 9205198"/>
              <a:gd name="connsiteY6" fmla="*/ 1303379 h 6095695"/>
              <a:gd name="connsiteX7" fmla="*/ 1753208 w 9205198"/>
              <a:gd name="connsiteY7" fmla="*/ 990769 h 6095695"/>
              <a:gd name="connsiteX8" fmla="*/ 2206913 w 9205198"/>
              <a:gd name="connsiteY8" fmla="*/ 1112466 h 6095695"/>
              <a:gd name="connsiteX9" fmla="*/ 3390192 w 9205198"/>
              <a:gd name="connsiteY9" fmla="*/ 1119924 h 6095695"/>
              <a:gd name="connsiteX10" fmla="*/ 4346937 w 9205198"/>
              <a:gd name="connsiteY10" fmla="*/ 1024433 h 6095695"/>
              <a:gd name="connsiteX11" fmla="*/ 5410852 w 9205198"/>
              <a:gd name="connsiteY11" fmla="*/ 23 h 6095695"/>
              <a:gd name="connsiteX12" fmla="*/ 6243620 w 9205198"/>
              <a:gd name="connsiteY12" fmla="*/ 1054351 h 6095695"/>
              <a:gd name="connsiteX13" fmla="*/ 8254370 w 9205198"/>
              <a:gd name="connsiteY13" fmla="*/ 303923 h 6095695"/>
              <a:gd name="connsiteX14" fmla="*/ 8837338 w 9205198"/>
              <a:gd name="connsiteY14" fmla="*/ 2456806 h 6095695"/>
              <a:gd name="connsiteX15" fmla="*/ 9204352 w 9205198"/>
              <a:gd name="connsiteY15" fmla="*/ 4216067 h 6095695"/>
              <a:gd name="connsiteX16" fmla="*/ 8739011 w 9205198"/>
              <a:gd name="connsiteY16" fmla="*/ 5158919 h 6095695"/>
              <a:gd name="connsiteX17" fmla="*/ 8237066 w 9205198"/>
              <a:gd name="connsiteY17" fmla="*/ 5850739 h 6095695"/>
              <a:gd name="connsiteX18" fmla="*/ 6997761 w 9205198"/>
              <a:gd name="connsiteY18" fmla="*/ 6085619 h 6095695"/>
              <a:gd name="connsiteX19" fmla="*/ 6133707 w 9205198"/>
              <a:gd name="connsiteY19" fmla="*/ 5909238 h 6095695"/>
              <a:gd name="connsiteX0" fmla="*/ 1557562 w 9205028"/>
              <a:gd name="connsiteY0" fmla="*/ 5515897 h 6095695"/>
              <a:gd name="connsiteX1" fmla="*/ 1092279 w 9205028"/>
              <a:gd name="connsiteY1" fmla="*/ 5184673 h 6095695"/>
              <a:gd name="connsiteX2" fmla="*/ 710142 w 9205028"/>
              <a:gd name="connsiteY2" fmla="*/ 4829831 h 6095695"/>
              <a:gd name="connsiteX3" fmla="*/ 97100 w 9205028"/>
              <a:gd name="connsiteY3" fmla="*/ 4050806 h 6095695"/>
              <a:gd name="connsiteX4" fmla="*/ 155058 w 9205028"/>
              <a:gd name="connsiteY4" fmla="*/ 3147831 h 6095695"/>
              <a:gd name="connsiteX5" fmla="*/ 1554068 w 9205028"/>
              <a:gd name="connsiteY5" fmla="*/ 3058531 h 6095695"/>
              <a:gd name="connsiteX6" fmla="*/ 1053040 w 9205028"/>
              <a:gd name="connsiteY6" fmla="*/ 1303379 h 6095695"/>
              <a:gd name="connsiteX7" fmla="*/ 1753208 w 9205028"/>
              <a:gd name="connsiteY7" fmla="*/ 990769 h 6095695"/>
              <a:gd name="connsiteX8" fmla="*/ 2206913 w 9205028"/>
              <a:gd name="connsiteY8" fmla="*/ 1112466 h 6095695"/>
              <a:gd name="connsiteX9" fmla="*/ 3390192 w 9205028"/>
              <a:gd name="connsiteY9" fmla="*/ 1119924 h 6095695"/>
              <a:gd name="connsiteX10" fmla="*/ 4346937 w 9205028"/>
              <a:gd name="connsiteY10" fmla="*/ 1024433 h 6095695"/>
              <a:gd name="connsiteX11" fmla="*/ 5410852 w 9205028"/>
              <a:gd name="connsiteY11" fmla="*/ 23 h 6095695"/>
              <a:gd name="connsiteX12" fmla="*/ 6243620 w 9205028"/>
              <a:gd name="connsiteY12" fmla="*/ 1054351 h 6095695"/>
              <a:gd name="connsiteX13" fmla="*/ 8254370 w 9205028"/>
              <a:gd name="connsiteY13" fmla="*/ 303923 h 6095695"/>
              <a:gd name="connsiteX14" fmla="*/ 8618440 w 9205028"/>
              <a:gd name="connsiteY14" fmla="*/ 1165636 h 6095695"/>
              <a:gd name="connsiteX15" fmla="*/ 8837338 w 9205028"/>
              <a:gd name="connsiteY15" fmla="*/ 2456806 h 6095695"/>
              <a:gd name="connsiteX16" fmla="*/ 9204352 w 9205028"/>
              <a:gd name="connsiteY16" fmla="*/ 4216067 h 6095695"/>
              <a:gd name="connsiteX17" fmla="*/ 8739011 w 9205028"/>
              <a:gd name="connsiteY17" fmla="*/ 5158919 h 6095695"/>
              <a:gd name="connsiteX18" fmla="*/ 8237066 w 9205028"/>
              <a:gd name="connsiteY18" fmla="*/ 5850739 h 6095695"/>
              <a:gd name="connsiteX19" fmla="*/ 6997761 w 9205028"/>
              <a:gd name="connsiteY19" fmla="*/ 6085619 h 6095695"/>
              <a:gd name="connsiteX20" fmla="*/ 6133707 w 9205028"/>
              <a:gd name="connsiteY20" fmla="*/ 5909238 h 6095695"/>
              <a:gd name="connsiteX0" fmla="*/ 1557562 w 9205134"/>
              <a:gd name="connsiteY0" fmla="*/ 5515897 h 6095695"/>
              <a:gd name="connsiteX1" fmla="*/ 1092279 w 9205134"/>
              <a:gd name="connsiteY1" fmla="*/ 5184673 h 6095695"/>
              <a:gd name="connsiteX2" fmla="*/ 710142 w 9205134"/>
              <a:gd name="connsiteY2" fmla="*/ 4829831 h 6095695"/>
              <a:gd name="connsiteX3" fmla="*/ 97100 w 9205134"/>
              <a:gd name="connsiteY3" fmla="*/ 4050806 h 6095695"/>
              <a:gd name="connsiteX4" fmla="*/ 155058 w 9205134"/>
              <a:gd name="connsiteY4" fmla="*/ 3147831 h 6095695"/>
              <a:gd name="connsiteX5" fmla="*/ 1554068 w 9205134"/>
              <a:gd name="connsiteY5" fmla="*/ 3058531 h 6095695"/>
              <a:gd name="connsiteX6" fmla="*/ 1053040 w 9205134"/>
              <a:gd name="connsiteY6" fmla="*/ 1303379 h 6095695"/>
              <a:gd name="connsiteX7" fmla="*/ 1753208 w 9205134"/>
              <a:gd name="connsiteY7" fmla="*/ 990769 h 6095695"/>
              <a:gd name="connsiteX8" fmla="*/ 2206913 w 9205134"/>
              <a:gd name="connsiteY8" fmla="*/ 1112466 h 6095695"/>
              <a:gd name="connsiteX9" fmla="*/ 3390192 w 9205134"/>
              <a:gd name="connsiteY9" fmla="*/ 1119924 h 6095695"/>
              <a:gd name="connsiteX10" fmla="*/ 4346937 w 9205134"/>
              <a:gd name="connsiteY10" fmla="*/ 1024433 h 6095695"/>
              <a:gd name="connsiteX11" fmla="*/ 5410852 w 9205134"/>
              <a:gd name="connsiteY11" fmla="*/ 23 h 6095695"/>
              <a:gd name="connsiteX12" fmla="*/ 6243620 w 9205134"/>
              <a:gd name="connsiteY12" fmla="*/ 1054351 h 6095695"/>
              <a:gd name="connsiteX13" fmla="*/ 8254370 w 9205134"/>
              <a:gd name="connsiteY13" fmla="*/ 303923 h 6095695"/>
              <a:gd name="connsiteX14" fmla="*/ 8374015 w 9205134"/>
              <a:gd name="connsiteY14" fmla="*/ 1825081 h 6095695"/>
              <a:gd name="connsiteX15" fmla="*/ 8837338 w 9205134"/>
              <a:gd name="connsiteY15" fmla="*/ 2456806 h 6095695"/>
              <a:gd name="connsiteX16" fmla="*/ 9204352 w 9205134"/>
              <a:gd name="connsiteY16" fmla="*/ 4216067 h 6095695"/>
              <a:gd name="connsiteX17" fmla="*/ 8739011 w 9205134"/>
              <a:gd name="connsiteY17" fmla="*/ 5158919 h 6095695"/>
              <a:gd name="connsiteX18" fmla="*/ 8237066 w 9205134"/>
              <a:gd name="connsiteY18" fmla="*/ 5850739 h 6095695"/>
              <a:gd name="connsiteX19" fmla="*/ 6997761 w 9205134"/>
              <a:gd name="connsiteY19" fmla="*/ 6085619 h 6095695"/>
              <a:gd name="connsiteX20" fmla="*/ 6133707 w 9205134"/>
              <a:gd name="connsiteY20" fmla="*/ 5909238 h 6095695"/>
              <a:gd name="connsiteX0" fmla="*/ 1557562 w 9211740"/>
              <a:gd name="connsiteY0" fmla="*/ 5515897 h 6095695"/>
              <a:gd name="connsiteX1" fmla="*/ 1092279 w 9211740"/>
              <a:gd name="connsiteY1" fmla="*/ 5184673 h 6095695"/>
              <a:gd name="connsiteX2" fmla="*/ 710142 w 9211740"/>
              <a:gd name="connsiteY2" fmla="*/ 4829831 h 6095695"/>
              <a:gd name="connsiteX3" fmla="*/ 97100 w 9211740"/>
              <a:gd name="connsiteY3" fmla="*/ 4050806 h 6095695"/>
              <a:gd name="connsiteX4" fmla="*/ 155058 w 9211740"/>
              <a:gd name="connsiteY4" fmla="*/ 3147831 h 6095695"/>
              <a:gd name="connsiteX5" fmla="*/ 1554068 w 9211740"/>
              <a:gd name="connsiteY5" fmla="*/ 3058531 h 6095695"/>
              <a:gd name="connsiteX6" fmla="*/ 1053040 w 9211740"/>
              <a:gd name="connsiteY6" fmla="*/ 1303379 h 6095695"/>
              <a:gd name="connsiteX7" fmla="*/ 1753208 w 9211740"/>
              <a:gd name="connsiteY7" fmla="*/ 990769 h 6095695"/>
              <a:gd name="connsiteX8" fmla="*/ 2206913 w 9211740"/>
              <a:gd name="connsiteY8" fmla="*/ 1112466 h 6095695"/>
              <a:gd name="connsiteX9" fmla="*/ 3390192 w 9211740"/>
              <a:gd name="connsiteY9" fmla="*/ 1119924 h 6095695"/>
              <a:gd name="connsiteX10" fmla="*/ 4346937 w 9211740"/>
              <a:gd name="connsiteY10" fmla="*/ 1024433 h 6095695"/>
              <a:gd name="connsiteX11" fmla="*/ 5410852 w 9211740"/>
              <a:gd name="connsiteY11" fmla="*/ 23 h 6095695"/>
              <a:gd name="connsiteX12" fmla="*/ 6243620 w 9211740"/>
              <a:gd name="connsiteY12" fmla="*/ 1054351 h 6095695"/>
              <a:gd name="connsiteX13" fmla="*/ 8254370 w 9211740"/>
              <a:gd name="connsiteY13" fmla="*/ 303923 h 6095695"/>
              <a:gd name="connsiteX14" fmla="*/ 8374015 w 9211740"/>
              <a:gd name="connsiteY14" fmla="*/ 1825081 h 6095695"/>
              <a:gd name="connsiteX15" fmla="*/ 8837338 w 9211740"/>
              <a:gd name="connsiteY15" fmla="*/ 2456806 h 6095695"/>
              <a:gd name="connsiteX16" fmla="*/ 9011851 w 9211740"/>
              <a:gd name="connsiteY16" fmla="*/ 3122269 h 6095695"/>
              <a:gd name="connsiteX17" fmla="*/ 9204352 w 9211740"/>
              <a:gd name="connsiteY17" fmla="*/ 4216067 h 6095695"/>
              <a:gd name="connsiteX18" fmla="*/ 8739011 w 9211740"/>
              <a:gd name="connsiteY18" fmla="*/ 5158919 h 6095695"/>
              <a:gd name="connsiteX19" fmla="*/ 8237066 w 9211740"/>
              <a:gd name="connsiteY19" fmla="*/ 5850739 h 6095695"/>
              <a:gd name="connsiteX20" fmla="*/ 6997761 w 9211740"/>
              <a:gd name="connsiteY20" fmla="*/ 6085619 h 6095695"/>
              <a:gd name="connsiteX21" fmla="*/ 6133707 w 9211740"/>
              <a:gd name="connsiteY21" fmla="*/ 5909238 h 6095695"/>
              <a:gd name="connsiteX0" fmla="*/ 1557562 w 9208302"/>
              <a:gd name="connsiteY0" fmla="*/ 5515897 h 6095695"/>
              <a:gd name="connsiteX1" fmla="*/ 1092279 w 9208302"/>
              <a:gd name="connsiteY1" fmla="*/ 5184673 h 6095695"/>
              <a:gd name="connsiteX2" fmla="*/ 710142 w 9208302"/>
              <a:gd name="connsiteY2" fmla="*/ 4829831 h 6095695"/>
              <a:gd name="connsiteX3" fmla="*/ 97100 w 9208302"/>
              <a:gd name="connsiteY3" fmla="*/ 4050806 h 6095695"/>
              <a:gd name="connsiteX4" fmla="*/ 155058 w 9208302"/>
              <a:gd name="connsiteY4" fmla="*/ 3147831 h 6095695"/>
              <a:gd name="connsiteX5" fmla="*/ 1554068 w 9208302"/>
              <a:gd name="connsiteY5" fmla="*/ 3058531 h 6095695"/>
              <a:gd name="connsiteX6" fmla="*/ 1053040 w 9208302"/>
              <a:gd name="connsiteY6" fmla="*/ 1303379 h 6095695"/>
              <a:gd name="connsiteX7" fmla="*/ 1753208 w 9208302"/>
              <a:gd name="connsiteY7" fmla="*/ 990769 h 6095695"/>
              <a:gd name="connsiteX8" fmla="*/ 2206913 w 9208302"/>
              <a:gd name="connsiteY8" fmla="*/ 1112466 h 6095695"/>
              <a:gd name="connsiteX9" fmla="*/ 3390192 w 9208302"/>
              <a:gd name="connsiteY9" fmla="*/ 1119924 h 6095695"/>
              <a:gd name="connsiteX10" fmla="*/ 4346937 w 9208302"/>
              <a:gd name="connsiteY10" fmla="*/ 1024433 h 6095695"/>
              <a:gd name="connsiteX11" fmla="*/ 5410852 w 9208302"/>
              <a:gd name="connsiteY11" fmla="*/ 23 h 6095695"/>
              <a:gd name="connsiteX12" fmla="*/ 6243620 w 9208302"/>
              <a:gd name="connsiteY12" fmla="*/ 1054351 h 6095695"/>
              <a:gd name="connsiteX13" fmla="*/ 8254370 w 9208302"/>
              <a:gd name="connsiteY13" fmla="*/ 303923 h 6095695"/>
              <a:gd name="connsiteX14" fmla="*/ 8374015 w 9208302"/>
              <a:gd name="connsiteY14" fmla="*/ 1825081 h 6095695"/>
              <a:gd name="connsiteX15" fmla="*/ 8837338 w 9208302"/>
              <a:gd name="connsiteY15" fmla="*/ 2456806 h 6095695"/>
              <a:gd name="connsiteX16" fmla="*/ 8469715 w 9208302"/>
              <a:gd name="connsiteY16" fmla="*/ 3388503 h 6095695"/>
              <a:gd name="connsiteX17" fmla="*/ 9204352 w 9208302"/>
              <a:gd name="connsiteY17" fmla="*/ 4216067 h 6095695"/>
              <a:gd name="connsiteX18" fmla="*/ 8739011 w 9208302"/>
              <a:gd name="connsiteY18" fmla="*/ 5158919 h 6095695"/>
              <a:gd name="connsiteX19" fmla="*/ 8237066 w 9208302"/>
              <a:gd name="connsiteY19" fmla="*/ 5850739 h 6095695"/>
              <a:gd name="connsiteX20" fmla="*/ 6997761 w 9208302"/>
              <a:gd name="connsiteY20" fmla="*/ 6085619 h 6095695"/>
              <a:gd name="connsiteX21" fmla="*/ 6133707 w 9208302"/>
              <a:gd name="connsiteY21" fmla="*/ 5909238 h 6095695"/>
              <a:gd name="connsiteX0" fmla="*/ 1557562 w 9208302"/>
              <a:gd name="connsiteY0" fmla="*/ 5515897 h 6095695"/>
              <a:gd name="connsiteX1" fmla="*/ 1092279 w 9208302"/>
              <a:gd name="connsiteY1" fmla="*/ 5184673 h 6095695"/>
              <a:gd name="connsiteX2" fmla="*/ 710142 w 9208302"/>
              <a:gd name="connsiteY2" fmla="*/ 4829831 h 6095695"/>
              <a:gd name="connsiteX3" fmla="*/ 97100 w 9208302"/>
              <a:gd name="connsiteY3" fmla="*/ 4050806 h 6095695"/>
              <a:gd name="connsiteX4" fmla="*/ 155058 w 9208302"/>
              <a:gd name="connsiteY4" fmla="*/ 3147831 h 6095695"/>
              <a:gd name="connsiteX5" fmla="*/ 1554068 w 9208302"/>
              <a:gd name="connsiteY5" fmla="*/ 3058531 h 6095695"/>
              <a:gd name="connsiteX6" fmla="*/ 1053040 w 9208302"/>
              <a:gd name="connsiteY6" fmla="*/ 1303379 h 6095695"/>
              <a:gd name="connsiteX7" fmla="*/ 1753208 w 9208302"/>
              <a:gd name="connsiteY7" fmla="*/ 990769 h 6095695"/>
              <a:gd name="connsiteX8" fmla="*/ 2206913 w 9208302"/>
              <a:gd name="connsiteY8" fmla="*/ 1112466 h 6095695"/>
              <a:gd name="connsiteX9" fmla="*/ 3390192 w 9208302"/>
              <a:gd name="connsiteY9" fmla="*/ 1119924 h 6095695"/>
              <a:gd name="connsiteX10" fmla="*/ 4346937 w 9208302"/>
              <a:gd name="connsiteY10" fmla="*/ 1024433 h 6095695"/>
              <a:gd name="connsiteX11" fmla="*/ 5410852 w 9208302"/>
              <a:gd name="connsiteY11" fmla="*/ 23 h 6095695"/>
              <a:gd name="connsiteX12" fmla="*/ 6243620 w 9208302"/>
              <a:gd name="connsiteY12" fmla="*/ 1054351 h 6095695"/>
              <a:gd name="connsiteX13" fmla="*/ 8254370 w 9208302"/>
              <a:gd name="connsiteY13" fmla="*/ 303923 h 6095695"/>
              <a:gd name="connsiteX14" fmla="*/ 8374015 w 9208302"/>
              <a:gd name="connsiteY14" fmla="*/ 1825081 h 6095695"/>
              <a:gd name="connsiteX15" fmla="*/ 8965059 w 9208302"/>
              <a:gd name="connsiteY15" fmla="*/ 2393307 h 6095695"/>
              <a:gd name="connsiteX16" fmla="*/ 8469715 w 9208302"/>
              <a:gd name="connsiteY16" fmla="*/ 3388503 h 6095695"/>
              <a:gd name="connsiteX17" fmla="*/ 9204352 w 9208302"/>
              <a:gd name="connsiteY17" fmla="*/ 4216067 h 6095695"/>
              <a:gd name="connsiteX18" fmla="*/ 8739011 w 9208302"/>
              <a:gd name="connsiteY18" fmla="*/ 5158919 h 6095695"/>
              <a:gd name="connsiteX19" fmla="*/ 8237066 w 9208302"/>
              <a:gd name="connsiteY19" fmla="*/ 5850739 h 6095695"/>
              <a:gd name="connsiteX20" fmla="*/ 6997761 w 9208302"/>
              <a:gd name="connsiteY20" fmla="*/ 6085619 h 6095695"/>
              <a:gd name="connsiteX21" fmla="*/ 6133707 w 9208302"/>
              <a:gd name="connsiteY21" fmla="*/ 5909238 h 6095695"/>
              <a:gd name="connsiteX0" fmla="*/ 1557562 w 9208302"/>
              <a:gd name="connsiteY0" fmla="*/ 5515897 h 6095695"/>
              <a:gd name="connsiteX1" fmla="*/ 1092279 w 9208302"/>
              <a:gd name="connsiteY1" fmla="*/ 5184673 h 6095695"/>
              <a:gd name="connsiteX2" fmla="*/ 710142 w 9208302"/>
              <a:gd name="connsiteY2" fmla="*/ 4829831 h 6095695"/>
              <a:gd name="connsiteX3" fmla="*/ 97100 w 9208302"/>
              <a:gd name="connsiteY3" fmla="*/ 4050806 h 6095695"/>
              <a:gd name="connsiteX4" fmla="*/ 155058 w 9208302"/>
              <a:gd name="connsiteY4" fmla="*/ 3147831 h 6095695"/>
              <a:gd name="connsiteX5" fmla="*/ 1554068 w 9208302"/>
              <a:gd name="connsiteY5" fmla="*/ 3058531 h 6095695"/>
              <a:gd name="connsiteX6" fmla="*/ 1053040 w 9208302"/>
              <a:gd name="connsiteY6" fmla="*/ 1303379 h 6095695"/>
              <a:gd name="connsiteX7" fmla="*/ 1753234 w 9208302"/>
              <a:gd name="connsiteY7" fmla="*/ 523001 h 6095695"/>
              <a:gd name="connsiteX8" fmla="*/ 2206913 w 9208302"/>
              <a:gd name="connsiteY8" fmla="*/ 1112466 h 6095695"/>
              <a:gd name="connsiteX9" fmla="*/ 3390192 w 9208302"/>
              <a:gd name="connsiteY9" fmla="*/ 1119924 h 6095695"/>
              <a:gd name="connsiteX10" fmla="*/ 4346937 w 9208302"/>
              <a:gd name="connsiteY10" fmla="*/ 1024433 h 6095695"/>
              <a:gd name="connsiteX11" fmla="*/ 5410852 w 9208302"/>
              <a:gd name="connsiteY11" fmla="*/ 23 h 6095695"/>
              <a:gd name="connsiteX12" fmla="*/ 6243620 w 9208302"/>
              <a:gd name="connsiteY12" fmla="*/ 1054351 h 6095695"/>
              <a:gd name="connsiteX13" fmla="*/ 8254370 w 9208302"/>
              <a:gd name="connsiteY13" fmla="*/ 303923 h 6095695"/>
              <a:gd name="connsiteX14" fmla="*/ 8374015 w 9208302"/>
              <a:gd name="connsiteY14" fmla="*/ 1825081 h 6095695"/>
              <a:gd name="connsiteX15" fmla="*/ 8965059 w 9208302"/>
              <a:gd name="connsiteY15" fmla="*/ 2393307 h 6095695"/>
              <a:gd name="connsiteX16" fmla="*/ 8469715 w 9208302"/>
              <a:gd name="connsiteY16" fmla="*/ 3388503 h 6095695"/>
              <a:gd name="connsiteX17" fmla="*/ 9204352 w 9208302"/>
              <a:gd name="connsiteY17" fmla="*/ 4216067 h 6095695"/>
              <a:gd name="connsiteX18" fmla="*/ 8739011 w 9208302"/>
              <a:gd name="connsiteY18" fmla="*/ 5158919 h 6095695"/>
              <a:gd name="connsiteX19" fmla="*/ 8237066 w 9208302"/>
              <a:gd name="connsiteY19" fmla="*/ 5850739 h 6095695"/>
              <a:gd name="connsiteX20" fmla="*/ 6997761 w 9208302"/>
              <a:gd name="connsiteY20" fmla="*/ 6085619 h 6095695"/>
              <a:gd name="connsiteX21" fmla="*/ 6133707 w 9208302"/>
              <a:gd name="connsiteY21" fmla="*/ 5909238 h 6095695"/>
              <a:gd name="connsiteX0" fmla="*/ 1557562 w 9208302"/>
              <a:gd name="connsiteY0" fmla="*/ 5515897 h 6095695"/>
              <a:gd name="connsiteX1" fmla="*/ 1092279 w 9208302"/>
              <a:gd name="connsiteY1" fmla="*/ 5184673 h 6095695"/>
              <a:gd name="connsiteX2" fmla="*/ 710142 w 9208302"/>
              <a:gd name="connsiteY2" fmla="*/ 4829831 h 6095695"/>
              <a:gd name="connsiteX3" fmla="*/ 97100 w 9208302"/>
              <a:gd name="connsiteY3" fmla="*/ 4050806 h 6095695"/>
              <a:gd name="connsiteX4" fmla="*/ 155058 w 9208302"/>
              <a:gd name="connsiteY4" fmla="*/ 3147831 h 6095695"/>
              <a:gd name="connsiteX5" fmla="*/ 1554068 w 9208302"/>
              <a:gd name="connsiteY5" fmla="*/ 3058531 h 6095695"/>
              <a:gd name="connsiteX6" fmla="*/ 1053040 w 9208302"/>
              <a:gd name="connsiteY6" fmla="*/ 1303379 h 6095695"/>
              <a:gd name="connsiteX7" fmla="*/ 1753234 w 9208302"/>
              <a:gd name="connsiteY7" fmla="*/ 523001 h 6095695"/>
              <a:gd name="connsiteX8" fmla="*/ 2430233 w 9208302"/>
              <a:gd name="connsiteY8" fmla="*/ 1080702 h 6095695"/>
              <a:gd name="connsiteX9" fmla="*/ 3390192 w 9208302"/>
              <a:gd name="connsiteY9" fmla="*/ 1119924 h 6095695"/>
              <a:gd name="connsiteX10" fmla="*/ 4346937 w 9208302"/>
              <a:gd name="connsiteY10" fmla="*/ 1024433 h 6095695"/>
              <a:gd name="connsiteX11" fmla="*/ 5410852 w 9208302"/>
              <a:gd name="connsiteY11" fmla="*/ 23 h 6095695"/>
              <a:gd name="connsiteX12" fmla="*/ 6243620 w 9208302"/>
              <a:gd name="connsiteY12" fmla="*/ 1054351 h 6095695"/>
              <a:gd name="connsiteX13" fmla="*/ 8254370 w 9208302"/>
              <a:gd name="connsiteY13" fmla="*/ 303923 h 6095695"/>
              <a:gd name="connsiteX14" fmla="*/ 8374015 w 9208302"/>
              <a:gd name="connsiteY14" fmla="*/ 1825081 h 6095695"/>
              <a:gd name="connsiteX15" fmla="*/ 8965059 w 9208302"/>
              <a:gd name="connsiteY15" fmla="*/ 2393307 h 6095695"/>
              <a:gd name="connsiteX16" fmla="*/ 8469715 w 9208302"/>
              <a:gd name="connsiteY16" fmla="*/ 3388503 h 6095695"/>
              <a:gd name="connsiteX17" fmla="*/ 9204352 w 9208302"/>
              <a:gd name="connsiteY17" fmla="*/ 4216067 h 6095695"/>
              <a:gd name="connsiteX18" fmla="*/ 8739011 w 9208302"/>
              <a:gd name="connsiteY18" fmla="*/ 5158919 h 6095695"/>
              <a:gd name="connsiteX19" fmla="*/ 8237066 w 9208302"/>
              <a:gd name="connsiteY19" fmla="*/ 5850739 h 6095695"/>
              <a:gd name="connsiteX20" fmla="*/ 6997761 w 9208302"/>
              <a:gd name="connsiteY20" fmla="*/ 6085619 h 6095695"/>
              <a:gd name="connsiteX21" fmla="*/ 6133707 w 9208302"/>
              <a:gd name="connsiteY21" fmla="*/ 5909238 h 6095695"/>
              <a:gd name="connsiteX0" fmla="*/ 1557562 w 9208302"/>
              <a:gd name="connsiteY0" fmla="*/ 5515897 h 6095695"/>
              <a:gd name="connsiteX1" fmla="*/ 1092279 w 9208302"/>
              <a:gd name="connsiteY1" fmla="*/ 5184673 h 6095695"/>
              <a:gd name="connsiteX2" fmla="*/ 710142 w 9208302"/>
              <a:gd name="connsiteY2" fmla="*/ 4829831 h 6095695"/>
              <a:gd name="connsiteX3" fmla="*/ 97100 w 9208302"/>
              <a:gd name="connsiteY3" fmla="*/ 4050806 h 6095695"/>
              <a:gd name="connsiteX4" fmla="*/ 155058 w 9208302"/>
              <a:gd name="connsiteY4" fmla="*/ 3147831 h 6095695"/>
              <a:gd name="connsiteX5" fmla="*/ 1554068 w 9208302"/>
              <a:gd name="connsiteY5" fmla="*/ 3058531 h 6095695"/>
              <a:gd name="connsiteX6" fmla="*/ 1053040 w 9208302"/>
              <a:gd name="connsiteY6" fmla="*/ 1303379 h 6095695"/>
              <a:gd name="connsiteX7" fmla="*/ 1753234 w 9208302"/>
              <a:gd name="connsiteY7" fmla="*/ 523001 h 6095695"/>
              <a:gd name="connsiteX8" fmla="*/ 2430233 w 9208302"/>
              <a:gd name="connsiteY8" fmla="*/ 1080702 h 6095695"/>
              <a:gd name="connsiteX9" fmla="*/ 3390192 w 9208302"/>
              <a:gd name="connsiteY9" fmla="*/ 1119924 h 6095695"/>
              <a:gd name="connsiteX10" fmla="*/ 4346937 w 9208302"/>
              <a:gd name="connsiteY10" fmla="*/ 1024433 h 6095695"/>
              <a:gd name="connsiteX11" fmla="*/ 5410852 w 9208302"/>
              <a:gd name="connsiteY11" fmla="*/ 23 h 6095695"/>
              <a:gd name="connsiteX12" fmla="*/ 6243620 w 9208302"/>
              <a:gd name="connsiteY12" fmla="*/ 1054351 h 6095695"/>
              <a:gd name="connsiteX13" fmla="*/ 8254370 w 9208302"/>
              <a:gd name="connsiteY13" fmla="*/ 303923 h 6095695"/>
              <a:gd name="connsiteX14" fmla="*/ 8374015 w 9208302"/>
              <a:gd name="connsiteY14" fmla="*/ 1825081 h 6095695"/>
              <a:gd name="connsiteX15" fmla="*/ 8965059 w 9208302"/>
              <a:gd name="connsiteY15" fmla="*/ 2393307 h 6095695"/>
              <a:gd name="connsiteX16" fmla="*/ 8469715 w 9208302"/>
              <a:gd name="connsiteY16" fmla="*/ 3388503 h 6095695"/>
              <a:gd name="connsiteX17" fmla="*/ 9204352 w 9208302"/>
              <a:gd name="connsiteY17" fmla="*/ 4216067 h 6095695"/>
              <a:gd name="connsiteX18" fmla="*/ 8739011 w 9208302"/>
              <a:gd name="connsiteY18" fmla="*/ 5158919 h 6095695"/>
              <a:gd name="connsiteX19" fmla="*/ 8237066 w 9208302"/>
              <a:gd name="connsiteY19" fmla="*/ 5850739 h 6095695"/>
              <a:gd name="connsiteX20" fmla="*/ 6997761 w 9208302"/>
              <a:gd name="connsiteY20" fmla="*/ 6085619 h 6095695"/>
              <a:gd name="connsiteX21" fmla="*/ 6133707 w 9208302"/>
              <a:gd name="connsiteY21" fmla="*/ 5909238 h 6095695"/>
              <a:gd name="connsiteX0" fmla="*/ 1557562 w 9208302"/>
              <a:gd name="connsiteY0" fmla="*/ 5515897 h 6095695"/>
              <a:gd name="connsiteX1" fmla="*/ 1092279 w 9208302"/>
              <a:gd name="connsiteY1" fmla="*/ 5184673 h 6095695"/>
              <a:gd name="connsiteX2" fmla="*/ 710142 w 9208302"/>
              <a:gd name="connsiteY2" fmla="*/ 4829831 h 6095695"/>
              <a:gd name="connsiteX3" fmla="*/ 97100 w 9208302"/>
              <a:gd name="connsiteY3" fmla="*/ 4050806 h 6095695"/>
              <a:gd name="connsiteX4" fmla="*/ 155058 w 9208302"/>
              <a:gd name="connsiteY4" fmla="*/ 3147831 h 6095695"/>
              <a:gd name="connsiteX5" fmla="*/ 1554068 w 9208302"/>
              <a:gd name="connsiteY5" fmla="*/ 3058531 h 6095695"/>
              <a:gd name="connsiteX6" fmla="*/ 1053040 w 9208302"/>
              <a:gd name="connsiteY6" fmla="*/ 1303379 h 6095695"/>
              <a:gd name="connsiteX7" fmla="*/ 1753234 w 9208302"/>
              <a:gd name="connsiteY7" fmla="*/ 523001 h 6095695"/>
              <a:gd name="connsiteX8" fmla="*/ 2430233 w 9208302"/>
              <a:gd name="connsiteY8" fmla="*/ 1080702 h 6095695"/>
              <a:gd name="connsiteX9" fmla="*/ 2933035 w 9208302"/>
              <a:gd name="connsiteY9" fmla="*/ 1173233 h 6095695"/>
              <a:gd name="connsiteX10" fmla="*/ 4346937 w 9208302"/>
              <a:gd name="connsiteY10" fmla="*/ 1024433 h 6095695"/>
              <a:gd name="connsiteX11" fmla="*/ 5410852 w 9208302"/>
              <a:gd name="connsiteY11" fmla="*/ 23 h 6095695"/>
              <a:gd name="connsiteX12" fmla="*/ 6243620 w 9208302"/>
              <a:gd name="connsiteY12" fmla="*/ 1054351 h 6095695"/>
              <a:gd name="connsiteX13" fmla="*/ 8254370 w 9208302"/>
              <a:gd name="connsiteY13" fmla="*/ 303923 h 6095695"/>
              <a:gd name="connsiteX14" fmla="*/ 8374015 w 9208302"/>
              <a:gd name="connsiteY14" fmla="*/ 1825081 h 6095695"/>
              <a:gd name="connsiteX15" fmla="*/ 8965059 w 9208302"/>
              <a:gd name="connsiteY15" fmla="*/ 2393307 h 6095695"/>
              <a:gd name="connsiteX16" fmla="*/ 8469715 w 9208302"/>
              <a:gd name="connsiteY16" fmla="*/ 3388503 h 6095695"/>
              <a:gd name="connsiteX17" fmla="*/ 9204352 w 9208302"/>
              <a:gd name="connsiteY17" fmla="*/ 4216067 h 6095695"/>
              <a:gd name="connsiteX18" fmla="*/ 8739011 w 9208302"/>
              <a:gd name="connsiteY18" fmla="*/ 5158919 h 6095695"/>
              <a:gd name="connsiteX19" fmla="*/ 8237066 w 9208302"/>
              <a:gd name="connsiteY19" fmla="*/ 5850739 h 6095695"/>
              <a:gd name="connsiteX20" fmla="*/ 6997761 w 9208302"/>
              <a:gd name="connsiteY20" fmla="*/ 6085619 h 6095695"/>
              <a:gd name="connsiteX21" fmla="*/ 6133707 w 9208302"/>
              <a:gd name="connsiteY21" fmla="*/ 5909238 h 6095695"/>
              <a:gd name="connsiteX0" fmla="*/ 1557562 w 9208302"/>
              <a:gd name="connsiteY0" fmla="*/ 5516380 h 6096178"/>
              <a:gd name="connsiteX1" fmla="*/ 1092279 w 9208302"/>
              <a:gd name="connsiteY1" fmla="*/ 5185156 h 6096178"/>
              <a:gd name="connsiteX2" fmla="*/ 710142 w 9208302"/>
              <a:gd name="connsiteY2" fmla="*/ 4830314 h 6096178"/>
              <a:gd name="connsiteX3" fmla="*/ 97100 w 9208302"/>
              <a:gd name="connsiteY3" fmla="*/ 4051289 h 6096178"/>
              <a:gd name="connsiteX4" fmla="*/ 155058 w 9208302"/>
              <a:gd name="connsiteY4" fmla="*/ 3148314 h 6096178"/>
              <a:gd name="connsiteX5" fmla="*/ 1554068 w 9208302"/>
              <a:gd name="connsiteY5" fmla="*/ 3059014 h 6096178"/>
              <a:gd name="connsiteX6" fmla="*/ 1053040 w 9208302"/>
              <a:gd name="connsiteY6" fmla="*/ 1303862 h 6096178"/>
              <a:gd name="connsiteX7" fmla="*/ 1753234 w 9208302"/>
              <a:gd name="connsiteY7" fmla="*/ 523484 h 6096178"/>
              <a:gd name="connsiteX8" fmla="*/ 2430233 w 9208302"/>
              <a:gd name="connsiteY8" fmla="*/ 1081185 h 6096178"/>
              <a:gd name="connsiteX9" fmla="*/ 2933035 w 9208302"/>
              <a:gd name="connsiteY9" fmla="*/ 1173716 h 6096178"/>
              <a:gd name="connsiteX10" fmla="*/ 3953590 w 9208302"/>
              <a:gd name="connsiteY10" fmla="*/ 918704 h 6096178"/>
              <a:gd name="connsiteX11" fmla="*/ 5410852 w 9208302"/>
              <a:gd name="connsiteY11" fmla="*/ 506 h 6096178"/>
              <a:gd name="connsiteX12" fmla="*/ 6243620 w 9208302"/>
              <a:gd name="connsiteY12" fmla="*/ 1054834 h 6096178"/>
              <a:gd name="connsiteX13" fmla="*/ 8254370 w 9208302"/>
              <a:gd name="connsiteY13" fmla="*/ 304406 h 6096178"/>
              <a:gd name="connsiteX14" fmla="*/ 8374015 w 9208302"/>
              <a:gd name="connsiteY14" fmla="*/ 1825564 h 6096178"/>
              <a:gd name="connsiteX15" fmla="*/ 8965059 w 9208302"/>
              <a:gd name="connsiteY15" fmla="*/ 2393790 h 6096178"/>
              <a:gd name="connsiteX16" fmla="*/ 8469715 w 9208302"/>
              <a:gd name="connsiteY16" fmla="*/ 3388986 h 6096178"/>
              <a:gd name="connsiteX17" fmla="*/ 9204352 w 9208302"/>
              <a:gd name="connsiteY17" fmla="*/ 4216550 h 6096178"/>
              <a:gd name="connsiteX18" fmla="*/ 8739011 w 9208302"/>
              <a:gd name="connsiteY18" fmla="*/ 5159402 h 6096178"/>
              <a:gd name="connsiteX19" fmla="*/ 8237066 w 9208302"/>
              <a:gd name="connsiteY19" fmla="*/ 5851222 h 6096178"/>
              <a:gd name="connsiteX20" fmla="*/ 6997761 w 9208302"/>
              <a:gd name="connsiteY20" fmla="*/ 6086102 h 6096178"/>
              <a:gd name="connsiteX21" fmla="*/ 6133707 w 9208302"/>
              <a:gd name="connsiteY21" fmla="*/ 5909721 h 6096178"/>
              <a:gd name="connsiteX0" fmla="*/ 1527802 w 9178542"/>
              <a:gd name="connsiteY0" fmla="*/ 5516380 h 6096178"/>
              <a:gd name="connsiteX1" fmla="*/ 1062519 w 9178542"/>
              <a:gd name="connsiteY1" fmla="*/ 5185156 h 6096178"/>
              <a:gd name="connsiteX2" fmla="*/ 680382 w 9178542"/>
              <a:gd name="connsiteY2" fmla="*/ 4830314 h 6096178"/>
              <a:gd name="connsiteX3" fmla="*/ 67340 w 9178542"/>
              <a:gd name="connsiteY3" fmla="*/ 4051289 h 6096178"/>
              <a:gd name="connsiteX4" fmla="*/ 179892 w 9178542"/>
              <a:gd name="connsiteY4" fmla="*/ 3339797 h 6096178"/>
              <a:gd name="connsiteX5" fmla="*/ 1524308 w 9178542"/>
              <a:gd name="connsiteY5" fmla="*/ 3059014 h 6096178"/>
              <a:gd name="connsiteX6" fmla="*/ 1023280 w 9178542"/>
              <a:gd name="connsiteY6" fmla="*/ 1303862 h 6096178"/>
              <a:gd name="connsiteX7" fmla="*/ 1723474 w 9178542"/>
              <a:gd name="connsiteY7" fmla="*/ 523484 h 6096178"/>
              <a:gd name="connsiteX8" fmla="*/ 2400473 w 9178542"/>
              <a:gd name="connsiteY8" fmla="*/ 1081185 h 6096178"/>
              <a:gd name="connsiteX9" fmla="*/ 2903275 w 9178542"/>
              <a:gd name="connsiteY9" fmla="*/ 1173716 h 6096178"/>
              <a:gd name="connsiteX10" fmla="*/ 3923830 w 9178542"/>
              <a:gd name="connsiteY10" fmla="*/ 918704 h 6096178"/>
              <a:gd name="connsiteX11" fmla="*/ 5381092 w 9178542"/>
              <a:gd name="connsiteY11" fmla="*/ 506 h 6096178"/>
              <a:gd name="connsiteX12" fmla="*/ 6213860 w 9178542"/>
              <a:gd name="connsiteY12" fmla="*/ 1054834 h 6096178"/>
              <a:gd name="connsiteX13" fmla="*/ 8224610 w 9178542"/>
              <a:gd name="connsiteY13" fmla="*/ 304406 h 6096178"/>
              <a:gd name="connsiteX14" fmla="*/ 8344255 w 9178542"/>
              <a:gd name="connsiteY14" fmla="*/ 1825564 h 6096178"/>
              <a:gd name="connsiteX15" fmla="*/ 8935299 w 9178542"/>
              <a:gd name="connsiteY15" fmla="*/ 2393790 h 6096178"/>
              <a:gd name="connsiteX16" fmla="*/ 8439955 w 9178542"/>
              <a:gd name="connsiteY16" fmla="*/ 3388986 h 6096178"/>
              <a:gd name="connsiteX17" fmla="*/ 9174592 w 9178542"/>
              <a:gd name="connsiteY17" fmla="*/ 4216550 h 6096178"/>
              <a:gd name="connsiteX18" fmla="*/ 8709251 w 9178542"/>
              <a:gd name="connsiteY18" fmla="*/ 5159402 h 6096178"/>
              <a:gd name="connsiteX19" fmla="*/ 8207306 w 9178542"/>
              <a:gd name="connsiteY19" fmla="*/ 5851222 h 6096178"/>
              <a:gd name="connsiteX20" fmla="*/ 6968001 w 9178542"/>
              <a:gd name="connsiteY20" fmla="*/ 6086102 h 6096178"/>
              <a:gd name="connsiteX21" fmla="*/ 6103947 w 9178542"/>
              <a:gd name="connsiteY21" fmla="*/ 5909721 h 6096178"/>
              <a:gd name="connsiteX0" fmla="*/ 1470167 w 9120907"/>
              <a:gd name="connsiteY0" fmla="*/ 5516380 h 6096178"/>
              <a:gd name="connsiteX1" fmla="*/ 1004884 w 9120907"/>
              <a:gd name="connsiteY1" fmla="*/ 5185156 h 6096178"/>
              <a:gd name="connsiteX2" fmla="*/ 622747 w 9120907"/>
              <a:gd name="connsiteY2" fmla="*/ 4830314 h 6096178"/>
              <a:gd name="connsiteX3" fmla="*/ 118890 w 9120907"/>
              <a:gd name="connsiteY3" fmla="*/ 4051791 h 6096178"/>
              <a:gd name="connsiteX4" fmla="*/ 122257 w 9120907"/>
              <a:gd name="connsiteY4" fmla="*/ 3339797 h 6096178"/>
              <a:gd name="connsiteX5" fmla="*/ 1466673 w 9120907"/>
              <a:gd name="connsiteY5" fmla="*/ 3059014 h 6096178"/>
              <a:gd name="connsiteX6" fmla="*/ 965645 w 9120907"/>
              <a:gd name="connsiteY6" fmla="*/ 1303862 h 6096178"/>
              <a:gd name="connsiteX7" fmla="*/ 1665839 w 9120907"/>
              <a:gd name="connsiteY7" fmla="*/ 523484 h 6096178"/>
              <a:gd name="connsiteX8" fmla="*/ 2342838 w 9120907"/>
              <a:gd name="connsiteY8" fmla="*/ 1081185 h 6096178"/>
              <a:gd name="connsiteX9" fmla="*/ 2845640 w 9120907"/>
              <a:gd name="connsiteY9" fmla="*/ 1173716 h 6096178"/>
              <a:gd name="connsiteX10" fmla="*/ 3866195 w 9120907"/>
              <a:gd name="connsiteY10" fmla="*/ 918704 h 6096178"/>
              <a:gd name="connsiteX11" fmla="*/ 5323457 w 9120907"/>
              <a:gd name="connsiteY11" fmla="*/ 506 h 6096178"/>
              <a:gd name="connsiteX12" fmla="*/ 6156225 w 9120907"/>
              <a:gd name="connsiteY12" fmla="*/ 1054834 h 6096178"/>
              <a:gd name="connsiteX13" fmla="*/ 8166975 w 9120907"/>
              <a:gd name="connsiteY13" fmla="*/ 304406 h 6096178"/>
              <a:gd name="connsiteX14" fmla="*/ 8286620 w 9120907"/>
              <a:gd name="connsiteY14" fmla="*/ 1825564 h 6096178"/>
              <a:gd name="connsiteX15" fmla="*/ 8877664 w 9120907"/>
              <a:gd name="connsiteY15" fmla="*/ 2393790 h 6096178"/>
              <a:gd name="connsiteX16" fmla="*/ 8382320 w 9120907"/>
              <a:gd name="connsiteY16" fmla="*/ 3388986 h 6096178"/>
              <a:gd name="connsiteX17" fmla="*/ 9116957 w 9120907"/>
              <a:gd name="connsiteY17" fmla="*/ 4216550 h 6096178"/>
              <a:gd name="connsiteX18" fmla="*/ 8651616 w 9120907"/>
              <a:gd name="connsiteY18" fmla="*/ 5159402 h 6096178"/>
              <a:gd name="connsiteX19" fmla="*/ 8149671 w 9120907"/>
              <a:gd name="connsiteY19" fmla="*/ 5851222 h 6096178"/>
              <a:gd name="connsiteX20" fmla="*/ 6910366 w 9120907"/>
              <a:gd name="connsiteY20" fmla="*/ 6086102 h 6096178"/>
              <a:gd name="connsiteX21" fmla="*/ 6046312 w 9120907"/>
              <a:gd name="connsiteY21" fmla="*/ 5909721 h 6096178"/>
              <a:gd name="connsiteX0" fmla="*/ 1456584 w 9107324"/>
              <a:gd name="connsiteY0" fmla="*/ 5516380 h 6096178"/>
              <a:gd name="connsiteX1" fmla="*/ 991301 w 9107324"/>
              <a:gd name="connsiteY1" fmla="*/ 5185156 h 6096178"/>
              <a:gd name="connsiteX2" fmla="*/ 308918 w 9107324"/>
              <a:gd name="connsiteY2" fmla="*/ 4557924 h 6096178"/>
              <a:gd name="connsiteX3" fmla="*/ 105307 w 9107324"/>
              <a:gd name="connsiteY3" fmla="*/ 4051791 h 6096178"/>
              <a:gd name="connsiteX4" fmla="*/ 108674 w 9107324"/>
              <a:gd name="connsiteY4" fmla="*/ 3339797 h 6096178"/>
              <a:gd name="connsiteX5" fmla="*/ 1453090 w 9107324"/>
              <a:gd name="connsiteY5" fmla="*/ 3059014 h 6096178"/>
              <a:gd name="connsiteX6" fmla="*/ 952062 w 9107324"/>
              <a:gd name="connsiteY6" fmla="*/ 1303862 h 6096178"/>
              <a:gd name="connsiteX7" fmla="*/ 1652256 w 9107324"/>
              <a:gd name="connsiteY7" fmla="*/ 523484 h 6096178"/>
              <a:gd name="connsiteX8" fmla="*/ 2329255 w 9107324"/>
              <a:gd name="connsiteY8" fmla="*/ 1081185 h 6096178"/>
              <a:gd name="connsiteX9" fmla="*/ 2832057 w 9107324"/>
              <a:gd name="connsiteY9" fmla="*/ 1173716 h 6096178"/>
              <a:gd name="connsiteX10" fmla="*/ 3852612 w 9107324"/>
              <a:gd name="connsiteY10" fmla="*/ 918704 h 6096178"/>
              <a:gd name="connsiteX11" fmla="*/ 5309874 w 9107324"/>
              <a:gd name="connsiteY11" fmla="*/ 506 h 6096178"/>
              <a:gd name="connsiteX12" fmla="*/ 6142642 w 9107324"/>
              <a:gd name="connsiteY12" fmla="*/ 1054834 h 6096178"/>
              <a:gd name="connsiteX13" fmla="*/ 8153392 w 9107324"/>
              <a:gd name="connsiteY13" fmla="*/ 304406 h 6096178"/>
              <a:gd name="connsiteX14" fmla="*/ 8273037 w 9107324"/>
              <a:gd name="connsiteY14" fmla="*/ 1825564 h 6096178"/>
              <a:gd name="connsiteX15" fmla="*/ 8864081 w 9107324"/>
              <a:gd name="connsiteY15" fmla="*/ 2393790 h 6096178"/>
              <a:gd name="connsiteX16" fmla="*/ 8368737 w 9107324"/>
              <a:gd name="connsiteY16" fmla="*/ 3388986 h 6096178"/>
              <a:gd name="connsiteX17" fmla="*/ 9103374 w 9107324"/>
              <a:gd name="connsiteY17" fmla="*/ 4216550 h 6096178"/>
              <a:gd name="connsiteX18" fmla="*/ 8638033 w 9107324"/>
              <a:gd name="connsiteY18" fmla="*/ 5159402 h 6096178"/>
              <a:gd name="connsiteX19" fmla="*/ 8136088 w 9107324"/>
              <a:gd name="connsiteY19" fmla="*/ 5851222 h 6096178"/>
              <a:gd name="connsiteX20" fmla="*/ 6896783 w 9107324"/>
              <a:gd name="connsiteY20" fmla="*/ 6086102 h 6096178"/>
              <a:gd name="connsiteX21" fmla="*/ 6032729 w 9107324"/>
              <a:gd name="connsiteY21" fmla="*/ 5909721 h 6096178"/>
              <a:gd name="connsiteX0" fmla="*/ 1436786 w 9087526"/>
              <a:gd name="connsiteY0" fmla="*/ 5516380 h 6096178"/>
              <a:gd name="connsiteX1" fmla="*/ 971503 w 9087526"/>
              <a:gd name="connsiteY1" fmla="*/ 5185156 h 6096178"/>
              <a:gd name="connsiteX2" fmla="*/ 289120 w 9087526"/>
              <a:gd name="connsiteY2" fmla="*/ 4557924 h 6096178"/>
              <a:gd name="connsiteX3" fmla="*/ 85509 w 9087526"/>
              <a:gd name="connsiteY3" fmla="*/ 4051791 h 6096178"/>
              <a:gd name="connsiteX4" fmla="*/ 116174 w 9087526"/>
              <a:gd name="connsiteY4" fmla="*/ 3517654 h 6096178"/>
              <a:gd name="connsiteX5" fmla="*/ 1433292 w 9087526"/>
              <a:gd name="connsiteY5" fmla="*/ 3059014 h 6096178"/>
              <a:gd name="connsiteX6" fmla="*/ 932264 w 9087526"/>
              <a:gd name="connsiteY6" fmla="*/ 1303862 h 6096178"/>
              <a:gd name="connsiteX7" fmla="*/ 1632458 w 9087526"/>
              <a:gd name="connsiteY7" fmla="*/ 523484 h 6096178"/>
              <a:gd name="connsiteX8" fmla="*/ 2309457 w 9087526"/>
              <a:gd name="connsiteY8" fmla="*/ 1081185 h 6096178"/>
              <a:gd name="connsiteX9" fmla="*/ 2812259 w 9087526"/>
              <a:gd name="connsiteY9" fmla="*/ 1173716 h 6096178"/>
              <a:gd name="connsiteX10" fmla="*/ 3832814 w 9087526"/>
              <a:gd name="connsiteY10" fmla="*/ 918704 h 6096178"/>
              <a:gd name="connsiteX11" fmla="*/ 5290076 w 9087526"/>
              <a:gd name="connsiteY11" fmla="*/ 506 h 6096178"/>
              <a:gd name="connsiteX12" fmla="*/ 6122844 w 9087526"/>
              <a:gd name="connsiteY12" fmla="*/ 1054834 h 6096178"/>
              <a:gd name="connsiteX13" fmla="*/ 8133594 w 9087526"/>
              <a:gd name="connsiteY13" fmla="*/ 304406 h 6096178"/>
              <a:gd name="connsiteX14" fmla="*/ 8253239 w 9087526"/>
              <a:gd name="connsiteY14" fmla="*/ 1825564 h 6096178"/>
              <a:gd name="connsiteX15" fmla="*/ 8844283 w 9087526"/>
              <a:gd name="connsiteY15" fmla="*/ 2393790 h 6096178"/>
              <a:gd name="connsiteX16" fmla="*/ 8348939 w 9087526"/>
              <a:gd name="connsiteY16" fmla="*/ 3388986 h 6096178"/>
              <a:gd name="connsiteX17" fmla="*/ 9083576 w 9087526"/>
              <a:gd name="connsiteY17" fmla="*/ 4216550 h 6096178"/>
              <a:gd name="connsiteX18" fmla="*/ 8618235 w 9087526"/>
              <a:gd name="connsiteY18" fmla="*/ 5159402 h 6096178"/>
              <a:gd name="connsiteX19" fmla="*/ 8116290 w 9087526"/>
              <a:gd name="connsiteY19" fmla="*/ 5851222 h 6096178"/>
              <a:gd name="connsiteX20" fmla="*/ 6876985 w 9087526"/>
              <a:gd name="connsiteY20" fmla="*/ 6086102 h 6096178"/>
              <a:gd name="connsiteX21" fmla="*/ 6012931 w 9087526"/>
              <a:gd name="connsiteY21" fmla="*/ 5909721 h 6096178"/>
              <a:gd name="connsiteX0" fmla="*/ 1407434 w 9058174"/>
              <a:gd name="connsiteY0" fmla="*/ 5516380 h 6096178"/>
              <a:gd name="connsiteX1" fmla="*/ 942151 w 9058174"/>
              <a:gd name="connsiteY1" fmla="*/ 5185156 h 6096178"/>
              <a:gd name="connsiteX2" fmla="*/ 259768 w 9058174"/>
              <a:gd name="connsiteY2" fmla="*/ 4557924 h 6096178"/>
              <a:gd name="connsiteX3" fmla="*/ 56157 w 9058174"/>
              <a:gd name="connsiteY3" fmla="*/ 4051791 h 6096178"/>
              <a:gd name="connsiteX4" fmla="*/ 86822 w 9058174"/>
              <a:gd name="connsiteY4" fmla="*/ 3517654 h 6096178"/>
              <a:gd name="connsiteX5" fmla="*/ 1403940 w 9058174"/>
              <a:gd name="connsiteY5" fmla="*/ 3059014 h 6096178"/>
              <a:gd name="connsiteX6" fmla="*/ 902912 w 9058174"/>
              <a:gd name="connsiteY6" fmla="*/ 1303862 h 6096178"/>
              <a:gd name="connsiteX7" fmla="*/ 1603106 w 9058174"/>
              <a:gd name="connsiteY7" fmla="*/ 523484 h 6096178"/>
              <a:gd name="connsiteX8" fmla="*/ 2280105 w 9058174"/>
              <a:gd name="connsiteY8" fmla="*/ 1081185 h 6096178"/>
              <a:gd name="connsiteX9" fmla="*/ 2782907 w 9058174"/>
              <a:gd name="connsiteY9" fmla="*/ 1173716 h 6096178"/>
              <a:gd name="connsiteX10" fmla="*/ 3803462 w 9058174"/>
              <a:gd name="connsiteY10" fmla="*/ 918704 h 6096178"/>
              <a:gd name="connsiteX11" fmla="*/ 5260724 w 9058174"/>
              <a:gd name="connsiteY11" fmla="*/ 506 h 6096178"/>
              <a:gd name="connsiteX12" fmla="*/ 6093492 w 9058174"/>
              <a:gd name="connsiteY12" fmla="*/ 1054834 h 6096178"/>
              <a:gd name="connsiteX13" fmla="*/ 8104242 w 9058174"/>
              <a:gd name="connsiteY13" fmla="*/ 304406 h 6096178"/>
              <a:gd name="connsiteX14" fmla="*/ 8223887 w 9058174"/>
              <a:gd name="connsiteY14" fmla="*/ 1825564 h 6096178"/>
              <a:gd name="connsiteX15" fmla="*/ 8814931 w 9058174"/>
              <a:gd name="connsiteY15" fmla="*/ 2393790 h 6096178"/>
              <a:gd name="connsiteX16" fmla="*/ 8319587 w 9058174"/>
              <a:gd name="connsiteY16" fmla="*/ 3388986 h 6096178"/>
              <a:gd name="connsiteX17" fmla="*/ 9054224 w 9058174"/>
              <a:gd name="connsiteY17" fmla="*/ 4216550 h 6096178"/>
              <a:gd name="connsiteX18" fmla="*/ 8588883 w 9058174"/>
              <a:gd name="connsiteY18" fmla="*/ 5159402 h 6096178"/>
              <a:gd name="connsiteX19" fmla="*/ 8086938 w 9058174"/>
              <a:gd name="connsiteY19" fmla="*/ 5851222 h 6096178"/>
              <a:gd name="connsiteX20" fmla="*/ 6847633 w 9058174"/>
              <a:gd name="connsiteY20" fmla="*/ 6086102 h 6096178"/>
              <a:gd name="connsiteX21" fmla="*/ 5983579 w 9058174"/>
              <a:gd name="connsiteY21" fmla="*/ 5909721 h 6096178"/>
              <a:gd name="connsiteX0" fmla="*/ 1390448 w 9041188"/>
              <a:gd name="connsiteY0" fmla="*/ 5516380 h 6096178"/>
              <a:gd name="connsiteX1" fmla="*/ 925165 w 9041188"/>
              <a:gd name="connsiteY1" fmla="*/ 5185156 h 6096178"/>
              <a:gd name="connsiteX2" fmla="*/ 242782 w 9041188"/>
              <a:gd name="connsiteY2" fmla="*/ 4557924 h 6096178"/>
              <a:gd name="connsiteX3" fmla="*/ 39171 w 9041188"/>
              <a:gd name="connsiteY3" fmla="*/ 4051791 h 6096178"/>
              <a:gd name="connsiteX4" fmla="*/ 69836 w 9041188"/>
              <a:gd name="connsiteY4" fmla="*/ 3517654 h 6096178"/>
              <a:gd name="connsiteX5" fmla="*/ 1386954 w 9041188"/>
              <a:gd name="connsiteY5" fmla="*/ 3059014 h 6096178"/>
              <a:gd name="connsiteX6" fmla="*/ 885926 w 9041188"/>
              <a:gd name="connsiteY6" fmla="*/ 1303862 h 6096178"/>
              <a:gd name="connsiteX7" fmla="*/ 1586120 w 9041188"/>
              <a:gd name="connsiteY7" fmla="*/ 523484 h 6096178"/>
              <a:gd name="connsiteX8" fmla="*/ 2263119 w 9041188"/>
              <a:gd name="connsiteY8" fmla="*/ 1081185 h 6096178"/>
              <a:gd name="connsiteX9" fmla="*/ 2765921 w 9041188"/>
              <a:gd name="connsiteY9" fmla="*/ 1173716 h 6096178"/>
              <a:gd name="connsiteX10" fmla="*/ 3786476 w 9041188"/>
              <a:gd name="connsiteY10" fmla="*/ 918704 h 6096178"/>
              <a:gd name="connsiteX11" fmla="*/ 5243738 w 9041188"/>
              <a:gd name="connsiteY11" fmla="*/ 506 h 6096178"/>
              <a:gd name="connsiteX12" fmla="*/ 6076506 w 9041188"/>
              <a:gd name="connsiteY12" fmla="*/ 1054834 h 6096178"/>
              <a:gd name="connsiteX13" fmla="*/ 8087256 w 9041188"/>
              <a:gd name="connsiteY13" fmla="*/ 304406 h 6096178"/>
              <a:gd name="connsiteX14" fmla="*/ 8206901 w 9041188"/>
              <a:gd name="connsiteY14" fmla="*/ 1825564 h 6096178"/>
              <a:gd name="connsiteX15" fmla="*/ 8797945 w 9041188"/>
              <a:gd name="connsiteY15" fmla="*/ 2393790 h 6096178"/>
              <a:gd name="connsiteX16" fmla="*/ 8302601 w 9041188"/>
              <a:gd name="connsiteY16" fmla="*/ 3388986 h 6096178"/>
              <a:gd name="connsiteX17" fmla="*/ 9037238 w 9041188"/>
              <a:gd name="connsiteY17" fmla="*/ 4216550 h 6096178"/>
              <a:gd name="connsiteX18" fmla="*/ 8571897 w 9041188"/>
              <a:gd name="connsiteY18" fmla="*/ 5159402 h 6096178"/>
              <a:gd name="connsiteX19" fmla="*/ 8069952 w 9041188"/>
              <a:gd name="connsiteY19" fmla="*/ 5851222 h 6096178"/>
              <a:gd name="connsiteX20" fmla="*/ 6830647 w 9041188"/>
              <a:gd name="connsiteY20" fmla="*/ 6086102 h 6096178"/>
              <a:gd name="connsiteX21" fmla="*/ 5966593 w 9041188"/>
              <a:gd name="connsiteY21" fmla="*/ 5909721 h 6096178"/>
              <a:gd name="connsiteX0" fmla="*/ 1390448 w 9041188"/>
              <a:gd name="connsiteY0" fmla="*/ 5516380 h 6096178"/>
              <a:gd name="connsiteX1" fmla="*/ 925165 w 9041188"/>
              <a:gd name="connsiteY1" fmla="*/ 5185156 h 6096178"/>
              <a:gd name="connsiteX2" fmla="*/ 242782 w 9041188"/>
              <a:gd name="connsiteY2" fmla="*/ 4557924 h 6096178"/>
              <a:gd name="connsiteX3" fmla="*/ 39171 w 9041188"/>
              <a:gd name="connsiteY3" fmla="*/ 4051791 h 6096178"/>
              <a:gd name="connsiteX4" fmla="*/ 69836 w 9041188"/>
              <a:gd name="connsiteY4" fmla="*/ 3517654 h 6096178"/>
              <a:gd name="connsiteX5" fmla="*/ 1386954 w 9041188"/>
              <a:gd name="connsiteY5" fmla="*/ 3059014 h 6096178"/>
              <a:gd name="connsiteX6" fmla="*/ 885926 w 9041188"/>
              <a:gd name="connsiteY6" fmla="*/ 1303862 h 6096178"/>
              <a:gd name="connsiteX7" fmla="*/ 1586120 w 9041188"/>
              <a:gd name="connsiteY7" fmla="*/ 523484 h 6096178"/>
              <a:gd name="connsiteX8" fmla="*/ 2522464 w 9041188"/>
              <a:gd name="connsiteY8" fmla="*/ 794681 h 6096178"/>
              <a:gd name="connsiteX9" fmla="*/ 2765921 w 9041188"/>
              <a:gd name="connsiteY9" fmla="*/ 1173716 h 6096178"/>
              <a:gd name="connsiteX10" fmla="*/ 3786476 w 9041188"/>
              <a:gd name="connsiteY10" fmla="*/ 918704 h 6096178"/>
              <a:gd name="connsiteX11" fmla="*/ 5243738 w 9041188"/>
              <a:gd name="connsiteY11" fmla="*/ 506 h 6096178"/>
              <a:gd name="connsiteX12" fmla="*/ 6076506 w 9041188"/>
              <a:gd name="connsiteY12" fmla="*/ 1054834 h 6096178"/>
              <a:gd name="connsiteX13" fmla="*/ 8087256 w 9041188"/>
              <a:gd name="connsiteY13" fmla="*/ 304406 h 6096178"/>
              <a:gd name="connsiteX14" fmla="*/ 8206901 w 9041188"/>
              <a:gd name="connsiteY14" fmla="*/ 1825564 h 6096178"/>
              <a:gd name="connsiteX15" fmla="*/ 8797945 w 9041188"/>
              <a:gd name="connsiteY15" fmla="*/ 2393790 h 6096178"/>
              <a:gd name="connsiteX16" fmla="*/ 8302601 w 9041188"/>
              <a:gd name="connsiteY16" fmla="*/ 3388986 h 6096178"/>
              <a:gd name="connsiteX17" fmla="*/ 9037238 w 9041188"/>
              <a:gd name="connsiteY17" fmla="*/ 4216550 h 6096178"/>
              <a:gd name="connsiteX18" fmla="*/ 8571897 w 9041188"/>
              <a:gd name="connsiteY18" fmla="*/ 5159402 h 6096178"/>
              <a:gd name="connsiteX19" fmla="*/ 8069952 w 9041188"/>
              <a:gd name="connsiteY19" fmla="*/ 5851222 h 6096178"/>
              <a:gd name="connsiteX20" fmla="*/ 6830647 w 9041188"/>
              <a:gd name="connsiteY20" fmla="*/ 6086102 h 6096178"/>
              <a:gd name="connsiteX21" fmla="*/ 5966593 w 9041188"/>
              <a:gd name="connsiteY21" fmla="*/ 5909721 h 6096178"/>
              <a:gd name="connsiteX0" fmla="*/ 1390448 w 9041188"/>
              <a:gd name="connsiteY0" fmla="*/ 5516380 h 6096178"/>
              <a:gd name="connsiteX1" fmla="*/ 925165 w 9041188"/>
              <a:gd name="connsiteY1" fmla="*/ 5185156 h 6096178"/>
              <a:gd name="connsiteX2" fmla="*/ 242782 w 9041188"/>
              <a:gd name="connsiteY2" fmla="*/ 4557924 h 6096178"/>
              <a:gd name="connsiteX3" fmla="*/ 39171 w 9041188"/>
              <a:gd name="connsiteY3" fmla="*/ 4051791 h 6096178"/>
              <a:gd name="connsiteX4" fmla="*/ 69836 w 9041188"/>
              <a:gd name="connsiteY4" fmla="*/ 3517654 h 6096178"/>
              <a:gd name="connsiteX5" fmla="*/ 1386954 w 9041188"/>
              <a:gd name="connsiteY5" fmla="*/ 3059014 h 6096178"/>
              <a:gd name="connsiteX6" fmla="*/ 885926 w 9041188"/>
              <a:gd name="connsiteY6" fmla="*/ 1303862 h 6096178"/>
              <a:gd name="connsiteX7" fmla="*/ 1831806 w 9041188"/>
              <a:gd name="connsiteY7" fmla="*/ 332456 h 6096178"/>
              <a:gd name="connsiteX8" fmla="*/ 2522464 w 9041188"/>
              <a:gd name="connsiteY8" fmla="*/ 794681 h 6096178"/>
              <a:gd name="connsiteX9" fmla="*/ 2765921 w 9041188"/>
              <a:gd name="connsiteY9" fmla="*/ 1173716 h 6096178"/>
              <a:gd name="connsiteX10" fmla="*/ 3786476 w 9041188"/>
              <a:gd name="connsiteY10" fmla="*/ 918704 h 6096178"/>
              <a:gd name="connsiteX11" fmla="*/ 5243738 w 9041188"/>
              <a:gd name="connsiteY11" fmla="*/ 506 h 6096178"/>
              <a:gd name="connsiteX12" fmla="*/ 6076506 w 9041188"/>
              <a:gd name="connsiteY12" fmla="*/ 1054834 h 6096178"/>
              <a:gd name="connsiteX13" fmla="*/ 8087256 w 9041188"/>
              <a:gd name="connsiteY13" fmla="*/ 304406 h 6096178"/>
              <a:gd name="connsiteX14" fmla="*/ 8206901 w 9041188"/>
              <a:gd name="connsiteY14" fmla="*/ 1825564 h 6096178"/>
              <a:gd name="connsiteX15" fmla="*/ 8797945 w 9041188"/>
              <a:gd name="connsiteY15" fmla="*/ 2393790 h 6096178"/>
              <a:gd name="connsiteX16" fmla="*/ 8302601 w 9041188"/>
              <a:gd name="connsiteY16" fmla="*/ 3388986 h 6096178"/>
              <a:gd name="connsiteX17" fmla="*/ 9037238 w 9041188"/>
              <a:gd name="connsiteY17" fmla="*/ 4216550 h 6096178"/>
              <a:gd name="connsiteX18" fmla="*/ 8571897 w 9041188"/>
              <a:gd name="connsiteY18" fmla="*/ 5159402 h 6096178"/>
              <a:gd name="connsiteX19" fmla="*/ 8069952 w 9041188"/>
              <a:gd name="connsiteY19" fmla="*/ 5851222 h 6096178"/>
              <a:gd name="connsiteX20" fmla="*/ 6830647 w 9041188"/>
              <a:gd name="connsiteY20" fmla="*/ 6086102 h 6096178"/>
              <a:gd name="connsiteX21" fmla="*/ 5966593 w 9041188"/>
              <a:gd name="connsiteY21" fmla="*/ 5909721 h 6096178"/>
              <a:gd name="connsiteX0" fmla="*/ 1390448 w 9041188"/>
              <a:gd name="connsiteY0" fmla="*/ 5516381 h 6096179"/>
              <a:gd name="connsiteX1" fmla="*/ 925165 w 9041188"/>
              <a:gd name="connsiteY1" fmla="*/ 5185157 h 6096179"/>
              <a:gd name="connsiteX2" fmla="*/ 242782 w 9041188"/>
              <a:gd name="connsiteY2" fmla="*/ 4557925 h 6096179"/>
              <a:gd name="connsiteX3" fmla="*/ 39171 w 9041188"/>
              <a:gd name="connsiteY3" fmla="*/ 4051792 h 6096179"/>
              <a:gd name="connsiteX4" fmla="*/ 69836 w 9041188"/>
              <a:gd name="connsiteY4" fmla="*/ 3517655 h 6096179"/>
              <a:gd name="connsiteX5" fmla="*/ 1386954 w 9041188"/>
              <a:gd name="connsiteY5" fmla="*/ 3059015 h 6096179"/>
              <a:gd name="connsiteX6" fmla="*/ 885926 w 9041188"/>
              <a:gd name="connsiteY6" fmla="*/ 1303863 h 6096179"/>
              <a:gd name="connsiteX7" fmla="*/ 1831806 w 9041188"/>
              <a:gd name="connsiteY7" fmla="*/ 332457 h 6096179"/>
              <a:gd name="connsiteX8" fmla="*/ 2522464 w 9041188"/>
              <a:gd name="connsiteY8" fmla="*/ 794682 h 6096179"/>
              <a:gd name="connsiteX9" fmla="*/ 3079866 w 9041188"/>
              <a:gd name="connsiteY9" fmla="*/ 1173863 h 6096179"/>
              <a:gd name="connsiteX10" fmla="*/ 3786476 w 9041188"/>
              <a:gd name="connsiteY10" fmla="*/ 918705 h 6096179"/>
              <a:gd name="connsiteX11" fmla="*/ 5243738 w 9041188"/>
              <a:gd name="connsiteY11" fmla="*/ 507 h 6096179"/>
              <a:gd name="connsiteX12" fmla="*/ 6076506 w 9041188"/>
              <a:gd name="connsiteY12" fmla="*/ 1054835 h 6096179"/>
              <a:gd name="connsiteX13" fmla="*/ 8087256 w 9041188"/>
              <a:gd name="connsiteY13" fmla="*/ 304407 h 6096179"/>
              <a:gd name="connsiteX14" fmla="*/ 8206901 w 9041188"/>
              <a:gd name="connsiteY14" fmla="*/ 1825565 h 6096179"/>
              <a:gd name="connsiteX15" fmla="*/ 8797945 w 9041188"/>
              <a:gd name="connsiteY15" fmla="*/ 2393791 h 6096179"/>
              <a:gd name="connsiteX16" fmla="*/ 8302601 w 9041188"/>
              <a:gd name="connsiteY16" fmla="*/ 3388987 h 6096179"/>
              <a:gd name="connsiteX17" fmla="*/ 9037238 w 9041188"/>
              <a:gd name="connsiteY17" fmla="*/ 4216551 h 6096179"/>
              <a:gd name="connsiteX18" fmla="*/ 8571897 w 9041188"/>
              <a:gd name="connsiteY18" fmla="*/ 5159403 h 6096179"/>
              <a:gd name="connsiteX19" fmla="*/ 8069952 w 9041188"/>
              <a:gd name="connsiteY19" fmla="*/ 5851223 h 6096179"/>
              <a:gd name="connsiteX20" fmla="*/ 6830647 w 9041188"/>
              <a:gd name="connsiteY20" fmla="*/ 6086103 h 6096179"/>
              <a:gd name="connsiteX21" fmla="*/ 5966593 w 9041188"/>
              <a:gd name="connsiteY21" fmla="*/ 5909722 h 6096179"/>
              <a:gd name="connsiteX0" fmla="*/ 1390448 w 9041188"/>
              <a:gd name="connsiteY0" fmla="*/ 5516381 h 6096179"/>
              <a:gd name="connsiteX1" fmla="*/ 925165 w 9041188"/>
              <a:gd name="connsiteY1" fmla="*/ 5185157 h 6096179"/>
              <a:gd name="connsiteX2" fmla="*/ 242782 w 9041188"/>
              <a:gd name="connsiteY2" fmla="*/ 4557925 h 6096179"/>
              <a:gd name="connsiteX3" fmla="*/ 39171 w 9041188"/>
              <a:gd name="connsiteY3" fmla="*/ 4051792 h 6096179"/>
              <a:gd name="connsiteX4" fmla="*/ 69836 w 9041188"/>
              <a:gd name="connsiteY4" fmla="*/ 3517655 h 6096179"/>
              <a:gd name="connsiteX5" fmla="*/ 1386954 w 9041188"/>
              <a:gd name="connsiteY5" fmla="*/ 3059015 h 6096179"/>
              <a:gd name="connsiteX6" fmla="*/ 885926 w 9041188"/>
              <a:gd name="connsiteY6" fmla="*/ 1303863 h 6096179"/>
              <a:gd name="connsiteX7" fmla="*/ 1831806 w 9041188"/>
              <a:gd name="connsiteY7" fmla="*/ 332457 h 6096179"/>
              <a:gd name="connsiteX8" fmla="*/ 2522464 w 9041188"/>
              <a:gd name="connsiteY8" fmla="*/ 794682 h 6096179"/>
              <a:gd name="connsiteX9" fmla="*/ 3079866 w 9041188"/>
              <a:gd name="connsiteY9" fmla="*/ 1173863 h 6096179"/>
              <a:gd name="connsiteX10" fmla="*/ 3786476 w 9041188"/>
              <a:gd name="connsiteY10" fmla="*/ 918705 h 6096179"/>
              <a:gd name="connsiteX11" fmla="*/ 5243738 w 9041188"/>
              <a:gd name="connsiteY11" fmla="*/ 507 h 6096179"/>
              <a:gd name="connsiteX12" fmla="*/ 6076506 w 9041188"/>
              <a:gd name="connsiteY12" fmla="*/ 1054835 h 6096179"/>
              <a:gd name="connsiteX13" fmla="*/ 8087256 w 9041188"/>
              <a:gd name="connsiteY13" fmla="*/ 304407 h 6096179"/>
              <a:gd name="connsiteX14" fmla="*/ 8206901 w 9041188"/>
              <a:gd name="connsiteY14" fmla="*/ 1825565 h 6096179"/>
              <a:gd name="connsiteX15" fmla="*/ 8797945 w 9041188"/>
              <a:gd name="connsiteY15" fmla="*/ 2393791 h 6096179"/>
              <a:gd name="connsiteX16" fmla="*/ 8302601 w 9041188"/>
              <a:gd name="connsiteY16" fmla="*/ 3388987 h 6096179"/>
              <a:gd name="connsiteX17" fmla="*/ 9037238 w 9041188"/>
              <a:gd name="connsiteY17" fmla="*/ 4216551 h 6096179"/>
              <a:gd name="connsiteX18" fmla="*/ 8571897 w 9041188"/>
              <a:gd name="connsiteY18" fmla="*/ 5159403 h 6096179"/>
              <a:gd name="connsiteX19" fmla="*/ 8069952 w 9041188"/>
              <a:gd name="connsiteY19" fmla="*/ 5851223 h 6096179"/>
              <a:gd name="connsiteX20" fmla="*/ 6830647 w 9041188"/>
              <a:gd name="connsiteY20" fmla="*/ 6086103 h 6096179"/>
              <a:gd name="connsiteX21" fmla="*/ 5966593 w 9041188"/>
              <a:gd name="connsiteY21" fmla="*/ 5909722 h 6096179"/>
              <a:gd name="connsiteX0" fmla="*/ 1390448 w 9041188"/>
              <a:gd name="connsiteY0" fmla="*/ 5516381 h 6096179"/>
              <a:gd name="connsiteX1" fmla="*/ 925165 w 9041188"/>
              <a:gd name="connsiteY1" fmla="*/ 5185157 h 6096179"/>
              <a:gd name="connsiteX2" fmla="*/ 242782 w 9041188"/>
              <a:gd name="connsiteY2" fmla="*/ 4557925 h 6096179"/>
              <a:gd name="connsiteX3" fmla="*/ 39171 w 9041188"/>
              <a:gd name="connsiteY3" fmla="*/ 4051792 h 6096179"/>
              <a:gd name="connsiteX4" fmla="*/ 69836 w 9041188"/>
              <a:gd name="connsiteY4" fmla="*/ 3517655 h 6096179"/>
              <a:gd name="connsiteX5" fmla="*/ 1386954 w 9041188"/>
              <a:gd name="connsiteY5" fmla="*/ 3059015 h 6096179"/>
              <a:gd name="connsiteX6" fmla="*/ 885926 w 9041188"/>
              <a:gd name="connsiteY6" fmla="*/ 1303863 h 6096179"/>
              <a:gd name="connsiteX7" fmla="*/ 1831806 w 9041188"/>
              <a:gd name="connsiteY7" fmla="*/ 332457 h 6096179"/>
              <a:gd name="connsiteX8" fmla="*/ 2522464 w 9041188"/>
              <a:gd name="connsiteY8" fmla="*/ 794682 h 6096179"/>
              <a:gd name="connsiteX9" fmla="*/ 3079866 w 9041188"/>
              <a:gd name="connsiteY9" fmla="*/ 1173863 h 6096179"/>
              <a:gd name="connsiteX10" fmla="*/ 3786476 w 9041188"/>
              <a:gd name="connsiteY10" fmla="*/ 918705 h 6096179"/>
              <a:gd name="connsiteX11" fmla="*/ 5243738 w 9041188"/>
              <a:gd name="connsiteY11" fmla="*/ 507 h 6096179"/>
              <a:gd name="connsiteX12" fmla="*/ 6076506 w 9041188"/>
              <a:gd name="connsiteY12" fmla="*/ 1054835 h 6096179"/>
              <a:gd name="connsiteX13" fmla="*/ 8087256 w 9041188"/>
              <a:gd name="connsiteY13" fmla="*/ 304407 h 6096179"/>
              <a:gd name="connsiteX14" fmla="*/ 8206901 w 9041188"/>
              <a:gd name="connsiteY14" fmla="*/ 1825565 h 6096179"/>
              <a:gd name="connsiteX15" fmla="*/ 8797945 w 9041188"/>
              <a:gd name="connsiteY15" fmla="*/ 2393791 h 6096179"/>
              <a:gd name="connsiteX16" fmla="*/ 8302601 w 9041188"/>
              <a:gd name="connsiteY16" fmla="*/ 3388987 h 6096179"/>
              <a:gd name="connsiteX17" fmla="*/ 9037238 w 9041188"/>
              <a:gd name="connsiteY17" fmla="*/ 4216551 h 6096179"/>
              <a:gd name="connsiteX18" fmla="*/ 8571897 w 9041188"/>
              <a:gd name="connsiteY18" fmla="*/ 5159403 h 6096179"/>
              <a:gd name="connsiteX19" fmla="*/ 8069952 w 9041188"/>
              <a:gd name="connsiteY19" fmla="*/ 5851223 h 6096179"/>
              <a:gd name="connsiteX20" fmla="*/ 6830647 w 9041188"/>
              <a:gd name="connsiteY20" fmla="*/ 6086103 h 6096179"/>
              <a:gd name="connsiteX21" fmla="*/ 5966593 w 9041188"/>
              <a:gd name="connsiteY21" fmla="*/ 5909722 h 6096179"/>
              <a:gd name="connsiteX0" fmla="*/ 1390448 w 9041188"/>
              <a:gd name="connsiteY0" fmla="*/ 5516381 h 6096179"/>
              <a:gd name="connsiteX1" fmla="*/ 925165 w 9041188"/>
              <a:gd name="connsiteY1" fmla="*/ 5185157 h 6096179"/>
              <a:gd name="connsiteX2" fmla="*/ 242782 w 9041188"/>
              <a:gd name="connsiteY2" fmla="*/ 4557925 h 6096179"/>
              <a:gd name="connsiteX3" fmla="*/ 39171 w 9041188"/>
              <a:gd name="connsiteY3" fmla="*/ 4051792 h 6096179"/>
              <a:gd name="connsiteX4" fmla="*/ 69836 w 9041188"/>
              <a:gd name="connsiteY4" fmla="*/ 3517655 h 6096179"/>
              <a:gd name="connsiteX5" fmla="*/ 1386954 w 9041188"/>
              <a:gd name="connsiteY5" fmla="*/ 3059015 h 6096179"/>
              <a:gd name="connsiteX6" fmla="*/ 885926 w 9041188"/>
              <a:gd name="connsiteY6" fmla="*/ 1303863 h 6096179"/>
              <a:gd name="connsiteX7" fmla="*/ 1831806 w 9041188"/>
              <a:gd name="connsiteY7" fmla="*/ 332457 h 6096179"/>
              <a:gd name="connsiteX8" fmla="*/ 2522464 w 9041188"/>
              <a:gd name="connsiteY8" fmla="*/ 794682 h 6096179"/>
              <a:gd name="connsiteX9" fmla="*/ 3079866 w 9041188"/>
              <a:gd name="connsiteY9" fmla="*/ 1173863 h 6096179"/>
              <a:gd name="connsiteX10" fmla="*/ 3786476 w 9041188"/>
              <a:gd name="connsiteY10" fmla="*/ 918705 h 6096179"/>
              <a:gd name="connsiteX11" fmla="*/ 5243738 w 9041188"/>
              <a:gd name="connsiteY11" fmla="*/ 507 h 6096179"/>
              <a:gd name="connsiteX12" fmla="*/ 6076506 w 9041188"/>
              <a:gd name="connsiteY12" fmla="*/ 1054835 h 6096179"/>
              <a:gd name="connsiteX13" fmla="*/ 8087256 w 9041188"/>
              <a:gd name="connsiteY13" fmla="*/ 304407 h 6096179"/>
              <a:gd name="connsiteX14" fmla="*/ 8206901 w 9041188"/>
              <a:gd name="connsiteY14" fmla="*/ 1825565 h 6096179"/>
              <a:gd name="connsiteX15" fmla="*/ 8797945 w 9041188"/>
              <a:gd name="connsiteY15" fmla="*/ 2393791 h 6096179"/>
              <a:gd name="connsiteX16" fmla="*/ 8302601 w 9041188"/>
              <a:gd name="connsiteY16" fmla="*/ 3388987 h 6096179"/>
              <a:gd name="connsiteX17" fmla="*/ 9037238 w 9041188"/>
              <a:gd name="connsiteY17" fmla="*/ 4216551 h 6096179"/>
              <a:gd name="connsiteX18" fmla="*/ 8571897 w 9041188"/>
              <a:gd name="connsiteY18" fmla="*/ 5159403 h 6096179"/>
              <a:gd name="connsiteX19" fmla="*/ 8069952 w 9041188"/>
              <a:gd name="connsiteY19" fmla="*/ 5851223 h 6096179"/>
              <a:gd name="connsiteX20" fmla="*/ 6830647 w 9041188"/>
              <a:gd name="connsiteY20" fmla="*/ 6086103 h 6096179"/>
              <a:gd name="connsiteX21" fmla="*/ 5966593 w 9041188"/>
              <a:gd name="connsiteY21" fmla="*/ 5909722 h 6096179"/>
              <a:gd name="connsiteX0" fmla="*/ 1390448 w 9041188"/>
              <a:gd name="connsiteY0" fmla="*/ 5516381 h 6096179"/>
              <a:gd name="connsiteX1" fmla="*/ 925165 w 9041188"/>
              <a:gd name="connsiteY1" fmla="*/ 5185157 h 6096179"/>
              <a:gd name="connsiteX2" fmla="*/ 242782 w 9041188"/>
              <a:gd name="connsiteY2" fmla="*/ 4557925 h 6096179"/>
              <a:gd name="connsiteX3" fmla="*/ 39171 w 9041188"/>
              <a:gd name="connsiteY3" fmla="*/ 4051792 h 6096179"/>
              <a:gd name="connsiteX4" fmla="*/ 69836 w 9041188"/>
              <a:gd name="connsiteY4" fmla="*/ 3517655 h 6096179"/>
              <a:gd name="connsiteX5" fmla="*/ 1386954 w 9041188"/>
              <a:gd name="connsiteY5" fmla="*/ 3059015 h 6096179"/>
              <a:gd name="connsiteX6" fmla="*/ 885926 w 9041188"/>
              <a:gd name="connsiteY6" fmla="*/ 1303863 h 6096179"/>
              <a:gd name="connsiteX7" fmla="*/ 1831806 w 9041188"/>
              <a:gd name="connsiteY7" fmla="*/ 332457 h 6096179"/>
              <a:gd name="connsiteX8" fmla="*/ 2522464 w 9041188"/>
              <a:gd name="connsiteY8" fmla="*/ 794682 h 6096179"/>
              <a:gd name="connsiteX9" fmla="*/ 3079866 w 9041188"/>
              <a:gd name="connsiteY9" fmla="*/ 1173863 h 6096179"/>
              <a:gd name="connsiteX10" fmla="*/ 3786476 w 9041188"/>
              <a:gd name="connsiteY10" fmla="*/ 918705 h 6096179"/>
              <a:gd name="connsiteX11" fmla="*/ 5243738 w 9041188"/>
              <a:gd name="connsiteY11" fmla="*/ 507 h 6096179"/>
              <a:gd name="connsiteX12" fmla="*/ 6076506 w 9041188"/>
              <a:gd name="connsiteY12" fmla="*/ 1054835 h 6096179"/>
              <a:gd name="connsiteX13" fmla="*/ 8087256 w 9041188"/>
              <a:gd name="connsiteY13" fmla="*/ 304407 h 6096179"/>
              <a:gd name="connsiteX14" fmla="*/ 8206901 w 9041188"/>
              <a:gd name="connsiteY14" fmla="*/ 1825565 h 6096179"/>
              <a:gd name="connsiteX15" fmla="*/ 8797945 w 9041188"/>
              <a:gd name="connsiteY15" fmla="*/ 2393791 h 6096179"/>
              <a:gd name="connsiteX16" fmla="*/ 8302601 w 9041188"/>
              <a:gd name="connsiteY16" fmla="*/ 3388987 h 6096179"/>
              <a:gd name="connsiteX17" fmla="*/ 9037238 w 9041188"/>
              <a:gd name="connsiteY17" fmla="*/ 4216551 h 6096179"/>
              <a:gd name="connsiteX18" fmla="*/ 8571897 w 9041188"/>
              <a:gd name="connsiteY18" fmla="*/ 5159403 h 6096179"/>
              <a:gd name="connsiteX19" fmla="*/ 8069952 w 9041188"/>
              <a:gd name="connsiteY19" fmla="*/ 5851223 h 6096179"/>
              <a:gd name="connsiteX20" fmla="*/ 6830647 w 9041188"/>
              <a:gd name="connsiteY20" fmla="*/ 6086103 h 6096179"/>
              <a:gd name="connsiteX21" fmla="*/ 5966593 w 9041188"/>
              <a:gd name="connsiteY21" fmla="*/ 5909722 h 6096179"/>
              <a:gd name="connsiteX0" fmla="*/ 1390448 w 9046022"/>
              <a:gd name="connsiteY0" fmla="*/ 5516381 h 6096179"/>
              <a:gd name="connsiteX1" fmla="*/ 925165 w 9046022"/>
              <a:gd name="connsiteY1" fmla="*/ 5185157 h 6096179"/>
              <a:gd name="connsiteX2" fmla="*/ 242782 w 9046022"/>
              <a:gd name="connsiteY2" fmla="*/ 4557925 h 6096179"/>
              <a:gd name="connsiteX3" fmla="*/ 39171 w 9046022"/>
              <a:gd name="connsiteY3" fmla="*/ 4051792 h 6096179"/>
              <a:gd name="connsiteX4" fmla="*/ 69836 w 9046022"/>
              <a:gd name="connsiteY4" fmla="*/ 3517655 h 6096179"/>
              <a:gd name="connsiteX5" fmla="*/ 1386954 w 9046022"/>
              <a:gd name="connsiteY5" fmla="*/ 3059015 h 6096179"/>
              <a:gd name="connsiteX6" fmla="*/ 885926 w 9046022"/>
              <a:gd name="connsiteY6" fmla="*/ 1303863 h 6096179"/>
              <a:gd name="connsiteX7" fmla="*/ 1831806 w 9046022"/>
              <a:gd name="connsiteY7" fmla="*/ 332457 h 6096179"/>
              <a:gd name="connsiteX8" fmla="*/ 2522464 w 9046022"/>
              <a:gd name="connsiteY8" fmla="*/ 794682 h 6096179"/>
              <a:gd name="connsiteX9" fmla="*/ 3079866 w 9046022"/>
              <a:gd name="connsiteY9" fmla="*/ 1173863 h 6096179"/>
              <a:gd name="connsiteX10" fmla="*/ 3786476 w 9046022"/>
              <a:gd name="connsiteY10" fmla="*/ 918705 h 6096179"/>
              <a:gd name="connsiteX11" fmla="*/ 5243738 w 9046022"/>
              <a:gd name="connsiteY11" fmla="*/ 507 h 6096179"/>
              <a:gd name="connsiteX12" fmla="*/ 6076506 w 9046022"/>
              <a:gd name="connsiteY12" fmla="*/ 1054835 h 6096179"/>
              <a:gd name="connsiteX13" fmla="*/ 8087256 w 9046022"/>
              <a:gd name="connsiteY13" fmla="*/ 304407 h 6096179"/>
              <a:gd name="connsiteX14" fmla="*/ 8206901 w 9046022"/>
              <a:gd name="connsiteY14" fmla="*/ 1825565 h 6096179"/>
              <a:gd name="connsiteX15" fmla="*/ 8797945 w 9046022"/>
              <a:gd name="connsiteY15" fmla="*/ 2393791 h 6096179"/>
              <a:gd name="connsiteX16" fmla="*/ 8302601 w 9046022"/>
              <a:gd name="connsiteY16" fmla="*/ 3388987 h 6096179"/>
              <a:gd name="connsiteX17" fmla="*/ 9037238 w 9046022"/>
              <a:gd name="connsiteY17" fmla="*/ 4216551 h 6096179"/>
              <a:gd name="connsiteX18" fmla="*/ 8667560 w 9046022"/>
              <a:gd name="connsiteY18" fmla="*/ 5214641 h 6096179"/>
              <a:gd name="connsiteX19" fmla="*/ 8069952 w 9046022"/>
              <a:gd name="connsiteY19" fmla="*/ 5851223 h 6096179"/>
              <a:gd name="connsiteX20" fmla="*/ 6830647 w 9046022"/>
              <a:gd name="connsiteY20" fmla="*/ 6086103 h 6096179"/>
              <a:gd name="connsiteX21" fmla="*/ 5966593 w 9046022"/>
              <a:gd name="connsiteY21" fmla="*/ 5909722 h 6096179"/>
              <a:gd name="connsiteX0" fmla="*/ 1462105 w 9117679"/>
              <a:gd name="connsiteY0" fmla="*/ 5516381 h 6096179"/>
              <a:gd name="connsiteX1" fmla="*/ 996822 w 9117679"/>
              <a:gd name="connsiteY1" fmla="*/ 5185157 h 6096179"/>
              <a:gd name="connsiteX2" fmla="*/ 314439 w 9117679"/>
              <a:gd name="connsiteY2" fmla="*/ 4557925 h 6096179"/>
              <a:gd name="connsiteX3" fmla="*/ 56237 w 9117679"/>
              <a:gd name="connsiteY3" fmla="*/ 4065944 h 6096179"/>
              <a:gd name="connsiteX4" fmla="*/ 141493 w 9117679"/>
              <a:gd name="connsiteY4" fmla="*/ 3517655 h 6096179"/>
              <a:gd name="connsiteX5" fmla="*/ 1458611 w 9117679"/>
              <a:gd name="connsiteY5" fmla="*/ 3059015 h 6096179"/>
              <a:gd name="connsiteX6" fmla="*/ 957583 w 9117679"/>
              <a:gd name="connsiteY6" fmla="*/ 1303863 h 6096179"/>
              <a:gd name="connsiteX7" fmla="*/ 1903463 w 9117679"/>
              <a:gd name="connsiteY7" fmla="*/ 332457 h 6096179"/>
              <a:gd name="connsiteX8" fmla="*/ 2594121 w 9117679"/>
              <a:gd name="connsiteY8" fmla="*/ 794682 h 6096179"/>
              <a:gd name="connsiteX9" fmla="*/ 3151523 w 9117679"/>
              <a:gd name="connsiteY9" fmla="*/ 1173863 h 6096179"/>
              <a:gd name="connsiteX10" fmla="*/ 3858133 w 9117679"/>
              <a:gd name="connsiteY10" fmla="*/ 918705 h 6096179"/>
              <a:gd name="connsiteX11" fmla="*/ 5315395 w 9117679"/>
              <a:gd name="connsiteY11" fmla="*/ 507 h 6096179"/>
              <a:gd name="connsiteX12" fmla="*/ 6148163 w 9117679"/>
              <a:gd name="connsiteY12" fmla="*/ 1054835 h 6096179"/>
              <a:gd name="connsiteX13" fmla="*/ 8158913 w 9117679"/>
              <a:gd name="connsiteY13" fmla="*/ 304407 h 6096179"/>
              <a:gd name="connsiteX14" fmla="*/ 8278558 w 9117679"/>
              <a:gd name="connsiteY14" fmla="*/ 1825565 h 6096179"/>
              <a:gd name="connsiteX15" fmla="*/ 8869602 w 9117679"/>
              <a:gd name="connsiteY15" fmla="*/ 2393791 h 6096179"/>
              <a:gd name="connsiteX16" fmla="*/ 8374258 w 9117679"/>
              <a:gd name="connsiteY16" fmla="*/ 3388987 h 6096179"/>
              <a:gd name="connsiteX17" fmla="*/ 9108895 w 9117679"/>
              <a:gd name="connsiteY17" fmla="*/ 4216551 h 6096179"/>
              <a:gd name="connsiteX18" fmla="*/ 8739217 w 9117679"/>
              <a:gd name="connsiteY18" fmla="*/ 5214641 h 6096179"/>
              <a:gd name="connsiteX19" fmla="*/ 8141609 w 9117679"/>
              <a:gd name="connsiteY19" fmla="*/ 5851223 h 6096179"/>
              <a:gd name="connsiteX20" fmla="*/ 6902304 w 9117679"/>
              <a:gd name="connsiteY20" fmla="*/ 6086103 h 6096179"/>
              <a:gd name="connsiteX21" fmla="*/ 6038250 w 9117679"/>
              <a:gd name="connsiteY21" fmla="*/ 5909722 h 6096179"/>
              <a:gd name="connsiteX0" fmla="*/ 1462105 w 9117679"/>
              <a:gd name="connsiteY0" fmla="*/ 5516384 h 6096182"/>
              <a:gd name="connsiteX1" fmla="*/ 996822 w 9117679"/>
              <a:gd name="connsiteY1" fmla="*/ 5185160 h 6096182"/>
              <a:gd name="connsiteX2" fmla="*/ 314439 w 9117679"/>
              <a:gd name="connsiteY2" fmla="*/ 4557928 h 6096182"/>
              <a:gd name="connsiteX3" fmla="*/ 56237 w 9117679"/>
              <a:gd name="connsiteY3" fmla="*/ 4065947 h 6096182"/>
              <a:gd name="connsiteX4" fmla="*/ 141493 w 9117679"/>
              <a:gd name="connsiteY4" fmla="*/ 3517658 h 6096182"/>
              <a:gd name="connsiteX5" fmla="*/ 1458611 w 9117679"/>
              <a:gd name="connsiteY5" fmla="*/ 3059018 h 6096182"/>
              <a:gd name="connsiteX6" fmla="*/ 957583 w 9117679"/>
              <a:gd name="connsiteY6" fmla="*/ 1303866 h 6096182"/>
              <a:gd name="connsiteX7" fmla="*/ 1903463 w 9117679"/>
              <a:gd name="connsiteY7" fmla="*/ 332460 h 6096182"/>
              <a:gd name="connsiteX8" fmla="*/ 2594121 w 9117679"/>
              <a:gd name="connsiteY8" fmla="*/ 794685 h 6096182"/>
              <a:gd name="connsiteX9" fmla="*/ 3165218 w 9117679"/>
              <a:gd name="connsiteY9" fmla="*/ 1201311 h 6096182"/>
              <a:gd name="connsiteX10" fmla="*/ 3858133 w 9117679"/>
              <a:gd name="connsiteY10" fmla="*/ 918708 h 6096182"/>
              <a:gd name="connsiteX11" fmla="*/ 5315395 w 9117679"/>
              <a:gd name="connsiteY11" fmla="*/ 510 h 6096182"/>
              <a:gd name="connsiteX12" fmla="*/ 6148163 w 9117679"/>
              <a:gd name="connsiteY12" fmla="*/ 1054838 h 6096182"/>
              <a:gd name="connsiteX13" fmla="*/ 8158913 w 9117679"/>
              <a:gd name="connsiteY13" fmla="*/ 304410 h 6096182"/>
              <a:gd name="connsiteX14" fmla="*/ 8278558 w 9117679"/>
              <a:gd name="connsiteY14" fmla="*/ 1825568 h 6096182"/>
              <a:gd name="connsiteX15" fmla="*/ 8869602 w 9117679"/>
              <a:gd name="connsiteY15" fmla="*/ 2393794 h 6096182"/>
              <a:gd name="connsiteX16" fmla="*/ 8374258 w 9117679"/>
              <a:gd name="connsiteY16" fmla="*/ 3388990 h 6096182"/>
              <a:gd name="connsiteX17" fmla="*/ 9108895 w 9117679"/>
              <a:gd name="connsiteY17" fmla="*/ 4216554 h 6096182"/>
              <a:gd name="connsiteX18" fmla="*/ 8739217 w 9117679"/>
              <a:gd name="connsiteY18" fmla="*/ 5214644 h 6096182"/>
              <a:gd name="connsiteX19" fmla="*/ 8141609 w 9117679"/>
              <a:gd name="connsiteY19" fmla="*/ 5851226 h 6096182"/>
              <a:gd name="connsiteX20" fmla="*/ 6902304 w 9117679"/>
              <a:gd name="connsiteY20" fmla="*/ 6086106 h 6096182"/>
              <a:gd name="connsiteX21" fmla="*/ 6038250 w 9117679"/>
              <a:gd name="connsiteY21" fmla="*/ 5909725 h 6096182"/>
              <a:gd name="connsiteX0" fmla="*/ 1462105 w 9117679"/>
              <a:gd name="connsiteY0" fmla="*/ 5519798 h 6099596"/>
              <a:gd name="connsiteX1" fmla="*/ 996822 w 9117679"/>
              <a:gd name="connsiteY1" fmla="*/ 5188574 h 6099596"/>
              <a:gd name="connsiteX2" fmla="*/ 314439 w 9117679"/>
              <a:gd name="connsiteY2" fmla="*/ 4561342 h 6099596"/>
              <a:gd name="connsiteX3" fmla="*/ 56237 w 9117679"/>
              <a:gd name="connsiteY3" fmla="*/ 4069361 h 6099596"/>
              <a:gd name="connsiteX4" fmla="*/ 141493 w 9117679"/>
              <a:gd name="connsiteY4" fmla="*/ 3521072 h 6099596"/>
              <a:gd name="connsiteX5" fmla="*/ 1458611 w 9117679"/>
              <a:gd name="connsiteY5" fmla="*/ 3062432 h 6099596"/>
              <a:gd name="connsiteX6" fmla="*/ 957583 w 9117679"/>
              <a:gd name="connsiteY6" fmla="*/ 1307280 h 6099596"/>
              <a:gd name="connsiteX7" fmla="*/ 1903463 w 9117679"/>
              <a:gd name="connsiteY7" fmla="*/ 335874 h 6099596"/>
              <a:gd name="connsiteX8" fmla="*/ 2594121 w 9117679"/>
              <a:gd name="connsiteY8" fmla="*/ 798099 h 6099596"/>
              <a:gd name="connsiteX9" fmla="*/ 3165218 w 9117679"/>
              <a:gd name="connsiteY9" fmla="*/ 1204725 h 6099596"/>
              <a:gd name="connsiteX10" fmla="*/ 3858133 w 9117679"/>
              <a:gd name="connsiteY10" fmla="*/ 922122 h 6099596"/>
              <a:gd name="connsiteX11" fmla="*/ 5315395 w 9117679"/>
              <a:gd name="connsiteY11" fmla="*/ 3924 h 6099596"/>
              <a:gd name="connsiteX12" fmla="*/ 6066366 w 9117679"/>
              <a:gd name="connsiteY12" fmla="*/ 1317723 h 6099596"/>
              <a:gd name="connsiteX13" fmla="*/ 8158913 w 9117679"/>
              <a:gd name="connsiteY13" fmla="*/ 307824 h 6099596"/>
              <a:gd name="connsiteX14" fmla="*/ 8278558 w 9117679"/>
              <a:gd name="connsiteY14" fmla="*/ 1828982 h 6099596"/>
              <a:gd name="connsiteX15" fmla="*/ 8869602 w 9117679"/>
              <a:gd name="connsiteY15" fmla="*/ 2397208 h 6099596"/>
              <a:gd name="connsiteX16" fmla="*/ 8374258 w 9117679"/>
              <a:gd name="connsiteY16" fmla="*/ 3392404 h 6099596"/>
              <a:gd name="connsiteX17" fmla="*/ 9108895 w 9117679"/>
              <a:gd name="connsiteY17" fmla="*/ 4219968 h 6099596"/>
              <a:gd name="connsiteX18" fmla="*/ 8739217 w 9117679"/>
              <a:gd name="connsiteY18" fmla="*/ 5218058 h 6099596"/>
              <a:gd name="connsiteX19" fmla="*/ 8141609 w 9117679"/>
              <a:gd name="connsiteY19" fmla="*/ 5854640 h 6099596"/>
              <a:gd name="connsiteX20" fmla="*/ 6902304 w 9117679"/>
              <a:gd name="connsiteY20" fmla="*/ 6089520 h 6099596"/>
              <a:gd name="connsiteX21" fmla="*/ 6038250 w 9117679"/>
              <a:gd name="connsiteY21" fmla="*/ 5913139 h 6099596"/>
              <a:gd name="connsiteX0" fmla="*/ 1462105 w 9117679"/>
              <a:gd name="connsiteY0" fmla="*/ 5519798 h 6099596"/>
              <a:gd name="connsiteX1" fmla="*/ 996822 w 9117679"/>
              <a:gd name="connsiteY1" fmla="*/ 5188574 h 6099596"/>
              <a:gd name="connsiteX2" fmla="*/ 314439 w 9117679"/>
              <a:gd name="connsiteY2" fmla="*/ 4561342 h 6099596"/>
              <a:gd name="connsiteX3" fmla="*/ 56237 w 9117679"/>
              <a:gd name="connsiteY3" fmla="*/ 4069361 h 6099596"/>
              <a:gd name="connsiteX4" fmla="*/ 141493 w 9117679"/>
              <a:gd name="connsiteY4" fmla="*/ 3521072 h 6099596"/>
              <a:gd name="connsiteX5" fmla="*/ 1458611 w 9117679"/>
              <a:gd name="connsiteY5" fmla="*/ 3062432 h 6099596"/>
              <a:gd name="connsiteX6" fmla="*/ 957583 w 9117679"/>
              <a:gd name="connsiteY6" fmla="*/ 1307280 h 6099596"/>
              <a:gd name="connsiteX7" fmla="*/ 1903463 w 9117679"/>
              <a:gd name="connsiteY7" fmla="*/ 335874 h 6099596"/>
              <a:gd name="connsiteX8" fmla="*/ 2594121 w 9117679"/>
              <a:gd name="connsiteY8" fmla="*/ 798099 h 6099596"/>
              <a:gd name="connsiteX9" fmla="*/ 3165218 w 9117679"/>
              <a:gd name="connsiteY9" fmla="*/ 1204725 h 6099596"/>
              <a:gd name="connsiteX10" fmla="*/ 3858133 w 9117679"/>
              <a:gd name="connsiteY10" fmla="*/ 922122 h 6099596"/>
              <a:gd name="connsiteX11" fmla="*/ 5315395 w 9117679"/>
              <a:gd name="connsiteY11" fmla="*/ 3924 h 6099596"/>
              <a:gd name="connsiteX12" fmla="*/ 6066366 w 9117679"/>
              <a:gd name="connsiteY12" fmla="*/ 1317723 h 6099596"/>
              <a:gd name="connsiteX13" fmla="*/ 8104442 w 9117679"/>
              <a:gd name="connsiteY13" fmla="*/ 744645 h 6099596"/>
              <a:gd name="connsiteX14" fmla="*/ 8278558 w 9117679"/>
              <a:gd name="connsiteY14" fmla="*/ 1828982 h 6099596"/>
              <a:gd name="connsiteX15" fmla="*/ 8869602 w 9117679"/>
              <a:gd name="connsiteY15" fmla="*/ 2397208 h 6099596"/>
              <a:gd name="connsiteX16" fmla="*/ 8374258 w 9117679"/>
              <a:gd name="connsiteY16" fmla="*/ 3392404 h 6099596"/>
              <a:gd name="connsiteX17" fmla="*/ 9108895 w 9117679"/>
              <a:gd name="connsiteY17" fmla="*/ 4219968 h 6099596"/>
              <a:gd name="connsiteX18" fmla="*/ 8739217 w 9117679"/>
              <a:gd name="connsiteY18" fmla="*/ 5218058 h 6099596"/>
              <a:gd name="connsiteX19" fmla="*/ 8141609 w 9117679"/>
              <a:gd name="connsiteY19" fmla="*/ 5854640 h 6099596"/>
              <a:gd name="connsiteX20" fmla="*/ 6902304 w 9117679"/>
              <a:gd name="connsiteY20" fmla="*/ 6089520 h 6099596"/>
              <a:gd name="connsiteX21" fmla="*/ 6038250 w 9117679"/>
              <a:gd name="connsiteY21" fmla="*/ 5913139 h 6099596"/>
              <a:gd name="connsiteX0" fmla="*/ 1462105 w 9117679"/>
              <a:gd name="connsiteY0" fmla="*/ 5519798 h 6099596"/>
              <a:gd name="connsiteX1" fmla="*/ 996822 w 9117679"/>
              <a:gd name="connsiteY1" fmla="*/ 5188574 h 6099596"/>
              <a:gd name="connsiteX2" fmla="*/ 314439 w 9117679"/>
              <a:gd name="connsiteY2" fmla="*/ 4561342 h 6099596"/>
              <a:gd name="connsiteX3" fmla="*/ 56237 w 9117679"/>
              <a:gd name="connsiteY3" fmla="*/ 4069361 h 6099596"/>
              <a:gd name="connsiteX4" fmla="*/ 141493 w 9117679"/>
              <a:gd name="connsiteY4" fmla="*/ 3521072 h 6099596"/>
              <a:gd name="connsiteX5" fmla="*/ 1458611 w 9117679"/>
              <a:gd name="connsiteY5" fmla="*/ 3062432 h 6099596"/>
              <a:gd name="connsiteX6" fmla="*/ 957583 w 9117679"/>
              <a:gd name="connsiteY6" fmla="*/ 1307280 h 6099596"/>
              <a:gd name="connsiteX7" fmla="*/ 1903463 w 9117679"/>
              <a:gd name="connsiteY7" fmla="*/ 335874 h 6099596"/>
              <a:gd name="connsiteX8" fmla="*/ 2594121 w 9117679"/>
              <a:gd name="connsiteY8" fmla="*/ 798099 h 6099596"/>
              <a:gd name="connsiteX9" fmla="*/ 3165218 w 9117679"/>
              <a:gd name="connsiteY9" fmla="*/ 1204725 h 6099596"/>
              <a:gd name="connsiteX10" fmla="*/ 3858133 w 9117679"/>
              <a:gd name="connsiteY10" fmla="*/ 922122 h 6099596"/>
              <a:gd name="connsiteX11" fmla="*/ 5315395 w 9117679"/>
              <a:gd name="connsiteY11" fmla="*/ 3924 h 6099596"/>
              <a:gd name="connsiteX12" fmla="*/ 6066366 w 9117679"/>
              <a:gd name="connsiteY12" fmla="*/ 1317723 h 6099596"/>
              <a:gd name="connsiteX13" fmla="*/ 8104442 w 9117679"/>
              <a:gd name="connsiteY13" fmla="*/ 744645 h 6099596"/>
              <a:gd name="connsiteX14" fmla="*/ 8019369 w 9117679"/>
              <a:gd name="connsiteY14" fmla="*/ 2033950 h 6099596"/>
              <a:gd name="connsiteX15" fmla="*/ 8869602 w 9117679"/>
              <a:gd name="connsiteY15" fmla="*/ 2397208 h 6099596"/>
              <a:gd name="connsiteX16" fmla="*/ 8374258 w 9117679"/>
              <a:gd name="connsiteY16" fmla="*/ 3392404 h 6099596"/>
              <a:gd name="connsiteX17" fmla="*/ 9108895 w 9117679"/>
              <a:gd name="connsiteY17" fmla="*/ 4219968 h 6099596"/>
              <a:gd name="connsiteX18" fmla="*/ 8739217 w 9117679"/>
              <a:gd name="connsiteY18" fmla="*/ 5218058 h 6099596"/>
              <a:gd name="connsiteX19" fmla="*/ 8141609 w 9117679"/>
              <a:gd name="connsiteY19" fmla="*/ 5854640 h 6099596"/>
              <a:gd name="connsiteX20" fmla="*/ 6902304 w 9117679"/>
              <a:gd name="connsiteY20" fmla="*/ 6089520 h 6099596"/>
              <a:gd name="connsiteX21" fmla="*/ 6038250 w 9117679"/>
              <a:gd name="connsiteY21" fmla="*/ 5913139 h 6099596"/>
              <a:gd name="connsiteX0" fmla="*/ 1462105 w 9117679"/>
              <a:gd name="connsiteY0" fmla="*/ 5519076 h 6098874"/>
              <a:gd name="connsiteX1" fmla="*/ 996822 w 9117679"/>
              <a:gd name="connsiteY1" fmla="*/ 5187852 h 6098874"/>
              <a:gd name="connsiteX2" fmla="*/ 314439 w 9117679"/>
              <a:gd name="connsiteY2" fmla="*/ 4560620 h 6098874"/>
              <a:gd name="connsiteX3" fmla="*/ 56237 w 9117679"/>
              <a:gd name="connsiteY3" fmla="*/ 4068639 h 6098874"/>
              <a:gd name="connsiteX4" fmla="*/ 141493 w 9117679"/>
              <a:gd name="connsiteY4" fmla="*/ 3520350 h 6098874"/>
              <a:gd name="connsiteX5" fmla="*/ 1458611 w 9117679"/>
              <a:gd name="connsiteY5" fmla="*/ 3061710 h 6098874"/>
              <a:gd name="connsiteX6" fmla="*/ 957583 w 9117679"/>
              <a:gd name="connsiteY6" fmla="*/ 1306558 h 6098874"/>
              <a:gd name="connsiteX7" fmla="*/ 1903463 w 9117679"/>
              <a:gd name="connsiteY7" fmla="*/ 335152 h 6098874"/>
              <a:gd name="connsiteX8" fmla="*/ 2594121 w 9117679"/>
              <a:gd name="connsiteY8" fmla="*/ 797377 h 6098874"/>
              <a:gd name="connsiteX9" fmla="*/ 3165218 w 9117679"/>
              <a:gd name="connsiteY9" fmla="*/ 1204003 h 6098874"/>
              <a:gd name="connsiteX10" fmla="*/ 3858133 w 9117679"/>
              <a:gd name="connsiteY10" fmla="*/ 921400 h 6098874"/>
              <a:gd name="connsiteX11" fmla="*/ 5315395 w 9117679"/>
              <a:gd name="connsiteY11" fmla="*/ 3202 h 6098874"/>
              <a:gd name="connsiteX12" fmla="*/ 5861737 w 9117679"/>
              <a:gd name="connsiteY12" fmla="*/ 1276215 h 6098874"/>
              <a:gd name="connsiteX13" fmla="*/ 8104442 w 9117679"/>
              <a:gd name="connsiteY13" fmla="*/ 743923 h 6098874"/>
              <a:gd name="connsiteX14" fmla="*/ 8019369 w 9117679"/>
              <a:gd name="connsiteY14" fmla="*/ 2033228 h 6098874"/>
              <a:gd name="connsiteX15" fmla="*/ 8869602 w 9117679"/>
              <a:gd name="connsiteY15" fmla="*/ 2396486 h 6098874"/>
              <a:gd name="connsiteX16" fmla="*/ 8374258 w 9117679"/>
              <a:gd name="connsiteY16" fmla="*/ 3391682 h 6098874"/>
              <a:gd name="connsiteX17" fmla="*/ 9108895 w 9117679"/>
              <a:gd name="connsiteY17" fmla="*/ 4219246 h 6098874"/>
              <a:gd name="connsiteX18" fmla="*/ 8739217 w 9117679"/>
              <a:gd name="connsiteY18" fmla="*/ 5217336 h 6098874"/>
              <a:gd name="connsiteX19" fmla="*/ 8141609 w 9117679"/>
              <a:gd name="connsiteY19" fmla="*/ 5853918 h 6098874"/>
              <a:gd name="connsiteX20" fmla="*/ 6902304 w 9117679"/>
              <a:gd name="connsiteY20" fmla="*/ 6088798 h 6098874"/>
              <a:gd name="connsiteX21" fmla="*/ 6038250 w 9117679"/>
              <a:gd name="connsiteY21" fmla="*/ 5912417 h 609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117679" h="6098874">
                <a:moveTo>
                  <a:pt x="1462105" y="5519076"/>
                </a:moveTo>
                <a:cubicBezTo>
                  <a:pt x="1334726" y="5440601"/>
                  <a:pt x="1188100" y="5347595"/>
                  <a:pt x="996822" y="5187852"/>
                </a:cubicBezTo>
                <a:cubicBezTo>
                  <a:pt x="805544" y="5028109"/>
                  <a:pt x="471203" y="4747155"/>
                  <a:pt x="314439" y="4560620"/>
                </a:cubicBezTo>
                <a:cubicBezTo>
                  <a:pt x="157675" y="4374085"/>
                  <a:pt x="85061" y="4242017"/>
                  <a:pt x="56237" y="4068639"/>
                </a:cubicBezTo>
                <a:cubicBezTo>
                  <a:pt x="27413" y="3895261"/>
                  <a:pt x="-92236" y="3688171"/>
                  <a:pt x="141493" y="3520350"/>
                </a:cubicBezTo>
                <a:cubicBezTo>
                  <a:pt x="375222" y="3352529"/>
                  <a:pt x="1322596" y="3430675"/>
                  <a:pt x="1458611" y="3061710"/>
                </a:cubicBezTo>
                <a:cubicBezTo>
                  <a:pt x="1594626" y="2692745"/>
                  <a:pt x="883441" y="1760984"/>
                  <a:pt x="957583" y="1306558"/>
                </a:cubicBezTo>
                <a:cubicBezTo>
                  <a:pt x="1031725" y="852132"/>
                  <a:pt x="1630707" y="420015"/>
                  <a:pt x="1903463" y="335152"/>
                </a:cubicBezTo>
                <a:cubicBezTo>
                  <a:pt x="2176219" y="250289"/>
                  <a:pt x="2424322" y="637746"/>
                  <a:pt x="2594121" y="797377"/>
                </a:cubicBezTo>
                <a:cubicBezTo>
                  <a:pt x="2791365" y="984705"/>
                  <a:pt x="2805003" y="1197408"/>
                  <a:pt x="3165218" y="1204003"/>
                </a:cubicBezTo>
                <a:cubicBezTo>
                  <a:pt x="3614773" y="1199536"/>
                  <a:pt x="3499770" y="1121533"/>
                  <a:pt x="3858133" y="921400"/>
                </a:cubicBezTo>
                <a:cubicBezTo>
                  <a:pt x="4216496" y="721267"/>
                  <a:pt x="4981461" y="-55934"/>
                  <a:pt x="5315395" y="3202"/>
                </a:cubicBezTo>
                <a:cubicBezTo>
                  <a:pt x="5649329" y="62338"/>
                  <a:pt x="5396896" y="1152762"/>
                  <a:pt x="5861737" y="1276215"/>
                </a:cubicBezTo>
                <a:cubicBezTo>
                  <a:pt x="6326578" y="1399668"/>
                  <a:pt x="7744837" y="617754"/>
                  <a:pt x="8104442" y="743923"/>
                </a:cubicBezTo>
                <a:cubicBezTo>
                  <a:pt x="8464047" y="870092"/>
                  <a:pt x="7922208" y="1674414"/>
                  <a:pt x="8019369" y="2033228"/>
                </a:cubicBezTo>
                <a:cubicBezTo>
                  <a:pt x="8116530" y="2392042"/>
                  <a:pt x="8810454" y="2170077"/>
                  <a:pt x="8869602" y="2396486"/>
                </a:cubicBezTo>
                <a:cubicBezTo>
                  <a:pt x="8928750" y="2622895"/>
                  <a:pt x="8313089" y="3098472"/>
                  <a:pt x="8374258" y="3391682"/>
                </a:cubicBezTo>
                <a:cubicBezTo>
                  <a:pt x="8435427" y="3684892"/>
                  <a:pt x="9048069" y="3914970"/>
                  <a:pt x="9108895" y="4219246"/>
                </a:cubicBezTo>
                <a:cubicBezTo>
                  <a:pt x="9169722" y="4523522"/>
                  <a:pt x="8900431" y="4944891"/>
                  <a:pt x="8739217" y="5217336"/>
                </a:cubicBezTo>
                <a:cubicBezTo>
                  <a:pt x="8578003" y="5489781"/>
                  <a:pt x="8447761" y="5708674"/>
                  <a:pt x="8141609" y="5853918"/>
                </a:cubicBezTo>
                <a:cubicBezTo>
                  <a:pt x="7835457" y="5999162"/>
                  <a:pt x="7349182" y="6063984"/>
                  <a:pt x="6902304" y="6088798"/>
                </a:cubicBezTo>
                <a:cubicBezTo>
                  <a:pt x="6633756" y="6126855"/>
                  <a:pt x="6570376" y="6054746"/>
                  <a:pt x="6038250" y="591241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r-FR"/>
          </a:p>
        </p:txBody>
      </p:sp>
      <p:sp>
        <p:nvSpPr>
          <p:cNvPr id="3" name="Ellipse 2"/>
          <p:cNvSpPr/>
          <p:nvPr/>
        </p:nvSpPr>
        <p:spPr>
          <a:xfrm>
            <a:off x="1763688" y="1844824"/>
            <a:ext cx="360040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0" name="Ellipse 9"/>
          <p:cNvSpPr/>
          <p:nvPr/>
        </p:nvSpPr>
        <p:spPr>
          <a:xfrm>
            <a:off x="3306358" y="1694126"/>
            <a:ext cx="360040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2" name="Ellipse 11"/>
          <p:cNvSpPr/>
          <p:nvPr/>
        </p:nvSpPr>
        <p:spPr>
          <a:xfrm>
            <a:off x="5004048" y="476672"/>
            <a:ext cx="360040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3" name="Ellipse 12"/>
          <p:cNvSpPr/>
          <p:nvPr/>
        </p:nvSpPr>
        <p:spPr>
          <a:xfrm>
            <a:off x="7149675" y="1397671"/>
            <a:ext cx="360040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4" name="Ellipse 13"/>
          <p:cNvSpPr/>
          <p:nvPr/>
        </p:nvSpPr>
        <p:spPr>
          <a:xfrm>
            <a:off x="8244408" y="4345183"/>
            <a:ext cx="360040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5" name="Ellipse 14"/>
          <p:cNvSpPr/>
          <p:nvPr/>
        </p:nvSpPr>
        <p:spPr>
          <a:xfrm>
            <a:off x="7407347" y="2708407"/>
            <a:ext cx="360040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4" name="ZoneTexte 3"/>
          <p:cNvSpPr txBox="1"/>
          <p:nvPr/>
        </p:nvSpPr>
        <p:spPr>
          <a:xfrm>
            <a:off x="168519" y="5185935"/>
            <a:ext cx="3497879" cy="203132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 </a:t>
            </a:r>
            <a:r>
              <a:rPr lang="fr-FR" sz="1400" dirty="0" smtClean="0"/>
              <a:t>          </a:t>
            </a:r>
            <a:r>
              <a:rPr lang="fr-FR" dirty="0" smtClean="0"/>
              <a:t>  </a:t>
            </a:r>
            <a:r>
              <a:rPr lang="fr-FR" dirty="0" err="1" smtClean="0"/>
              <a:t>Kreiz</a:t>
            </a:r>
            <a:r>
              <a:rPr lang="fr-FR" dirty="0" err="1"/>
              <a:t>-</a:t>
            </a:r>
            <a:r>
              <a:rPr lang="fr-FR" dirty="0" err="1" smtClean="0"/>
              <a:t>kêr</a:t>
            </a:r>
            <a:endParaRPr lang="fr-FR" dirty="0" smtClean="0"/>
          </a:p>
          <a:p>
            <a:r>
              <a:rPr lang="fr-FR" dirty="0" smtClean="0"/>
              <a:t>          </a:t>
            </a:r>
            <a:r>
              <a:rPr lang="fr-FR" dirty="0" err="1" smtClean="0"/>
              <a:t>Bannlev</a:t>
            </a:r>
            <a:endParaRPr lang="fr-FR" dirty="0" smtClean="0"/>
          </a:p>
          <a:p>
            <a:r>
              <a:rPr lang="fr-FR" dirty="0" smtClean="0"/>
              <a:t>          Trogêr</a:t>
            </a:r>
          </a:p>
          <a:p>
            <a:r>
              <a:rPr lang="fr-FR" dirty="0" smtClean="0"/>
              <a:t>           </a:t>
            </a:r>
            <a:r>
              <a:rPr lang="fr-FR" dirty="0" err="1" smtClean="0"/>
              <a:t>Maezioù</a:t>
            </a:r>
            <a:endParaRPr lang="fr-FR" dirty="0" smtClean="0"/>
          </a:p>
          <a:p>
            <a:r>
              <a:rPr lang="fr-FR" dirty="0" smtClean="0"/>
              <a:t>          </a:t>
            </a:r>
            <a:r>
              <a:rPr lang="fr-FR" dirty="0" err="1" smtClean="0"/>
              <a:t>kêrioù</a:t>
            </a:r>
            <a:r>
              <a:rPr lang="fr-FR" dirty="0" smtClean="0"/>
              <a:t> an </a:t>
            </a:r>
            <a:r>
              <a:rPr lang="fr-FR" dirty="0" err="1"/>
              <a:t>d</a:t>
            </a:r>
            <a:r>
              <a:rPr lang="fr-FR" dirty="0" err="1" smtClean="0"/>
              <a:t>rogêr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Mont-dont </a:t>
            </a:r>
            <a:r>
              <a:rPr lang="fr-FR" dirty="0" err="1" smtClean="0"/>
              <a:t>reoliek</a:t>
            </a:r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31798" y="5233257"/>
            <a:ext cx="432048" cy="186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6" name="Rectangle 15"/>
          <p:cNvSpPr/>
          <p:nvPr/>
        </p:nvSpPr>
        <p:spPr>
          <a:xfrm>
            <a:off x="239855" y="5824374"/>
            <a:ext cx="432048" cy="186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7" name="Rectangle 16"/>
          <p:cNvSpPr/>
          <p:nvPr/>
        </p:nvSpPr>
        <p:spPr>
          <a:xfrm>
            <a:off x="239855" y="5517232"/>
            <a:ext cx="432048" cy="186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8" name="Ellipse 17"/>
          <p:cNvSpPr/>
          <p:nvPr/>
        </p:nvSpPr>
        <p:spPr>
          <a:xfrm>
            <a:off x="267802" y="6368285"/>
            <a:ext cx="360040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9" name="Double flèche horizontale 18"/>
          <p:cNvSpPr/>
          <p:nvPr/>
        </p:nvSpPr>
        <p:spPr>
          <a:xfrm>
            <a:off x="147918" y="6747037"/>
            <a:ext cx="765290" cy="948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20" name="Rectangle 19"/>
          <p:cNvSpPr/>
          <p:nvPr/>
        </p:nvSpPr>
        <p:spPr>
          <a:xfrm>
            <a:off x="250119" y="6087539"/>
            <a:ext cx="432048" cy="186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</p:spTree>
    <p:extLst>
      <p:ext uri="{BB962C8B-B14F-4D97-AF65-F5344CB8AC3E}">
        <p14:creationId xmlns:p14="http://schemas.microsoft.com/office/powerpoint/2010/main" val="18589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1- E-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kerzh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peseurt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bloavezhioù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oa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bet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kresket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ar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uiañ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poblañs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kêr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Vrest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b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2-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Penaos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eo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anvet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ar mare-se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a-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fed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demografiezh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b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1" y="332657"/>
            <a:ext cx="859267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4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C00000"/>
                </a:solidFill>
                <a:latin typeface="Arial Rounded MT Bold" pitchFamily="34" charset="0"/>
              </a:rPr>
              <a:t>Ar c’</a:t>
            </a:r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hreiz-kêr</a:t>
            </a:r>
            <a:endParaRPr lang="br-FR" sz="6000" dirty="0"/>
          </a:p>
        </p:txBody>
      </p:sp>
    </p:spTree>
    <p:extLst>
      <p:ext uri="{BB962C8B-B14F-4D97-AF65-F5344CB8AC3E}">
        <p14:creationId xmlns:p14="http://schemas.microsoft.com/office/powerpoint/2010/main" val="26260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229600" cy="1412776"/>
          </a:xfrm>
        </p:spPr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3-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Diwar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peseurt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levezon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oa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bet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adsavet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Brest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war-lerc’h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an Eil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Brezel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bed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b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ile:PlanMath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89" y="215059"/>
            <a:ext cx="4397499" cy="60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74486" y="543189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Steuñv</a:t>
            </a:r>
            <a:r>
              <a:rPr lang="fr-FR" dirty="0" smtClean="0"/>
              <a:t> Brest </a:t>
            </a:r>
            <a:r>
              <a:rPr lang="fr-FR" dirty="0" err="1" smtClean="0"/>
              <a:t>raktreset</a:t>
            </a:r>
            <a:r>
              <a:rPr lang="fr-FR" dirty="0" smtClean="0"/>
              <a:t> gant </a:t>
            </a:r>
            <a:r>
              <a:rPr lang="fr-FR" dirty="0" err="1" smtClean="0"/>
              <a:t>Mathon</a:t>
            </a:r>
            <a:r>
              <a:rPr lang="fr-FR" dirty="0" smtClean="0"/>
              <a:t> e 1948</a:t>
            </a:r>
            <a:endParaRPr lang="br-FR" dirty="0"/>
          </a:p>
        </p:txBody>
      </p:sp>
      <p:pic>
        <p:nvPicPr>
          <p:cNvPr id="1026" name="Picture 2" descr="http://alain.liscoet.pagesperso-orange.fr/images/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8" y="225323"/>
            <a:ext cx="4265375" cy="51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6527" y="5524231"/>
            <a:ext cx="426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dirty="0" smtClean="0"/>
              <a:t>Steuñv eus Brest a-raok 1945</a:t>
            </a:r>
            <a:endParaRPr lang="br-FR" dirty="0"/>
          </a:p>
        </p:txBody>
      </p:sp>
    </p:spTree>
    <p:extLst>
      <p:ext uri="{BB962C8B-B14F-4D97-AF65-F5344CB8AC3E}">
        <p14:creationId xmlns:p14="http://schemas.microsoft.com/office/powerpoint/2010/main" val="37396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br-FR" sz="2400" dirty="0" smtClean="0"/>
              <a:t>1945: Krouidigezh </a:t>
            </a:r>
            <a:r>
              <a:rPr lang="br-FR" sz="2400" dirty="0"/>
              <a:t>Brest Vras dre </a:t>
            </a:r>
            <a:r>
              <a:rPr lang="br-FR" sz="2400" dirty="0" err="1" smtClean="0"/>
              <a:t>stagiñ</a:t>
            </a:r>
            <a:r>
              <a:rPr lang="br-FR" sz="2400" dirty="0" smtClean="0"/>
              <a:t> peder c’humun: </a:t>
            </a:r>
            <a:br>
              <a:rPr lang="br-FR" sz="2400" dirty="0" smtClean="0"/>
            </a:br>
            <a:r>
              <a:rPr lang="br-FR" sz="2400" dirty="0" smtClean="0"/>
              <a:t>Brest, Lambezelleg , Kerbêr-</a:t>
            </a:r>
            <a:r>
              <a:rPr lang="br-FR" sz="2400" dirty="0" err="1" smtClean="0"/>
              <a:t>Kilbignon</a:t>
            </a:r>
            <a:r>
              <a:rPr lang="br-FR" sz="2400" dirty="0" smtClean="0"/>
              <a:t> </a:t>
            </a:r>
            <a:r>
              <a:rPr lang="br-FR" sz="2400" dirty="0"/>
              <a:t>ha Sant-Mark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9" t="25896" r="10562" b="11351"/>
          <a:stretch/>
        </p:blipFill>
        <p:spPr bwMode="auto">
          <a:xfrm>
            <a:off x="683568" y="188640"/>
            <a:ext cx="6696744" cy="521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C00000"/>
                </a:solidFill>
                <a:latin typeface="Arial Rounded MT Bold" pitchFamily="34" charset="0"/>
              </a:rPr>
              <a:t>Ar </a:t>
            </a:r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bannlev</a:t>
            </a:r>
            <a:endParaRPr lang="br-FR" sz="6000" dirty="0"/>
          </a:p>
        </p:txBody>
      </p:sp>
    </p:spTree>
    <p:extLst>
      <p:ext uri="{BB962C8B-B14F-4D97-AF65-F5344CB8AC3E}">
        <p14:creationId xmlns:p14="http://schemas.microsoft.com/office/powerpoint/2010/main" val="7489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293" y="4221088"/>
            <a:ext cx="8229600" cy="1575048"/>
          </a:xfrm>
        </p:spPr>
        <p:txBody>
          <a:bodyPr>
            <a:noAutofit/>
          </a:bodyPr>
          <a:lstStyle/>
          <a:p>
            <a:pPr algn="l"/>
            <a:r>
              <a:rPr lang="fr-FR" sz="1400" b="1" dirty="0" err="1" smtClean="0"/>
              <a:t>Karter</a:t>
            </a:r>
            <a:r>
              <a:rPr lang="fr-FR" sz="1400" b="1" dirty="0" smtClean="0"/>
              <a:t> Bellevue er </a:t>
            </a:r>
            <a:r>
              <a:rPr lang="fr-FR" sz="1400" b="1" dirty="0" err="1" smtClean="0"/>
              <a:t>bloavezhioù</a:t>
            </a:r>
            <a:r>
              <a:rPr lang="fr-FR" sz="1400" b="1" dirty="0" smtClean="0"/>
              <a:t> 1950</a:t>
            </a:r>
            <a:br>
              <a:rPr lang="fr-FR" sz="1400" b="1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600" dirty="0" smtClean="0"/>
              <a:t>Er </a:t>
            </a:r>
            <a:r>
              <a:rPr lang="fr-FR" sz="1600" dirty="0" err="1" smtClean="0"/>
              <a:t>bloavezhioù</a:t>
            </a:r>
            <a:r>
              <a:rPr lang="fr-FR" sz="1600" dirty="0" smtClean="0"/>
              <a:t> 1950 e felle </a:t>
            </a:r>
            <a:r>
              <a:rPr lang="fr-FR" sz="1600" dirty="0" err="1" smtClean="0"/>
              <a:t>d’ar</a:t>
            </a:r>
            <a:r>
              <a:rPr lang="fr-FR" sz="1600" dirty="0" smtClean="0"/>
              <a:t> </a:t>
            </a:r>
            <a:r>
              <a:rPr lang="fr-FR" sz="1600" dirty="0" err="1" smtClean="0"/>
              <a:t>bolitikourien</a:t>
            </a:r>
            <a:r>
              <a:rPr lang="fr-FR" sz="1600" dirty="0" smtClean="0"/>
              <a:t>  </a:t>
            </a:r>
            <a:r>
              <a:rPr lang="fr-FR" sz="1600" dirty="0" err="1" smtClean="0"/>
              <a:t>sevel</a:t>
            </a:r>
            <a:r>
              <a:rPr lang="fr-FR" sz="1600" dirty="0" smtClean="0"/>
              <a:t> e </a:t>
            </a:r>
            <a:r>
              <a:rPr lang="fr-FR" sz="1600" dirty="0" err="1" smtClean="0"/>
              <a:t>bannlev</a:t>
            </a:r>
            <a:r>
              <a:rPr lang="fr-FR" sz="1600" dirty="0" smtClean="0"/>
              <a:t> </a:t>
            </a:r>
            <a:r>
              <a:rPr lang="fr-FR" sz="1600" dirty="0" err="1" smtClean="0"/>
              <a:t>ar</a:t>
            </a:r>
            <a:r>
              <a:rPr lang="fr-FR" sz="1600" dirty="0" smtClean="0"/>
              <a:t> c’</a:t>
            </a:r>
            <a:r>
              <a:rPr lang="fr-FR" sz="1600" dirty="0" err="1" smtClean="0"/>
              <a:t>hêrioù</a:t>
            </a:r>
            <a:r>
              <a:rPr lang="fr-FR" sz="1600" dirty="0" smtClean="0"/>
              <a:t> bras ZUP (</a:t>
            </a:r>
            <a:r>
              <a:rPr lang="fr-FR" sz="1600" dirty="0" err="1" smtClean="0"/>
              <a:t>Takad</a:t>
            </a:r>
            <a:r>
              <a:rPr lang="fr-FR" sz="1600" dirty="0" smtClean="0"/>
              <a:t> da </a:t>
            </a:r>
            <a:r>
              <a:rPr lang="fr-FR" sz="1600" dirty="0" err="1" smtClean="0"/>
              <a:t>gêriekaat</a:t>
            </a:r>
            <a:r>
              <a:rPr lang="fr-FR" sz="1600" dirty="0" smtClean="0"/>
              <a:t> da </a:t>
            </a:r>
            <a:r>
              <a:rPr lang="fr-FR" sz="1600" dirty="0" err="1" smtClean="0"/>
              <a:t>gentañ</a:t>
            </a:r>
            <a:r>
              <a:rPr lang="fr-FR" sz="1600" dirty="0" smtClean="0"/>
              <a:t>) E </a:t>
            </a:r>
            <a:r>
              <a:rPr lang="fr-FR" sz="1600" dirty="0" err="1" smtClean="0"/>
              <a:t>karter</a:t>
            </a:r>
            <a:r>
              <a:rPr lang="fr-FR" sz="1600" dirty="0" smtClean="0"/>
              <a:t> Bellevue e </a:t>
            </a:r>
            <a:r>
              <a:rPr lang="fr-FR" sz="1600" dirty="0" err="1" smtClean="0"/>
              <a:t>oa</a:t>
            </a:r>
            <a:r>
              <a:rPr lang="fr-FR" sz="1600" dirty="0" smtClean="0"/>
              <a:t> </a:t>
            </a:r>
            <a:r>
              <a:rPr lang="fr-FR" sz="1600" dirty="0" err="1" smtClean="0"/>
              <a:t>bet</a:t>
            </a:r>
            <a:r>
              <a:rPr lang="fr-FR" sz="1600" dirty="0" smtClean="0"/>
              <a:t> </a:t>
            </a:r>
            <a:r>
              <a:rPr lang="fr-FR" sz="1600" dirty="0" err="1" smtClean="0"/>
              <a:t>savet</a:t>
            </a:r>
            <a:r>
              <a:rPr lang="fr-FR" sz="1600" dirty="0" smtClean="0"/>
              <a:t> </a:t>
            </a:r>
            <a:r>
              <a:rPr lang="fr-FR" sz="1600" dirty="0" err="1" smtClean="0"/>
              <a:t>tourioù</a:t>
            </a:r>
            <a:r>
              <a:rPr lang="fr-FR" sz="1600" dirty="0" smtClean="0"/>
              <a:t> modern (8200 </a:t>
            </a:r>
            <a:r>
              <a:rPr lang="fr-FR" sz="1600" dirty="0" err="1" smtClean="0"/>
              <a:t>ranndi</a:t>
            </a:r>
            <a:r>
              <a:rPr lang="fr-FR" sz="1600" dirty="0" smtClean="0"/>
              <a:t>) </a:t>
            </a:r>
            <a:r>
              <a:rPr lang="fr-FR" sz="1600" dirty="0" err="1" smtClean="0"/>
              <a:t>evit</a:t>
            </a:r>
            <a:r>
              <a:rPr lang="fr-FR" sz="1600" dirty="0" smtClean="0"/>
              <a:t> </a:t>
            </a:r>
            <a:r>
              <a:rPr lang="fr-FR" sz="1600" dirty="0" err="1" smtClean="0"/>
              <a:t>gallout</a:t>
            </a:r>
            <a:r>
              <a:rPr lang="fr-FR" sz="1600" dirty="0" smtClean="0"/>
              <a:t> </a:t>
            </a:r>
            <a:r>
              <a:rPr lang="fr-FR" sz="1600" dirty="0" err="1" smtClean="0"/>
              <a:t>lojañ</a:t>
            </a:r>
            <a:r>
              <a:rPr lang="fr-FR" sz="1600" dirty="0" smtClean="0"/>
              <a:t> </a:t>
            </a:r>
            <a:r>
              <a:rPr lang="fr-FR" sz="1600" dirty="0" err="1" smtClean="0"/>
              <a:t>muioc’h</a:t>
            </a:r>
            <a:r>
              <a:rPr lang="fr-FR" sz="1600" dirty="0" smtClean="0"/>
              <a:t> </a:t>
            </a:r>
            <a:r>
              <a:rPr lang="fr-FR" sz="1600" dirty="0" err="1" smtClean="0"/>
              <a:t>evit</a:t>
            </a:r>
            <a:r>
              <a:rPr lang="fr-FR" sz="1600" dirty="0" smtClean="0"/>
              <a:t> 20 000 den. </a:t>
            </a:r>
            <a:r>
              <a:rPr lang="fr-FR" sz="1600" dirty="0" err="1" smtClean="0"/>
              <a:t>Raktreset</a:t>
            </a:r>
            <a:r>
              <a:rPr lang="fr-FR" sz="1600" dirty="0" smtClean="0"/>
              <a:t> e </a:t>
            </a:r>
            <a:r>
              <a:rPr lang="fr-FR" sz="1600" dirty="0" err="1" smtClean="0"/>
              <a:t>oa</a:t>
            </a:r>
            <a:r>
              <a:rPr lang="fr-FR" sz="1600" dirty="0" smtClean="0"/>
              <a:t> </a:t>
            </a:r>
            <a:r>
              <a:rPr lang="fr-FR" sz="1600" dirty="0" err="1" smtClean="0"/>
              <a:t>bet</a:t>
            </a:r>
            <a:r>
              <a:rPr lang="fr-FR" sz="1600" dirty="0" smtClean="0"/>
              <a:t> </a:t>
            </a:r>
            <a:r>
              <a:rPr lang="fr-FR" sz="1600" dirty="0" err="1" smtClean="0"/>
              <a:t>ivez</a:t>
            </a:r>
            <a:r>
              <a:rPr lang="fr-FR" sz="1600" dirty="0" smtClean="0"/>
              <a:t> </a:t>
            </a:r>
            <a:r>
              <a:rPr lang="fr-FR" sz="1600" dirty="0" err="1" smtClean="0"/>
              <a:t>memes</a:t>
            </a:r>
            <a:r>
              <a:rPr lang="fr-FR" sz="1600" dirty="0" smtClean="0"/>
              <a:t> </a:t>
            </a:r>
            <a:r>
              <a:rPr lang="fr-FR" sz="1600" dirty="0" err="1" smtClean="0"/>
              <a:t>koulz</a:t>
            </a:r>
            <a:r>
              <a:rPr lang="fr-FR" sz="1600" dirty="0" smtClean="0"/>
              <a:t> </a:t>
            </a:r>
            <a:r>
              <a:rPr lang="fr-FR" sz="1600" dirty="0" err="1" smtClean="0"/>
              <a:t>sevel</a:t>
            </a:r>
            <a:r>
              <a:rPr lang="fr-FR" sz="1600" dirty="0" smtClean="0"/>
              <a:t> </a:t>
            </a:r>
            <a:r>
              <a:rPr lang="fr-FR" sz="1600" dirty="0" err="1" smtClean="0"/>
              <a:t>du-se</a:t>
            </a:r>
            <a:r>
              <a:rPr lang="fr-FR" sz="1600" dirty="0" smtClean="0"/>
              <a:t> </a:t>
            </a:r>
            <a:r>
              <a:rPr lang="fr-FR" sz="1600" dirty="0" err="1" smtClean="0"/>
              <a:t>ur</a:t>
            </a:r>
            <a:r>
              <a:rPr lang="fr-FR" sz="1600" dirty="0" smtClean="0"/>
              <a:t> </a:t>
            </a:r>
            <a:r>
              <a:rPr lang="fr-FR" sz="1600" dirty="0" err="1" smtClean="0"/>
              <a:t>skol</a:t>
            </a:r>
            <a:r>
              <a:rPr lang="fr-FR" sz="1600" dirty="0" smtClean="0"/>
              <a:t> –</a:t>
            </a:r>
            <a:r>
              <a:rPr lang="fr-FR" sz="1600" dirty="0" err="1" smtClean="0"/>
              <a:t>veur</a:t>
            </a:r>
            <a:r>
              <a:rPr lang="fr-FR" sz="1600" dirty="0" smtClean="0"/>
              <a:t>.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Aozet</a:t>
            </a:r>
            <a:r>
              <a:rPr lang="fr-FR" sz="1600" dirty="0" smtClean="0"/>
              <a:t> </a:t>
            </a:r>
            <a:r>
              <a:rPr lang="fr-FR" sz="1600" dirty="0" err="1" smtClean="0"/>
              <a:t>eo</a:t>
            </a:r>
            <a:r>
              <a:rPr lang="fr-FR" sz="1600" dirty="0" smtClean="0"/>
              <a:t> </a:t>
            </a:r>
            <a:r>
              <a:rPr lang="fr-FR" sz="1600" dirty="0" err="1" smtClean="0"/>
              <a:t>ar</a:t>
            </a:r>
            <a:r>
              <a:rPr lang="fr-FR" sz="1600" dirty="0" smtClean="0"/>
              <a:t> c’</a:t>
            </a:r>
            <a:r>
              <a:rPr lang="fr-FR" sz="1600" dirty="0" err="1" smtClean="0"/>
              <a:t>harter</a:t>
            </a:r>
            <a:r>
              <a:rPr lang="fr-FR" sz="1600" dirty="0" smtClean="0"/>
              <a:t> </a:t>
            </a:r>
            <a:r>
              <a:rPr lang="fr-FR" sz="1600" dirty="0" err="1" smtClean="0"/>
              <a:t>diwar</a:t>
            </a:r>
            <a:r>
              <a:rPr lang="fr-FR" sz="1600" dirty="0" smtClean="0"/>
              <a:t> </a:t>
            </a:r>
            <a:r>
              <a:rPr lang="fr-FR" sz="1600" dirty="0" err="1" smtClean="0"/>
              <a:t>steuñvioù</a:t>
            </a:r>
            <a:r>
              <a:rPr lang="fr-FR" sz="1600" dirty="0" smtClean="0"/>
              <a:t> an </a:t>
            </a:r>
            <a:r>
              <a:rPr lang="fr-FR" sz="1600" dirty="0" err="1" smtClean="0"/>
              <a:t>tisavour</a:t>
            </a:r>
            <a:r>
              <a:rPr lang="fr-FR" sz="1600" dirty="0" smtClean="0"/>
              <a:t> Henri </a:t>
            </a:r>
            <a:r>
              <a:rPr lang="fr-FR" sz="1600" dirty="0" err="1" smtClean="0"/>
              <a:t>Auffret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Padet</a:t>
            </a:r>
            <a:r>
              <a:rPr lang="fr-FR" sz="1600" dirty="0" smtClean="0"/>
              <a:t> e </a:t>
            </a:r>
            <a:r>
              <a:rPr lang="fr-FR" sz="1600" dirty="0" err="1" smtClean="0"/>
              <a:t>oa</a:t>
            </a:r>
            <a:r>
              <a:rPr lang="fr-FR" sz="1600" dirty="0" smtClean="0"/>
              <a:t> </a:t>
            </a:r>
            <a:r>
              <a:rPr lang="fr-FR" sz="1600" dirty="0" err="1" smtClean="0"/>
              <a:t>ar</a:t>
            </a:r>
            <a:r>
              <a:rPr lang="fr-FR" sz="1600" dirty="0" smtClean="0"/>
              <a:t> chanter </a:t>
            </a:r>
            <a:r>
              <a:rPr lang="fr-FR" sz="1600" dirty="0" err="1" smtClean="0"/>
              <a:t>tro-dro</a:t>
            </a:r>
            <a:r>
              <a:rPr lang="fr-FR" sz="1600" dirty="0" smtClean="0"/>
              <a:t> 20 </a:t>
            </a:r>
            <a:r>
              <a:rPr lang="fr-FR" sz="1600" dirty="0" err="1" smtClean="0"/>
              <a:t>vloaz</a:t>
            </a:r>
            <a:r>
              <a:rPr lang="fr-FR" sz="1600" dirty="0" smtClean="0"/>
              <a:t> (1958- 1977)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Er </a:t>
            </a:r>
            <a:r>
              <a:rPr lang="fr-FR" sz="1600" dirty="0" err="1" smtClean="0"/>
              <a:t>bloavezhioù</a:t>
            </a:r>
            <a:r>
              <a:rPr lang="fr-FR" sz="1600" dirty="0" smtClean="0"/>
              <a:t> 1970 e </a:t>
            </a:r>
            <a:r>
              <a:rPr lang="fr-FR" sz="1600" dirty="0"/>
              <a:t> </a:t>
            </a:r>
            <a:r>
              <a:rPr lang="fr-FR" sz="1600" dirty="0" err="1" smtClean="0"/>
              <a:t>oa</a:t>
            </a:r>
            <a:r>
              <a:rPr lang="fr-FR" sz="1600" dirty="0" smtClean="0"/>
              <a:t> </a:t>
            </a:r>
            <a:r>
              <a:rPr lang="fr-FR" sz="1600" dirty="0" err="1" smtClean="0"/>
              <a:t>bet</a:t>
            </a:r>
            <a:r>
              <a:rPr lang="fr-FR" sz="1600" dirty="0" smtClean="0"/>
              <a:t> </a:t>
            </a:r>
            <a:r>
              <a:rPr lang="fr-FR" sz="1600" dirty="0" err="1" smtClean="0"/>
              <a:t>kroget</a:t>
            </a:r>
            <a:r>
              <a:rPr lang="fr-FR" sz="1600" dirty="0" smtClean="0"/>
              <a:t> </a:t>
            </a:r>
            <a:r>
              <a:rPr lang="fr-FR" sz="1600" dirty="0" err="1" smtClean="0"/>
              <a:t>ivez</a:t>
            </a:r>
            <a:r>
              <a:rPr lang="fr-FR" sz="1600" dirty="0" smtClean="0"/>
              <a:t> da </a:t>
            </a:r>
            <a:r>
              <a:rPr lang="fr-FR" sz="1600" dirty="0" err="1" smtClean="0"/>
              <a:t>vezañ</a:t>
            </a:r>
            <a:r>
              <a:rPr lang="fr-FR" sz="1600" dirty="0" smtClean="0"/>
              <a:t> </a:t>
            </a:r>
            <a:r>
              <a:rPr lang="fr-FR" sz="1600" dirty="0" err="1" smtClean="0"/>
              <a:t>savet</a:t>
            </a:r>
            <a:r>
              <a:rPr lang="fr-FR" sz="1600" dirty="0" smtClean="0"/>
              <a:t> </a:t>
            </a:r>
            <a:r>
              <a:rPr lang="fr-FR" sz="1600" dirty="0" err="1" smtClean="0"/>
              <a:t>karter</a:t>
            </a:r>
            <a:r>
              <a:rPr lang="fr-FR" sz="1600" dirty="0" smtClean="0"/>
              <a:t> </a:t>
            </a:r>
            <a:r>
              <a:rPr lang="fr-FR" sz="1600" dirty="0" err="1" smtClean="0"/>
              <a:t>Pontanezenn</a:t>
            </a:r>
            <a:r>
              <a:rPr lang="fr-FR" sz="1600" dirty="0" smtClean="0"/>
              <a:t>.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4-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Peseurt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rummad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sokial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vez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vevañ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er ZUP 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Takad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da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gêriekaat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da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gentañ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)?</a:t>
            </a:r>
            <a:endParaRPr lang="b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upload.wikimedia.org/wikipedia/commons/thumb/3/3a/Brest_Bellevue.jpg/750px-Brest_Bellev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596"/>
            <a:ext cx="8741163" cy="32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C00000"/>
                </a:solidFill>
                <a:latin typeface="Arial Rounded MT Bold" pitchFamily="34" charset="0"/>
              </a:rPr>
              <a:t>An </a:t>
            </a:r>
            <a:r>
              <a:rPr lang="fr-FR" sz="6000" dirty="0" err="1">
                <a:solidFill>
                  <a:srgbClr val="C00000"/>
                </a:solidFill>
                <a:latin typeface="Arial Rounded MT Bold" pitchFamily="34" charset="0"/>
              </a:rPr>
              <a:t>d</a:t>
            </a:r>
            <a:r>
              <a:rPr lang="fr-FR" sz="6000" dirty="0" err="1" smtClean="0">
                <a:solidFill>
                  <a:srgbClr val="C00000"/>
                </a:solidFill>
                <a:latin typeface="Arial Rounded MT Bold" pitchFamily="34" charset="0"/>
              </a:rPr>
              <a:t>rogêr</a:t>
            </a:r>
            <a:endParaRPr lang="br-FR" sz="6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/>
          <a:lstStyle/>
          <a:p>
            <a:endParaRPr lang="b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24983" r="6741" b="3721"/>
          <a:stretch/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08808" y="55887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Karter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Koad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Edern</a:t>
            </a:r>
            <a:r>
              <a:rPr lang="fr-FR" sz="2800" b="1" dirty="0" smtClean="0">
                <a:solidFill>
                  <a:schemeClr val="bg1"/>
                </a:solidFill>
              </a:rPr>
              <a:t> (</a:t>
            </a:r>
            <a:r>
              <a:rPr lang="fr-FR" sz="2800" b="1" dirty="0" err="1" smtClean="0">
                <a:solidFill>
                  <a:schemeClr val="bg1"/>
                </a:solidFill>
              </a:rPr>
              <a:t>Plouzane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endParaRPr lang="br-FR" sz="2800" dirty="0">
              <a:solidFill>
                <a:schemeClr val="bg1"/>
              </a:solidFill>
            </a:endParaRPr>
          </a:p>
        </p:txBody>
      </p:sp>
      <p:cxnSp>
        <p:nvCxnSpPr>
          <p:cNvPr id="5" name="Connecteur en arc 4"/>
          <p:cNvCxnSpPr/>
          <p:nvPr/>
        </p:nvCxnSpPr>
        <p:spPr>
          <a:xfrm rot="5400000" flipH="1" flipV="1">
            <a:off x="6426206" y="2042848"/>
            <a:ext cx="864098" cy="324034"/>
          </a:xfrm>
          <a:prstGeom prst="curvedConnector3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585272" y="2644928"/>
            <a:ext cx="2160240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 </a:t>
            </a:r>
            <a:r>
              <a:rPr lang="fr-FR" dirty="0" err="1" smtClean="0"/>
              <a:t>feurm</a:t>
            </a:r>
            <a:r>
              <a:rPr lang="fr-FR" dirty="0" smtClean="0"/>
              <a:t> eus </a:t>
            </a:r>
            <a:r>
              <a:rPr lang="fr-FR" dirty="0" err="1" smtClean="0"/>
              <a:t>maezioù</a:t>
            </a:r>
            <a:r>
              <a:rPr lang="fr-FR" dirty="0" smtClean="0"/>
              <a:t> </a:t>
            </a:r>
            <a:r>
              <a:rPr lang="fr-FR" dirty="0" err="1" smtClean="0"/>
              <a:t>Plouzane</a:t>
            </a:r>
            <a:endParaRPr lang="br-FR" dirty="0"/>
          </a:p>
        </p:txBody>
      </p:sp>
      <p:sp>
        <p:nvSpPr>
          <p:cNvPr id="6" name="Forme libre 5"/>
          <p:cNvSpPr/>
          <p:nvPr/>
        </p:nvSpPr>
        <p:spPr>
          <a:xfrm>
            <a:off x="152400" y="919276"/>
            <a:ext cx="8829956" cy="5929466"/>
          </a:xfrm>
          <a:custGeom>
            <a:avLst/>
            <a:gdLst>
              <a:gd name="connsiteX0" fmla="*/ 0 w 8829956"/>
              <a:gd name="connsiteY0" fmla="*/ 223724 h 5929466"/>
              <a:gd name="connsiteX1" fmla="*/ 876300 w 8829956"/>
              <a:gd name="connsiteY1" fmla="*/ 719024 h 5929466"/>
              <a:gd name="connsiteX2" fmla="*/ 2146300 w 8829956"/>
              <a:gd name="connsiteY2" fmla="*/ 7824 h 5929466"/>
              <a:gd name="connsiteX3" fmla="*/ 2921000 w 8829956"/>
              <a:gd name="connsiteY3" fmla="*/ 1277824 h 5929466"/>
              <a:gd name="connsiteX4" fmla="*/ 3987800 w 8829956"/>
              <a:gd name="connsiteY4" fmla="*/ 2243024 h 5929466"/>
              <a:gd name="connsiteX5" fmla="*/ 4965700 w 8829956"/>
              <a:gd name="connsiteY5" fmla="*/ 3500324 h 5929466"/>
              <a:gd name="connsiteX6" fmla="*/ 5981700 w 8829956"/>
              <a:gd name="connsiteY6" fmla="*/ 4287724 h 5929466"/>
              <a:gd name="connsiteX7" fmla="*/ 7569200 w 8829956"/>
              <a:gd name="connsiteY7" fmla="*/ 3906724 h 5929466"/>
              <a:gd name="connsiteX8" fmla="*/ 8699500 w 8829956"/>
              <a:gd name="connsiteY8" fmla="*/ 3513024 h 5929466"/>
              <a:gd name="connsiteX9" fmla="*/ 8813800 w 8829956"/>
              <a:gd name="connsiteY9" fmla="*/ 5697424 h 5929466"/>
              <a:gd name="connsiteX10" fmla="*/ 8826500 w 8829956"/>
              <a:gd name="connsiteY10" fmla="*/ 5760924 h 59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9956" h="5929466">
                <a:moveTo>
                  <a:pt x="0" y="223724"/>
                </a:moveTo>
                <a:cubicBezTo>
                  <a:pt x="259291" y="489365"/>
                  <a:pt x="518583" y="755007"/>
                  <a:pt x="876300" y="719024"/>
                </a:cubicBezTo>
                <a:cubicBezTo>
                  <a:pt x="1234017" y="683041"/>
                  <a:pt x="1805517" y="-85309"/>
                  <a:pt x="2146300" y="7824"/>
                </a:cubicBezTo>
                <a:cubicBezTo>
                  <a:pt x="2487083" y="100957"/>
                  <a:pt x="2614083" y="905291"/>
                  <a:pt x="2921000" y="1277824"/>
                </a:cubicBezTo>
                <a:cubicBezTo>
                  <a:pt x="3227917" y="1650357"/>
                  <a:pt x="3647017" y="1872607"/>
                  <a:pt x="3987800" y="2243024"/>
                </a:cubicBezTo>
                <a:cubicBezTo>
                  <a:pt x="4328583" y="2613441"/>
                  <a:pt x="4633384" y="3159541"/>
                  <a:pt x="4965700" y="3500324"/>
                </a:cubicBezTo>
                <a:cubicBezTo>
                  <a:pt x="5298016" y="3841107"/>
                  <a:pt x="5547783" y="4219991"/>
                  <a:pt x="5981700" y="4287724"/>
                </a:cubicBezTo>
                <a:cubicBezTo>
                  <a:pt x="6415617" y="4355457"/>
                  <a:pt x="7116233" y="4035841"/>
                  <a:pt x="7569200" y="3906724"/>
                </a:cubicBezTo>
                <a:cubicBezTo>
                  <a:pt x="8022167" y="3777607"/>
                  <a:pt x="8492067" y="3214574"/>
                  <a:pt x="8699500" y="3513024"/>
                </a:cubicBezTo>
                <a:cubicBezTo>
                  <a:pt x="8906933" y="3811474"/>
                  <a:pt x="8792633" y="5322774"/>
                  <a:pt x="8813800" y="5697424"/>
                </a:cubicBezTo>
                <a:cubicBezTo>
                  <a:pt x="8834967" y="6072074"/>
                  <a:pt x="8830733" y="5916499"/>
                  <a:pt x="8826500" y="5760924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3717032"/>
            <a:ext cx="2592288" cy="64633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Lotisamantoù</a:t>
            </a:r>
            <a:r>
              <a:rPr lang="fr-FR" dirty="0" smtClean="0"/>
              <a:t> </a:t>
            </a:r>
            <a:r>
              <a:rPr lang="fr-FR" dirty="0" err="1" smtClean="0"/>
              <a:t>savet</a:t>
            </a:r>
            <a:r>
              <a:rPr lang="fr-FR" dirty="0" smtClean="0"/>
              <a:t> er </a:t>
            </a:r>
            <a:r>
              <a:rPr lang="fr-FR" dirty="0" err="1" smtClean="0"/>
              <a:t>bloavezhioù</a:t>
            </a:r>
            <a:r>
              <a:rPr lang="fr-FR" dirty="0" smtClean="0"/>
              <a:t> 1990</a:t>
            </a:r>
            <a:endParaRPr lang="br-FR" dirty="0"/>
          </a:p>
        </p:txBody>
      </p:sp>
      <p:sp>
        <p:nvSpPr>
          <p:cNvPr id="8" name="Forme libre 7"/>
          <p:cNvSpPr/>
          <p:nvPr/>
        </p:nvSpPr>
        <p:spPr>
          <a:xfrm>
            <a:off x="3073400" y="1327808"/>
            <a:ext cx="4597400" cy="3460092"/>
          </a:xfrm>
          <a:custGeom>
            <a:avLst/>
            <a:gdLst>
              <a:gd name="connsiteX0" fmla="*/ 0 w 4597400"/>
              <a:gd name="connsiteY0" fmla="*/ 818492 h 3460092"/>
              <a:gd name="connsiteX1" fmla="*/ 406400 w 4597400"/>
              <a:gd name="connsiteY1" fmla="*/ 462892 h 3460092"/>
              <a:gd name="connsiteX2" fmla="*/ 800100 w 4597400"/>
              <a:gd name="connsiteY2" fmla="*/ 56492 h 3460092"/>
              <a:gd name="connsiteX3" fmla="*/ 1181100 w 4597400"/>
              <a:gd name="connsiteY3" fmla="*/ 56492 h 3460092"/>
              <a:gd name="connsiteX4" fmla="*/ 1600200 w 4597400"/>
              <a:gd name="connsiteY4" fmla="*/ 551792 h 3460092"/>
              <a:gd name="connsiteX5" fmla="*/ 2044700 w 4597400"/>
              <a:gd name="connsiteY5" fmla="*/ 970892 h 3460092"/>
              <a:gd name="connsiteX6" fmla="*/ 2501900 w 4597400"/>
              <a:gd name="connsiteY6" fmla="*/ 1186792 h 3460092"/>
              <a:gd name="connsiteX7" fmla="*/ 3073400 w 4597400"/>
              <a:gd name="connsiteY7" fmla="*/ 1656692 h 3460092"/>
              <a:gd name="connsiteX8" fmla="*/ 3556000 w 4597400"/>
              <a:gd name="connsiteY8" fmla="*/ 2075792 h 3460092"/>
              <a:gd name="connsiteX9" fmla="*/ 4000500 w 4597400"/>
              <a:gd name="connsiteY9" fmla="*/ 2596492 h 3460092"/>
              <a:gd name="connsiteX10" fmla="*/ 4597400 w 4597400"/>
              <a:gd name="connsiteY10" fmla="*/ 3460092 h 346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7400" h="3460092">
                <a:moveTo>
                  <a:pt x="0" y="818492"/>
                </a:moveTo>
                <a:cubicBezTo>
                  <a:pt x="136525" y="704192"/>
                  <a:pt x="273050" y="589892"/>
                  <a:pt x="406400" y="462892"/>
                </a:cubicBezTo>
                <a:cubicBezTo>
                  <a:pt x="539750" y="335892"/>
                  <a:pt x="670983" y="124225"/>
                  <a:pt x="800100" y="56492"/>
                </a:cubicBezTo>
                <a:cubicBezTo>
                  <a:pt x="929217" y="-11241"/>
                  <a:pt x="1047750" y="-26058"/>
                  <a:pt x="1181100" y="56492"/>
                </a:cubicBezTo>
                <a:cubicBezTo>
                  <a:pt x="1314450" y="139042"/>
                  <a:pt x="1456267" y="399392"/>
                  <a:pt x="1600200" y="551792"/>
                </a:cubicBezTo>
                <a:cubicBezTo>
                  <a:pt x="1744133" y="704192"/>
                  <a:pt x="1894417" y="865059"/>
                  <a:pt x="2044700" y="970892"/>
                </a:cubicBezTo>
                <a:cubicBezTo>
                  <a:pt x="2194983" y="1076725"/>
                  <a:pt x="2330450" y="1072492"/>
                  <a:pt x="2501900" y="1186792"/>
                </a:cubicBezTo>
                <a:cubicBezTo>
                  <a:pt x="2673350" y="1301092"/>
                  <a:pt x="2897717" y="1508525"/>
                  <a:pt x="3073400" y="1656692"/>
                </a:cubicBezTo>
                <a:cubicBezTo>
                  <a:pt x="3249083" y="1804859"/>
                  <a:pt x="3401483" y="1919159"/>
                  <a:pt x="3556000" y="2075792"/>
                </a:cubicBezTo>
                <a:cubicBezTo>
                  <a:pt x="3710517" y="2232425"/>
                  <a:pt x="3826933" y="2365775"/>
                  <a:pt x="4000500" y="2596492"/>
                </a:cubicBezTo>
                <a:cubicBezTo>
                  <a:pt x="4174067" y="2827209"/>
                  <a:pt x="4385733" y="3143650"/>
                  <a:pt x="4597400" y="3460092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r-FR"/>
          </a:p>
        </p:txBody>
      </p:sp>
      <p:sp>
        <p:nvSpPr>
          <p:cNvPr id="10" name="ZoneTexte 9"/>
          <p:cNvSpPr txBox="1"/>
          <p:nvPr/>
        </p:nvSpPr>
        <p:spPr>
          <a:xfrm>
            <a:off x="4652020" y="3034560"/>
            <a:ext cx="1440160" cy="64633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Astenn</a:t>
            </a:r>
            <a:r>
              <a:rPr lang="fr-FR" dirty="0" smtClean="0"/>
              <a:t> al </a:t>
            </a:r>
            <a:r>
              <a:rPr lang="fr-FR" dirty="0" err="1" smtClean="0"/>
              <a:t>lotisamantoù</a:t>
            </a:r>
            <a:endParaRPr lang="br-FR" dirty="0"/>
          </a:p>
        </p:txBody>
      </p:sp>
    </p:spTree>
    <p:extLst>
      <p:ext uri="{BB962C8B-B14F-4D97-AF65-F5344CB8AC3E}">
        <p14:creationId xmlns:p14="http://schemas.microsoft.com/office/powerpoint/2010/main" val="11520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198</Words>
  <Application>Microsoft Office PowerPoint</Application>
  <PresentationFormat>Affichage à l'écran (4:3)</PresentationFormat>
  <Paragraphs>78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Arial Rounded MT Bold</vt:lpstr>
      <vt:lpstr>Calibri</vt:lpstr>
      <vt:lpstr>Thème Office</vt:lpstr>
      <vt:lpstr>Kemmoù tolead kêr Brest</vt:lpstr>
      <vt:lpstr>1- E-kerzh peseurt bloavezhioù oa bet kresket ar muiañ poblañs kêr Vrest?  2- Penaos eo anvet ar mare-se a-fed demografiezh?</vt:lpstr>
      <vt:lpstr>Ar c’hreiz-kêr</vt:lpstr>
      <vt:lpstr>  3- Diwar peseurt levezon e oa bet adsavet Brest war-lerc’h an Eil Brezel bed?</vt:lpstr>
      <vt:lpstr>1945: Krouidigezh Brest Vras dre stagiñ peder c’humun:  Brest, Lambezelleg , Kerbêr-Kilbignon ha Sant-Mark</vt:lpstr>
      <vt:lpstr>Ar bannlev</vt:lpstr>
      <vt:lpstr>Karter Bellevue er bloavezhioù 1950  Er bloavezhioù 1950 e felle d’ar bolitikourien  sevel e bannlev ar c’hêrioù bras ZUP (Takad da gêriekaat da gentañ) E karter Bellevue e oa bet savet tourioù modern (8200 ranndi) evit gallout lojañ muioc’h evit 20 000 den. Raktreset e oa bet ivez memes koulz sevel du-se ur skol –veur.  Aozet eo ar c’harter diwar steuñvioù an tisavour Henri Auffret Padet e oa ar chanter tro-dro 20 vloaz (1958- 1977)  Er bloavezhioù 1970 e  oa bet kroget ivez da vezañ savet karter Pontanezenn.  4- Peseurt rummad sokial vez o vevañ er ZUP (Takad da gêriekaat da gentañ)?</vt:lpstr>
      <vt:lpstr>An drogêr</vt:lpstr>
      <vt:lpstr>Présentation PowerPoint</vt:lpstr>
      <vt:lpstr> 5- Peseurt perzhioù mat ha perzhioù fall zo o veviñ en drogêr ? </vt:lpstr>
      <vt:lpstr>Ar mont-dont reoliek</vt:lpstr>
      <vt:lpstr>Présentation PowerPoint</vt:lpstr>
      <vt:lpstr>Sintezenn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Kemmoù tolpad kêr Brest</dc:title>
  <dc:creator>AR BERR</dc:creator>
  <cp:lastModifiedBy>Erwan Ar Berr</cp:lastModifiedBy>
  <cp:revision>42</cp:revision>
  <dcterms:created xsi:type="dcterms:W3CDTF">2012-08-14T10:44:36Z</dcterms:created>
  <dcterms:modified xsi:type="dcterms:W3CDTF">2015-08-24T08:26:02Z</dcterms:modified>
</cp:coreProperties>
</file>