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8" r:id="rId2"/>
    <p:sldId id="257" r:id="rId3"/>
    <p:sldId id="256" r:id="rId4"/>
    <p:sldId id="258" r:id="rId5"/>
    <p:sldId id="259" r:id="rId6"/>
    <p:sldId id="269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EEA74-4869-4C95-9FF8-EBCB6AEA4CD1}" type="datetimeFigureOut">
              <a:rPr lang="br-FR" smtClean="0"/>
              <a:t>08/09/2013</a:t>
            </a:fld>
            <a:endParaRPr lang="b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b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E5D28-6D13-428C-8615-C0DE349F9F0A}" type="slidenum">
              <a:rPr lang="br-FR" smtClean="0"/>
              <a:t>‹N°›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14903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5D28-6D13-428C-8615-C0DE349F9F0A}" type="slidenum">
              <a:rPr lang="br-FR" smtClean="0"/>
              <a:t>1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10998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5D28-6D13-428C-8615-C0DE349F9F0A}" type="slidenum">
              <a:rPr lang="br-FR" smtClean="0"/>
              <a:t>2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4888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5D28-6D13-428C-8615-C0DE349F9F0A}" type="slidenum">
              <a:rPr lang="br-FR" smtClean="0"/>
              <a:t>3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73709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5D28-6D13-428C-8615-C0DE349F9F0A}" type="slidenum">
              <a:rPr lang="br-FR" smtClean="0"/>
              <a:t>4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3186847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5D28-6D13-428C-8615-C0DE349F9F0A}" type="slidenum">
              <a:rPr lang="br-FR" smtClean="0"/>
              <a:t>5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90941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5D28-6D13-428C-8615-C0DE349F9F0A}" type="slidenum">
              <a:rPr lang="br-FR" smtClean="0"/>
              <a:t>6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158381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08/09/2013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08/09/2013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6600" dirty="0" err="1" smtClean="0">
                <a:solidFill>
                  <a:srgbClr val="C00000"/>
                </a:solidFill>
                <a:latin typeface="Arial Rounded MT Bold" pitchFamily="34" charset="0"/>
              </a:rPr>
              <a:t>Aozadur</a:t>
            </a:r>
            <a:r>
              <a:rPr lang="fr-FR" sz="66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fr-FR" sz="6600" dirty="0" err="1" smtClean="0">
                <a:solidFill>
                  <a:srgbClr val="C00000"/>
                </a:solidFill>
                <a:latin typeface="Arial Rounded MT Bold" pitchFamily="34" charset="0"/>
              </a:rPr>
              <a:t>tiriad</a:t>
            </a:r>
            <a:r>
              <a:rPr lang="fr-FR" sz="66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fr-FR" sz="6600" dirty="0" err="1" smtClean="0">
                <a:solidFill>
                  <a:srgbClr val="C00000"/>
                </a:solidFill>
                <a:latin typeface="Arial Rounded MT Bold" pitchFamily="34" charset="0"/>
              </a:rPr>
              <a:t>Breizh</a:t>
            </a:r>
            <a:endParaRPr lang="fr-FR" sz="66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95" y="0"/>
            <a:ext cx="7861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1429"/>
          <a:stretch/>
        </p:blipFill>
        <p:spPr>
          <a:xfrm>
            <a:off x="467544" y="97970"/>
            <a:ext cx="8128973" cy="67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7475" r="20296" b="10163"/>
          <a:stretch/>
        </p:blipFill>
        <p:spPr bwMode="auto">
          <a:xfrm>
            <a:off x="323528" y="188640"/>
            <a:ext cx="8188960" cy="620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9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597352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fr-FR" sz="4000" b="1" dirty="0" err="1" smtClean="0">
                <a:solidFill>
                  <a:schemeClr val="accent3">
                    <a:lumMod val="50000"/>
                  </a:schemeClr>
                </a:solidFill>
              </a:rPr>
              <a:t>Lakait</a:t>
            </a:r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3">
                    <a:lumMod val="50000"/>
                  </a:schemeClr>
                </a:solidFill>
              </a:rPr>
              <a:t>war</a:t>
            </a:r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3">
                    <a:lumMod val="50000"/>
                  </a:schemeClr>
                </a:solidFill>
              </a:rPr>
              <a:t>brastres</a:t>
            </a:r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3">
                    <a:lumMod val="50000"/>
                  </a:schemeClr>
                </a:solidFill>
              </a:rPr>
              <a:t>Breizh</a:t>
            </a:r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</a:rPr>
              <a:t>:  </a:t>
            </a:r>
            <a:r>
              <a:rPr lang="fr-FR" sz="31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fr-FR" sz="31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br-FR" sz="3100" b="1" dirty="0" smtClean="0">
                <a:solidFill>
                  <a:schemeClr val="accent3">
                    <a:lumMod val="50000"/>
                  </a:schemeClr>
                </a:solidFill>
              </a:rPr>
              <a:t>             </a:t>
            </a:r>
            <a:r>
              <a:rPr lang="br-FR" sz="3100" b="1" dirty="0" smtClean="0">
                <a:solidFill>
                  <a:srgbClr val="C00000"/>
                </a:solidFill>
              </a:rPr>
              <a:t/>
            </a:r>
            <a:br>
              <a:rPr lang="br-FR" sz="3100" b="1" dirty="0" smtClean="0">
                <a:solidFill>
                  <a:srgbClr val="C00000"/>
                </a:solidFill>
              </a:rPr>
            </a:br>
            <a:r>
              <a:rPr lang="br-FR" sz="2200" b="1" dirty="0" smtClean="0">
                <a:solidFill>
                  <a:srgbClr val="C00000"/>
                </a:solidFill>
                <a:latin typeface="A.C.M.E. Explosive" pitchFamily="34" charset="0"/>
              </a:rPr>
              <a:t>Diwallit gant ar c’hempenn ! </a:t>
            </a:r>
            <a:r>
              <a:rPr lang="br-FR" sz="2200" b="1" dirty="0" smtClean="0">
                <a:solidFill>
                  <a:srgbClr val="C00000"/>
                </a:solidFill>
                <a:latin typeface="Bradley Hand ITC" pitchFamily="66" charset="0"/>
              </a:rPr>
              <a:t>Ret eo livañ gant kreionoù koad, gallout a rit ober an tennoù, biroù hag an arouezioù gant kreionoù </a:t>
            </a:r>
            <a:r>
              <a:rPr lang="br-FR" sz="2200" b="1" dirty="0" err="1" smtClean="0">
                <a:solidFill>
                  <a:srgbClr val="C00000"/>
                </a:solidFill>
                <a:latin typeface="Bradley Hand ITC" pitchFamily="66" charset="0"/>
              </a:rPr>
              <a:t>feultr</a:t>
            </a:r>
            <a:r>
              <a:rPr lang="br-FR" sz="2200" b="1" dirty="0" smtClean="0">
                <a:solidFill>
                  <a:srgbClr val="C00000"/>
                </a:solidFill>
                <a:latin typeface="Bradley Hand ITC" pitchFamily="66" charset="0"/>
              </a:rPr>
              <a:t>.</a:t>
            </a:r>
            <a:r>
              <a:rPr lang="br-FR" sz="3100" dirty="0" smtClean="0">
                <a:solidFill>
                  <a:srgbClr val="C00000"/>
                </a:solidFill>
                <a:latin typeface="Bradley Hand ITC" pitchFamily="66" charset="0"/>
              </a:rPr>
              <a:t/>
            </a:r>
            <a:br>
              <a:rPr lang="br-FR" sz="3100" dirty="0" smtClean="0">
                <a:solidFill>
                  <a:srgbClr val="C00000"/>
                </a:solidFill>
                <a:latin typeface="Bradley Hand ITC" pitchFamily="66" charset="0"/>
              </a:rPr>
            </a:br>
            <a:r>
              <a:rPr lang="br-FR" sz="1600" dirty="0" smtClean="0">
                <a:latin typeface="A.C.M.E. Explosive" pitchFamily="34" charset="0"/>
              </a:rPr>
              <a:t/>
            </a:r>
            <a:br>
              <a:rPr lang="br-FR" sz="1600" dirty="0" smtClean="0">
                <a:latin typeface="A.C.M.E. Explosive" pitchFamily="34" charset="0"/>
              </a:rPr>
            </a:br>
            <a:r>
              <a:rPr lang="br-FR" sz="1800" smtClean="0"/>
              <a:t>* Anv ar c’hêrioù bras (skrivet bihan)</a:t>
            </a:r>
            <a:br>
              <a:rPr lang="br-FR" sz="1800" smtClean="0"/>
            </a:br>
            <a:r>
              <a:rPr lang="br-FR" sz="1800" smtClean="0"/>
              <a:t>* Anv ar morioù (e glas</a:t>
            </a:r>
            <a:r>
              <a:rPr lang="br-FR" sz="1800" smtClean="0"/>
              <a:t>!)</a:t>
            </a:r>
            <a:r>
              <a:rPr lang="br-FR" sz="1800" smtClean="0"/>
              <a:t/>
            </a:r>
            <a:br>
              <a:rPr lang="br-FR" sz="1800" smtClean="0"/>
            </a:br>
            <a:r>
              <a:rPr lang="br-FR" sz="1800" smtClean="0"/>
              <a:t>* Tresit tennoù ruz evit an hentoù </a:t>
            </a:r>
            <a:r>
              <a:rPr lang="br-FR" sz="1800" smtClean="0"/>
              <a:t>TTB: Tren tizh bras (TGV</a:t>
            </a:r>
            <a:r>
              <a:rPr lang="br-FR" sz="1800" smtClean="0"/>
              <a:t>)</a:t>
            </a:r>
            <a:br>
              <a:rPr lang="br-FR" sz="1800" smtClean="0"/>
            </a:br>
            <a:r>
              <a:rPr lang="br-FR" sz="1800" smtClean="0"/>
              <a:t>* Grit un arouez (dibabet ganeoc’h) evit ar porzhioù kenwerzh bras: Sant Nazer, An Oriant , Brest ha Sant Maloù</a:t>
            </a:r>
            <a:br>
              <a:rPr lang="br-FR" sz="1800" smtClean="0"/>
            </a:br>
            <a:r>
              <a:rPr lang="br-FR" sz="1800" smtClean="0"/>
              <a:t>* Ouzhpennit ivez ur bir bras er mor e gwalarn Breizh (Tal enez Eusa) evit aroueziñ an hent mor kenwerzh bras (Meurvor Atlantel – Mor Breizh)</a:t>
            </a:r>
            <a:br>
              <a:rPr lang="br-FR" sz="1800" smtClean="0"/>
            </a:br>
            <a:r>
              <a:rPr lang="br-FR" sz="1800" smtClean="0"/>
              <a:t>* Grit un arouez evit aerporzh an Naoned ha hini Brest</a:t>
            </a:r>
            <a:br>
              <a:rPr lang="br-FR" sz="1800" smtClean="0"/>
            </a:br>
            <a:r>
              <a:rPr lang="br-FR" sz="1800" smtClean="0"/>
              <a:t>* Livit e gwer teñval an desevel loened </a:t>
            </a:r>
            <a:r>
              <a:rPr lang="br-FR" sz="1800" u="sng" smtClean="0"/>
              <a:t>stank</a:t>
            </a:r>
            <a:r>
              <a:rPr lang="br-FR" sz="1800" smtClean="0"/>
              <a:t> </a:t>
            </a:r>
            <a:r>
              <a:rPr lang="br-FR" sz="1800"/>
              <a:t>(</a:t>
            </a:r>
            <a:r>
              <a:rPr lang="br-FR" sz="1800"/>
              <a:t>saout </a:t>
            </a:r>
            <a:r>
              <a:rPr lang="br-FR" sz="1800" smtClean="0"/>
              <a:t>stank, yer </a:t>
            </a:r>
            <a:r>
              <a:rPr lang="br-FR" sz="1800"/>
              <a:t>ha </a:t>
            </a:r>
            <a:r>
              <a:rPr lang="br-FR" sz="1800" smtClean="0"/>
              <a:t>moc’h: memes </a:t>
            </a:r>
            <a:r>
              <a:rPr lang="br-FR" sz="1800" smtClean="0"/>
              <a:t>liv evit an tri</a:t>
            </a:r>
            <a:r>
              <a:rPr lang="br-FR" sz="1800" smtClean="0"/>
              <a:t>)</a:t>
            </a:r>
            <a:r>
              <a:rPr lang="br-FR" sz="1800" smtClean="0"/>
              <a:t/>
            </a:r>
            <a:br>
              <a:rPr lang="br-FR" sz="1800" smtClean="0"/>
            </a:br>
            <a:r>
              <a:rPr lang="br-FR" sz="1800" smtClean="0"/>
              <a:t>* Livit e melen al labour douar (legumaj, gwini)</a:t>
            </a:r>
            <a:br>
              <a:rPr lang="br-FR" sz="1800" smtClean="0"/>
            </a:br>
            <a:r>
              <a:rPr lang="br-FR" sz="1800" smtClean="0"/>
              <a:t>* Grit un arouez evit ar porzhioù pesketerezh (Ar Gelveneg, an Oriant, Penmarc’h, Konk Kerne, Sant Ke hag Erge)</a:t>
            </a:r>
            <a:br>
              <a:rPr lang="br-FR" sz="1800" smtClean="0"/>
            </a:br>
            <a:r>
              <a:rPr lang="br-FR" sz="1800" smtClean="0"/>
              <a:t>* Grit arouezioù evit an industriezh kreñv hag an agroboued (gounezvouederezh)</a:t>
            </a:r>
            <a:br>
              <a:rPr lang="br-FR" sz="1800" smtClean="0"/>
            </a:br>
            <a:r>
              <a:rPr lang="br-FR" sz="1800" smtClean="0"/>
              <a:t>* Grit arouezioù evit an teknopolennoù (Poloù kevezusted)</a:t>
            </a:r>
            <a:br>
              <a:rPr lang="br-FR" sz="1800" smtClean="0"/>
            </a:br>
            <a:r>
              <a:rPr lang="br-FR" sz="1800" smtClean="0"/>
              <a:t>* Livit e ruz an arvor touristelezh kreñv</a:t>
            </a:r>
            <a:br>
              <a:rPr lang="br-FR" sz="1800" smtClean="0"/>
            </a:br>
            <a:r>
              <a:rPr lang="br-FR" sz="1800" smtClean="0"/>
              <a:t>* Livit ar mor e glas</a:t>
            </a:r>
            <a:br>
              <a:rPr lang="br-FR" sz="1800" smtClean="0"/>
            </a:br>
            <a:r>
              <a:rPr lang="br-FR" sz="1800" smtClean="0"/>
              <a:t>* Savit an alc’hwez gant div rummad: Hentoù hag ekonomiezh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73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5010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2800" dirty="0" err="1" smtClean="0">
                <a:latin typeface="Trebuchet MS" pitchFamily="34" charset="0"/>
              </a:rPr>
              <a:t>Tennet</a:t>
            </a:r>
            <a:r>
              <a:rPr lang="fr-FR" sz="2800" dirty="0" smtClean="0">
                <a:latin typeface="Trebuchet MS" pitchFamily="34" charset="0"/>
              </a:rPr>
              <a:t> </a:t>
            </a:r>
            <a:r>
              <a:rPr lang="fr-FR" sz="2800" dirty="0" err="1" smtClean="0">
                <a:latin typeface="Trebuchet MS" pitchFamily="34" charset="0"/>
              </a:rPr>
              <a:t>eo</a:t>
            </a:r>
            <a:r>
              <a:rPr lang="fr-FR" sz="2800" dirty="0" smtClean="0">
                <a:latin typeface="Trebuchet MS" pitchFamily="34" charset="0"/>
              </a:rPr>
              <a:t> </a:t>
            </a:r>
            <a:r>
              <a:rPr lang="fr-FR" sz="2800" dirty="0" err="1" smtClean="0">
                <a:latin typeface="Trebuchet MS" pitchFamily="34" charset="0"/>
              </a:rPr>
              <a:t>ar</a:t>
            </a:r>
            <a:r>
              <a:rPr lang="fr-FR" sz="2800" dirty="0" smtClean="0">
                <a:latin typeface="Trebuchet MS" pitchFamily="34" charset="0"/>
              </a:rPr>
              <a:t> c’</a:t>
            </a:r>
            <a:r>
              <a:rPr lang="fr-FR" sz="2800" dirty="0" err="1" smtClean="0">
                <a:latin typeface="Trebuchet MS" pitchFamily="34" charset="0"/>
              </a:rPr>
              <a:t>hartennoù</a:t>
            </a:r>
            <a:r>
              <a:rPr lang="fr-FR" sz="2800" dirty="0" smtClean="0">
                <a:latin typeface="Trebuchet MS" pitchFamily="34" charset="0"/>
              </a:rPr>
              <a:t> eus:</a:t>
            </a:r>
            <a:br>
              <a:rPr lang="fr-FR" sz="2800" dirty="0" smtClean="0">
                <a:latin typeface="Trebuchet MS" pitchFamily="34" charset="0"/>
              </a:rPr>
            </a:br>
            <a:r>
              <a:rPr lang="fr-FR" sz="2800" dirty="0" smtClean="0">
                <a:latin typeface="Trebuchet MS" pitchFamily="34" charset="0"/>
              </a:rPr>
              <a:t/>
            </a:r>
            <a:br>
              <a:rPr lang="fr-FR" sz="2800" dirty="0" smtClean="0">
                <a:latin typeface="Trebuchet MS" pitchFamily="34" charset="0"/>
              </a:rPr>
            </a:br>
            <a:r>
              <a:rPr lang="fr-FR" sz="2800" b="1" dirty="0" smtClean="0">
                <a:latin typeface="Trebuchet MS" pitchFamily="34" charset="0"/>
              </a:rPr>
              <a:t>Atlas </a:t>
            </a:r>
            <a:r>
              <a:rPr lang="fr-FR" sz="2800" b="1" dirty="0" err="1" smtClean="0">
                <a:latin typeface="Trebuchet MS" pitchFamily="34" charset="0"/>
              </a:rPr>
              <a:t>Breizh</a:t>
            </a:r>
            <a:r>
              <a:rPr lang="fr-FR" sz="2800" b="1" dirty="0" smtClean="0">
                <a:latin typeface="Trebuchet MS" pitchFamily="34" charset="0"/>
              </a:rPr>
              <a:t> </a:t>
            </a:r>
            <a:r>
              <a:rPr lang="fr-FR" sz="2800" dirty="0" smtClean="0">
                <a:latin typeface="Trebuchet MS" pitchFamily="34" charset="0"/>
              </a:rPr>
              <a:t/>
            </a:r>
            <a:br>
              <a:rPr lang="fr-FR" sz="2800" dirty="0" smtClean="0">
                <a:latin typeface="Trebuchet MS" pitchFamily="34" charset="0"/>
              </a:rPr>
            </a:br>
            <a:r>
              <a:rPr lang="fr-FR" sz="2800" dirty="0" err="1" smtClean="0">
                <a:latin typeface="Trebuchet MS" pitchFamily="34" charset="0"/>
              </a:rPr>
              <a:t>skrivet</a:t>
            </a:r>
            <a:r>
              <a:rPr lang="fr-FR" sz="2800" dirty="0" smtClean="0">
                <a:latin typeface="Trebuchet MS" pitchFamily="34" charset="0"/>
              </a:rPr>
              <a:t> gant Mikael </a:t>
            </a:r>
            <a:r>
              <a:rPr lang="fr-FR" sz="2800" dirty="0" err="1" smtClean="0">
                <a:latin typeface="Trebuchet MS" pitchFamily="34" charset="0"/>
              </a:rPr>
              <a:t>Bodlore-Pennlaez</a:t>
            </a:r>
            <a:r>
              <a:rPr lang="fr-FR" sz="2800" dirty="0" smtClean="0">
                <a:latin typeface="Trebuchet MS" pitchFamily="34" charset="0"/>
              </a:rPr>
              <a:t> ha </a:t>
            </a:r>
            <a:r>
              <a:rPr lang="fr-FR" sz="2800" dirty="0" err="1" smtClean="0">
                <a:latin typeface="Trebuchet MS" pitchFamily="34" charset="0"/>
              </a:rPr>
              <a:t>Divi</a:t>
            </a:r>
            <a:r>
              <a:rPr lang="fr-FR" sz="2800" dirty="0" smtClean="0">
                <a:latin typeface="Trebuchet MS" pitchFamily="34" charset="0"/>
              </a:rPr>
              <a:t> </a:t>
            </a:r>
            <a:r>
              <a:rPr lang="fr-FR" sz="2800" dirty="0" err="1" smtClean="0">
                <a:latin typeface="Trebuchet MS" pitchFamily="34" charset="0"/>
              </a:rPr>
              <a:t>Kervella</a:t>
            </a:r>
            <a:r>
              <a:rPr lang="fr-FR" sz="2800" dirty="0" smtClean="0">
                <a:latin typeface="Trebuchet MS" pitchFamily="34" charset="0"/>
              </a:rPr>
              <a:t/>
            </a:r>
            <a:br>
              <a:rPr lang="fr-FR" sz="2800" dirty="0" smtClean="0">
                <a:latin typeface="Trebuchet MS" pitchFamily="34" charset="0"/>
              </a:rPr>
            </a:br>
            <a:r>
              <a:rPr lang="fr-FR" sz="2800" dirty="0" smtClean="0">
                <a:latin typeface="Trebuchet MS" pitchFamily="34" charset="0"/>
              </a:rPr>
              <a:t/>
            </a:r>
            <a:br>
              <a:rPr lang="fr-FR" sz="2800" dirty="0" smtClean="0">
                <a:latin typeface="Trebuchet MS" pitchFamily="34" charset="0"/>
              </a:rPr>
            </a:br>
            <a:r>
              <a:rPr lang="fr-FR" sz="2800" dirty="0" err="1" smtClean="0">
                <a:latin typeface="Trebuchet MS" pitchFamily="34" charset="0"/>
              </a:rPr>
              <a:t>Embannet</a:t>
            </a:r>
            <a:r>
              <a:rPr lang="fr-FR" sz="2800" dirty="0" smtClean="0">
                <a:latin typeface="Trebuchet MS" pitchFamily="34" charset="0"/>
              </a:rPr>
              <a:t> gant Coop </a:t>
            </a:r>
            <a:r>
              <a:rPr lang="fr-FR" sz="2800" dirty="0" err="1" smtClean="0">
                <a:latin typeface="Trebuchet MS" pitchFamily="34" charset="0"/>
              </a:rPr>
              <a:t>Breizh</a:t>
            </a:r>
            <a:r>
              <a:rPr lang="fr-FR" sz="2800" dirty="0" smtClean="0">
                <a:latin typeface="Trebuchet MS" pitchFamily="34" charset="0"/>
              </a:rPr>
              <a:t> e 2011</a:t>
            </a:r>
            <a:endParaRPr lang="fr-FR" sz="2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17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172</TotalTime>
  <Words>20</Words>
  <Application>Microsoft Office PowerPoint</Application>
  <PresentationFormat>Affichage à l'écran (4:3)</PresentationFormat>
  <Paragraphs>9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Capitaux</vt:lpstr>
      <vt:lpstr>Aozadur tiriad Breizh</vt:lpstr>
      <vt:lpstr>Présentation PowerPoint</vt:lpstr>
      <vt:lpstr>Présentation PowerPoint</vt:lpstr>
      <vt:lpstr>Présentation PowerPoint</vt:lpstr>
      <vt:lpstr>Lakait war brastres Breizh:                 Diwallit gant ar c’hempenn ! Ret eo livañ gant kreionoù koad, gallout a rit ober an tennoù, biroù hag an arouezioù gant kreionoù feultr.  * Anv ar c’hêrioù bras (skrivet bihan) * Anv ar morioù (e glas!) * Tresit tennoù ruz evit an hentoù TTB: Tren tizh bras (TGV) * Grit un arouez (dibabet ganeoc’h) evit ar porzhioù kenwerzh bras: Sant Nazer, An Oriant , Brest ha Sant Maloù * Ouzhpennit ivez ur bir bras er mor e gwalarn Breizh (Tal enez Eusa) evit aroueziñ an hent mor kenwerzh bras (Meurvor Atlantel – Mor Breizh) * Grit un arouez evit aerporzh an Naoned ha hini Brest * Livit e gwer teñval an desevel loened stank (saout stank, yer ha moc’h: memes liv evit an tri) * Livit e melen al labour douar (legumaj, gwini) * Grit un arouez evit ar porzhioù pesketerezh (Ar Gelveneg, an Oriant, Penmarc’h, Konk Kerne, Sant Ke hag Erge) * Grit arouezioù evit an industriezh kreñv hag an agroboued (gounezvouederezh) * Grit arouezioù evit an teknopolennoù (Poloù kevezusted) * Livit e ruz an arvor touristelezh kreñv * Livit ar mor e glas * Savit an alc’hwez gant div rummad: Hentoù hag ekonomiezh  </vt:lpstr>
      <vt:lpstr>Tennet eo ar c’hartennoù eus:  Atlas Breizh  skrivet gant Mikael Bodlore-Pennlaez ha Divi Kervella  Embannet gant Coop Breizh e 2011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Breizh</dc:title>
  <dc:creator>Erwan</dc:creator>
  <cp:lastModifiedBy>Erwan</cp:lastModifiedBy>
  <cp:revision>20</cp:revision>
  <dcterms:created xsi:type="dcterms:W3CDTF">2012-09-08T06:41:26Z</dcterms:created>
  <dcterms:modified xsi:type="dcterms:W3CDTF">2013-09-08T19:50:43Z</dcterms:modified>
</cp:coreProperties>
</file>