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10/03/2013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sz="5400" dirty="0" err="1" smtClean="0">
                <a:solidFill>
                  <a:srgbClr val="C00000"/>
                </a:solidFill>
                <a:latin typeface="AuntBertha" pitchFamily="2" charset="0"/>
              </a:rPr>
              <a:t>Spasoù</a:t>
            </a:r>
            <a:r>
              <a:rPr lang="br-FR" sz="5400" dirty="0" smtClean="0">
                <a:solidFill>
                  <a:srgbClr val="C00000"/>
                </a:solidFill>
                <a:latin typeface="AuntBertha" pitchFamily="2" charset="0"/>
              </a:rPr>
              <a:t> Unvaniezh Europa</a:t>
            </a:r>
            <a:endParaRPr lang="br-FR" sz="5400" dirty="0">
              <a:solidFill>
                <a:srgbClr val="C00000"/>
              </a:solidFill>
              <a:latin typeface="AuntBertha" pitchFamily="2" charset="0"/>
            </a:endParaRPr>
          </a:p>
        </p:txBody>
      </p:sp>
      <p:pic>
        <p:nvPicPr>
          <p:cNvPr id="1026" name="Picture 2" descr="http://sortiraalger.com/wp-content/uploads/2013/01/8712642-union-europeenne-lumieres-de-la-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0383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2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" y="1052736"/>
            <a:ext cx="9028187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7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8748464" cy="67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"/>
            <a:ext cx="4608512" cy="66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85801"/>
            <a:ext cx="5328592" cy="70783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8104" y="213285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r-FR" dirty="0" smtClean="0"/>
              <a:t>Leugnit alc’hwez ar gartenn-mañ gant sikour an teir c’hartenn all</a:t>
            </a:r>
          </a:p>
          <a:p>
            <a:endParaRPr lang="br-FR" dirty="0"/>
          </a:p>
          <a:p>
            <a:pPr marL="285750" indent="-285750">
              <a:buFont typeface="Arial" pitchFamily="34" charset="0"/>
              <a:buChar char="•"/>
            </a:pPr>
            <a:r>
              <a:rPr lang="br-FR" dirty="0" smtClean="0"/>
              <a:t>Livit ar gartenn (kreion koad)</a:t>
            </a:r>
          </a:p>
          <a:p>
            <a:endParaRPr lang="br-FR" dirty="0"/>
          </a:p>
          <a:p>
            <a:pPr marL="285750" indent="-285750">
              <a:buFont typeface="Arial" pitchFamily="34" charset="0"/>
              <a:buChar char="•"/>
            </a:pPr>
            <a:r>
              <a:rPr lang="br-FR" dirty="0" smtClean="0"/>
              <a:t>Skrivit anv ar C’hêrioù bras</a:t>
            </a:r>
          </a:p>
          <a:p>
            <a:endParaRPr lang="b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r-FR" dirty="0" smtClean="0"/>
              <a:t>Lakait un titl d’ho prastres</a:t>
            </a:r>
            <a:endParaRPr lang="br-FR" dirty="0"/>
          </a:p>
        </p:txBody>
      </p:sp>
    </p:spTree>
    <p:extLst>
      <p:ext uri="{BB962C8B-B14F-4D97-AF65-F5344CB8AC3E}">
        <p14:creationId xmlns:p14="http://schemas.microsoft.com/office/powerpoint/2010/main" val="727261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</Words>
  <Application>Microsoft Office PowerPoint</Application>
  <PresentationFormat>Affichage à l'écran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Erwan</dc:creator>
  <cp:lastModifiedBy>Erwan</cp:lastModifiedBy>
  <cp:revision>4</cp:revision>
  <dcterms:created xsi:type="dcterms:W3CDTF">2013-03-10T14:48:09Z</dcterms:created>
  <dcterms:modified xsi:type="dcterms:W3CDTF">2013-03-10T15:18:51Z</dcterms:modified>
</cp:coreProperties>
</file>