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70" r:id="rId3"/>
    <p:sldId id="273" r:id="rId4"/>
    <p:sldId id="275" r:id="rId5"/>
    <p:sldId id="271" r:id="rId6"/>
    <p:sldId id="256" r:id="rId7"/>
    <p:sldId id="258" r:id="rId8"/>
    <p:sldId id="259" r:id="rId9"/>
    <p:sldId id="261" r:id="rId10"/>
    <p:sldId id="257" r:id="rId11"/>
    <p:sldId id="277" r:id="rId12"/>
    <p:sldId id="278" r:id="rId13"/>
    <p:sldId id="268" r:id="rId14"/>
    <p:sldId id="272" r:id="rId15"/>
    <p:sldId id="262" r:id="rId16"/>
    <p:sldId id="263" r:id="rId17"/>
    <p:sldId id="264" r:id="rId18"/>
    <p:sldId id="265" r:id="rId19"/>
    <p:sldId id="266" r:id="rId20"/>
    <p:sldId id="267" r:id="rId21"/>
    <p:sldId id="274" r:id="rId22"/>
    <p:sldId id="27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19/05/2013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9318" y="1844824"/>
            <a:ext cx="7488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r-FR" sz="2800" dirty="0" smtClean="0">
                <a:solidFill>
                  <a:srgbClr val="C00000"/>
                </a:solidFill>
                <a:latin typeface="Goudy Stout" pitchFamily="18" charset="0"/>
              </a:rPr>
              <a:t>Breizh e-kerzh</a:t>
            </a:r>
          </a:p>
          <a:p>
            <a:pPr algn="ctr"/>
            <a:r>
              <a:rPr lang="br-FR" sz="2800" dirty="0" smtClean="0">
                <a:solidFill>
                  <a:srgbClr val="C00000"/>
                </a:solidFill>
                <a:latin typeface="Goudy Stout" pitchFamily="18" charset="0"/>
              </a:rPr>
              <a:t> </a:t>
            </a:r>
          </a:p>
          <a:p>
            <a:pPr algn="ctr"/>
            <a:r>
              <a:rPr lang="br-FR" sz="2800" dirty="0" smtClean="0">
                <a:solidFill>
                  <a:srgbClr val="C00000"/>
                </a:solidFill>
                <a:latin typeface="Goudy Stout" pitchFamily="18" charset="0"/>
              </a:rPr>
              <a:t>an Eil Brezel bed</a:t>
            </a:r>
          </a:p>
          <a:p>
            <a:pPr algn="ctr"/>
            <a:endParaRPr lang="br-FR" sz="2800" dirty="0" smtClean="0">
              <a:solidFill>
                <a:srgbClr val="C00000"/>
              </a:solidFill>
              <a:latin typeface="Goudy Stout" pitchFamily="18" charset="0"/>
            </a:endParaRPr>
          </a:p>
          <a:p>
            <a:pPr algn="ctr"/>
            <a:r>
              <a:rPr lang="br-FR" sz="2800" dirty="0" smtClean="0">
                <a:solidFill>
                  <a:srgbClr val="C00000"/>
                </a:solidFill>
                <a:latin typeface="Goudy Stout" pitchFamily="18" charset="0"/>
              </a:rPr>
              <a:t>1940-1944</a:t>
            </a:r>
            <a:endParaRPr lang="br-FR" sz="2800" dirty="0">
              <a:solidFill>
                <a:srgbClr val="C00000"/>
              </a:solidFill>
              <a:latin typeface="Goudy Stou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632848" cy="522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96712" y="56612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 1941 en </a:t>
            </a:r>
            <a:r>
              <a:rPr lang="fr-FR" dirty="0" err="1" smtClean="0"/>
              <a:t>doa</a:t>
            </a:r>
            <a:r>
              <a:rPr lang="fr-FR" dirty="0" smtClean="0"/>
              <a:t> </a:t>
            </a:r>
            <a:r>
              <a:rPr lang="fr-FR" dirty="0" err="1" smtClean="0"/>
              <a:t>divizet</a:t>
            </a:r>
            <a:r>
              <a:rPr lang="fr-FR" dirty="0" smtClean="0"/>
              <a:t> Pétain </a:t>
            </a:r>
            <a:r>
              <a:rPr lang="fr-FR" dirty="0" err="1" smtClean="0"/>
              <a:t>rannañ</a:t>
            </a:r>
            <a:r>
              <a:rPr lang="fr-FR" dirty="0" smtClean="0"/>
              <a:t> </a:t>
            </a:r>
            <a:r>
              <a:rPr lang="fr-FR" dirty="0" err="1" smtClean="0"/>
              <a:t>Breizh</a:t>
            </a:r>
            <a:r>
              <a:rPr lang="fr-FR" dirty="0" smtClean="0"/>
              <a:t> e div </a:t>
            </a:r>
            <a:r>
              <a:rPr lang="fr-FR" dirty="0" err="1" smtClean="0"/>
              <a:t>lodenn</a:t>
            </a:r>
            <a:r>
              <a:rPr lang="fr-FR" dirty="0" smtClean="0"/>
              <a:t>. </a:t>
            </a:r>
            <a:r>
              <a:rPr lang="fr-FR" dirty="0" err="1" smtClean="0"/>
              <a:t>Deuet</a:t>
            </a:r>
            <a:r>
              <a:rPr lang="fr-FR" dirty="0" smtClean="0"/>
              <a:t> e </a:t>
            </a:r>
            <a:r>
              <a:rPr lang="fr-FR" dirty="0" err="1" smtClean="0"/>
              <a:t>oa</a:t>
            </a:r>
            <a:r>
              <a:rPr lang="fr-FR" dirty="0" smtClean="0"/>
              <a:t> </a:t>
            </a:r>
            <a:r>
              <a:rPr lang="fr-FR" dirty="0" err="1" smtClean="0"/>
              <a:t>Roazhon</a:t>
            </a:r>
            <a:r>
              <a:rPr lang="fr-FR" dirty="0" smtClean="0"/>
              <a:t> da </a:t>
            </a:r>
            <a:r>
              <a:rPr lang="fr-FR" dirty="0" err="1" smtClean="0"/>
              <a:t>vezañ</a:t>
            </a:r>
            <a:r>
              <a:rPr lang="fr-FR" dirty="0" smtClean="0"/>
              <a:t> </a:t>
            </a:r>
            <a:r>
              <a:rPr lang="fr-FR" dirty="0" err="1" smtClean="0"/>
              <a:t>kêrbenn</a:t>
            </a:r>
            <a:r>
              <a:rPr lang="fr-FR" dirty="0" smtClean="0"/>
              <a:t> </a:t>
            </a:r>
            <a:r>
              <a:rPr lang="fr-FR" dirty="0" err="1" smtClean="0"/>
              <a:t>Rannvro</a:t>
            </a:r>
            <a:r>
              <a:rPr lang="fr-FR" dirty="0" smtClean="0"/>
              <a:t> </a:t>
            </a:r>
            <a:r>
              <a:rPr lang="fr-FR" dirty="0" err="1" smtClean="0"/>
              <a:t>Breizh</a:t>
            </a:r>
            <a:r>
              <a:rPr lang="fr-FR" dirty="0" smtClean="0"/>
              <a:t> ha </a:t>
            </a:r>
            <a:r>
              <a:rPr lang="fr-FR" dirty="0" err="1" smtClean="0"/>
              <a:t>Naoned</a:t>
            </a:r>
            <a:r>
              <a:rPr lang="fr-FR" dirty="0" smtClean="0"/>
              <a:t> </a:t>
            </a:r>
            <a:r>
              <a:rPr lang="fr-FR" dirty="0" err="1" smtClean="0"/>
              <a:t>hini</a:t>
            </a:r>
            <a:r>
              <a:rPr lang="fr-FR" dirty="0" smtClean="0"/>
              <a:t> « </a:t>
            </a:r>
            <a:r>
              <a:rPr lang="fr-FR" dirty="0" err="1" smtClean="0"/>
              <a:t>Broioù</a:t>
            </a:r>
            <a:r>
              <a:rPr lang="fr-FR" dirty="0" smtClean="0"/>
              <a:t> al </a:t>
            </a:r>
            <a:r>
              <a:rPr lang="fr-FR" dirty="0" err="1" smtClean="0"/>
              <a:t>Liger</a:t>
            </a:r>
            <a:r>
              <a:rPr lang="fr-FR" dirty="0" smtClean="0"/>
              <a:t> »</a:t>
            </a:r>
            <a:endParaRPr lang="b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83568" y="307698"/>
            <a:ext cx="39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b="1" dirty="0" smtClean="0">
                <a:solidFill>
                  <a:srgbClr val="C00000"/>
                </a:solidFill>
              </a:rPr>
              <a:t>CH- </a:t>
            </a:r>
            <a:r>
              <a:rPr lang="br-FR" b="1" dirty="0" err="1" smtClean="0">
                <a:solidFill>
                  <a:srgbClr val="C00000"/>
                </a:solidFill>
              </a:rPr>
              <a:t>Vichy</a:t>
            </a:r>
            <a:r>
              <a:rPr lang="br-FR" b="1" dirty="0" smtClean="0">
                <a:solidFill>
                  <a:srgbClr val="C00000"/>
                </a:solidFill>
              </a:rPr>
              <a:t> ha Breizh</a:t>
            </a:r>
            <a:endParaRPr lang="b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Battleforb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76" y="682108"/>
            <a:ext cx="6753225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909" y="5898058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Padet en doa emgann </a:t>
            </a:r>
            <a:r>
              <a:rPr lang="br-FR" dirty="0" smtClean="0"/>
              <a:t>Brest </a:t>
            </a:r>
            <a:r>
              <a:rPr lang="br-FR" dirty="0" smtClean="0"/>
              <a:t>99 </a:t>
            </a:r>
            <a:r>
              <a:rPr lang="br-FR" dirty="0" smtClean="0"/>
              <a:t>devezh  ( miz Gouere - Gwengolo 1944</a:t>
            </a:r>
            <a:r>
              <a:rPr lang="br-FR" dirty="0" smtClean="0"/>
              <a:t>) </a:t>
            </a:r>
          </a:p>
          <a:p>
            <a:r>
              <a:rPr lang="br-FR" dirty="0" smtClean="0"/>
              <a:t>(aozet gant </a:t>
            </a:r>
            <a:r>
              <a:rPr lang="br-FR" dirty="0" err="1" smtClean="0"/>
              <a:t>Patton</a:t>
            </a:r>
            <a:r>
              <a:rPr lang="br-FR" dirty="0" smtClean="0"/>
              <a:t>)</a:t>
            </a:r>
            <a:endParaRPr lang="br-FR" dirty="0" smtClean="0"/>
          </a:p>
          <a:p>
            <a:r>
              <a:rPr lang="br-FR" dirty="0" smtClean="0"/>
              <a:t>Marvet e oa bet 10 000 soudard alaman, 35 000 </a:t>
            </a:r>
            <a:r>
              <a:rPr lang="br-FR" dirty="0" smtClean="0"/>
              <a:t>bet lakaet da </a:t>
            </a:r>
            <a:r>
              <a:rPr lang="br-FR" dirty="0" smtClean="0"/>
              <a:t>brizonidi brezel.</a:t>
            </a:r>
            <a:endParaRPr lang="br-FR" dirty="0"/>
          </a:p>
        </p:txBody>
      </p:sp>
      <p:sp>
        <p:nvSpPr>
          <p:cNvPr id="3" name="Rectangle 2"/>
          <p:cNvSpPr/>
          <p:nvPr/>
        </p:nvSpPr>
        <p:spPr>
          <a:xfrm>
            <a:off x="802432" y="18864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  <p:extLst>
      <p:ext uri="{BB962C8B-B14F-4D97-AF65-F5344CB8AC3E}">
        <p14:creationId xmlns:p14="http://schemas.microsoft.com/office/powerpoint/2010/main" val="36940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D’ar 9 a viz Gwengolo 1944 en doa tarzhet ar Gwarez </a:t>
            </a:r>
            <a:r>
              <a:rPr lang="br-FR" dirty="0" err="1" smtClean="0"/>
              <a:t>Sadit</a:t>
            </a:r>
            <a:r>
              <a:rPr lang="br-FR" dirty="0" smtClean="0"/>
              <a:t> </a:t>
            </a:r>
            <a:r>
              <a:rPr lang="br-FR" dirty="0" err="1" smtClean="0"/>
              <a:t>Carnot</a:t>
            </a:r>
            <a:r>
              <a:rPr lang="br-FR" dirty="0" smtClean="0"/>
              <a:t> (Brest) e lec’h ma oa repuet </a:t>
            </a:r>
            <a:r>
              <a:rPr lang="br-FR" dirty="0" err="1" smtClean="0"/>
              <a:t>siviled</a:t>
            </a:r>
            <a:r>
              <a:rPr lang="br-FR" dirty="0" smtClean="0"/>
              <a:t>, devet e oa bet 371 </a:t>
            </a:r>
            <a:r>
              <a:rPr lang="br-FR" dirty="0" err="1" smtClean="0"/>
              <a:t>sivil</a:t>
            </a:r>
            <a:r>
              <a:rPr lang="br-FR" dirty="0"/>
              <a:t> </a:t>
            </a:r>
            <a:r>
              <a:rPr lang="br-FR" smtClean="0"/>
              <a:t>er gwall dan.</a:t>
            </a:r>
            <a:endParaRPr lang="br-FR" dirty="0"/>
          </a:p>
        </p:txBody>
      </p:sp>
      <p:pic>
        <p:nvPicPr>
          <p:cNvPr id="3074" name="Picture 2" descr="File:16-09-2006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017" y="116632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  <p:extLst>
      <p:ext uri="{BB962C8B-B14F-4D97-AF65-F5344CB8AC3E}">
        <p14:creationId xmlns:p14="http://schemas.microsoft.com/office/powerpoint/2010/main" val="2983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94" y="476672"/>
            <a:ext cx="7248958" cy="52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1394" y="5805264"/>
            <a:ext cx="8401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Brest</a:t>
            </a:r>
            <a:r>
              <a:rPr lang="fr-FR" dirty="0" smtClean="0"/>
              <a:t>: </a:t>
            </a:r>
            <a:r>
              <a:rPr lang="fr-FR" dirty="0" err="1" smtClean="0"/>
              <a:t>adalek</a:t>
            </a:r>
            <a:r>
              <a:rPr lang="fr-FR" dirty="0" smtClean="0"/>
              <a:t> 1941: 4 000 </a:t>
            </a:r>
            <a:r>
              <a:rPr lang="fr-FR" dirty="0" err="1" smtClean="0"/>
              <a:t>tonenn</a:t>
            </a:r>
            <a:r>
              <a:rPr lang="fr-FR" dirty="0" smtClean="0"/>
              <a:t> a </a:t>
            </a:r>
            <a:r>
              <a:rPr lang="fr-FR" dirty="0" err="1" smtClean="0"/>
              <a:t>vombezennoù</a:t>
            </a:r>
            <a:r>
              <a:rPr lang="fr-FR" dirty="0" smtClean="0"/>
              <a:t>, 10 000 </a:t>
            </a:r>
            <a:r>
              <a:rPr lang="fr-FR" dirty="0" err="1" smtClean="0"/>
              <a:t>savadur</a:t>
            </a:r>
            <a:r>
              <a:rPr lang="fr-FR" dirty="0" smtClean="0"/>
              <a:t> </a:t>
            </a:r>
            <a:r>
              <a:rPr lang="fr-FR" dirty="0" err="1" smtClean="0"/>
              <a:t>distrujet</a:t>
            </a:r>
            <a:r>
              <a:rPr lang="fr-FR" dirty="0" smtClean="0"/>
              <a:t>, </a:t>
            </a:r>
          </a:p>
          <a:p>
            <a:r>
              <a:rPr lang="fr-FR" dirty="0" smtClean="0"/>
              <a:t>965 </a:t>
            </a:r>
            <a:r>
              <a:rPr lang="fr-FR" dirty="0" err="1" smtClean="0"/>
              <a:t>sivil</a:t>
            </a:r>
            <a:r>
              <a:rPr lang="fr-FR" dirty="0" smtClean="0"/>
              <a:t> </a:t>
            </a:r>
            <a:r>
              <a:rPr lang="fr-FR" dirty="0" err="1" smtClean="0"/>
              <a:t>lazhet</a:t>
            </a:r>
            <a:r>
              <a:rPr lang="fr-FR" dirty="0" smtClean="0"/>
              <a:t>.  </a:t>
            </a:r>
          </a:p>
          <a:p>
            <a:r>
              <a:rPr lang="fr-FR" dirty="0" err="1" smtClean="0"/>
              <a:t>Tro</a:t>
            </a:r>
            <a:r>
              <a:rPr lang="fr-FR" dirty="0" smtClean="0"/>
              <a:t> </a:t>
            </a:r>
            <a:r>
              <a:rPr lang="fr-FR" dirty="0" err="1" smtClean="0"/>
              <a:t>dro</a:t>
            </a:r>
            <a:r>
              <a:rPr lang="fr-FR" dirty="0" smtClean="0"/>
              <a:t> 8 000 </a:t>
            </a:r>
            <a:r>
              <a:rPr lang="fr-FR" dirty="0" err="1" smtClean="0"/>
              <a:t>sivil</a:t>
            </a:r>
            <a:r>
              <a:rPr lang="fr-FR" dirty="0" smtClean="0"/>
              <a:t> </a:t>
            </a:r>
            <a:r>
              <a:rPr lang="fr-FR" dirty="0" err="1" smtClean="0"/>
              <a:t>lazhet</a:t>
            </a:r>
            <a:r>
              <a:rPr lang="fr-FR" dirty="0" smtClean="0"/>
              <a:t> e </a:t>
            </a:r>
            <a:r>
              <a:rPr lang="fr-FR" dirty="0" err="1" smtClean="0"/>
              <a:t>Breizh</a:t>
            </a:r>
            <a:r>
              <a:rPr lang="fr-FR" dirty="0" smtClean="0"/>
              <a:t>.</a:t>
            </a:r>
            <a:endParaRPr lang="br-FR" dirty="0"/>
          </a:p>
        </p:txBody>
      </p:sp>
      <p:sp>
        <p:nvSpPr>
          <p:cNvPr id="2" name="Rectangle 1"/>
          <p:cNvSpPr/>
          <p:nvPr/>
        </p:nvSpPr>
        <p:spPr>
          <a:xfrm>
            <a:off x="179512" y="107340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chier:Brest détruit fin septembre 1944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690"/>
            <a:ext cx="7662582" cy="62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44624"/>
            <a:ext cx="5904656" cy="37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b="1" dirty="0" smtClean="0">
                <a:solidFill>
                  <a:srgbClr val="C00000"/>
                </a:solidFill>
              </a:rPr>
              <a:t>D- Breizh bombezennet ha dieubet</a:t>
            </a:r>
            <a:endParaRPr lang="b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128792" cy="584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67544" y="188640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8808317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9512" y="179348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28" y="492498"/>
            <a:ext cx="8808920" cy="565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3528" y="614535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Karter</a:t>
            </a:r>
            <a:r>
              <a:rPr lang="fr-FR" dirty="0" smtClean="0"/>
              <a:t> Saint Louis (Brest)</a:t>
            </a:r>
            <a:endParaRPr lang="br-FR" dirty="0"/>
          </a:p>
        </p:txBody>
      </p:sp>
      <p:sp>
        <p:nvSpPr>
          <p:cNvPr id="2" name="Rectangle 1"/>
          <p:cNvSpPr/>
          <p:nvPr/>
        </p:nvSpPr>
        <p:spPr>
          <a:xfrm>
            <a:off x="202402" y="140346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18" y="908720"/>
            <a:ext cx="8655361" cy="50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3528" y="60932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Straed</a:t>
            </a:r>
            <a:r>
              <a:rPr lang="fr-FR" dirty="0" smtClean="0"/>
              <a:t> Jean Jaurès (Brest)</a:t>
            </a:r>
            <a:endParaRPr lang="br-FR" dirty="0"/>
          </a:p>
        </p:txBody>
      </p:sp>
      <p:sp>
        <p:nvSpPr>
          <p:cNvPr id="2" name="Rectangle 1"/>
          <p:cNvSpPr/>
          <p:nvPr/>
        </p:nvSpPr>
        <p:spPr>
          <a:xfrm>
            <a:off x="323528" y="332656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52" y="1052736"/>
            <a:ext cx="8593719" cy="51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5342" y="476672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5342" y="6309320"/>
            <a:ext cx="604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Karter Rekourañs (Brest)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retagneweb.com/images/carte-de-bretagne-de-l-occupation-de-1940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4" y="620688"/>
            <a:ext cx="8108364" cy="59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20" y="11663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b="1" dirty="0" smtClean="0">
                <a:solidFill>
                  <a:srgbClr val="C00000"/>
                </a:solidFill>
              </a:rPr>
              <a:t>A- Aloubadenn Breizh gant Alamagn: 17 – 21 a viz Even 1940</a:t>
            </a:r>
            <a:endParaRPr lang="b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812" y="1484784"/>
            <a:ext cx="861705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536" y="620688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5536" y="58052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Pont Plougastell e 1944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" y="15955"/>
            <a:ext cx="9004574" cy="650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475" y="17934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D- Breizh bombezennet ha dieubet</a:t>
            </a:r>
          </a:p>
        </p:txBody>
      </p:sp>
      <p:pic>
        <p:nvPicPr>
          <p:cNvPr id="1028" name="Picture 4" descr="http://memoire.audierne.free.fr/chronologie_des_evenements/index_fichiers/image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57" y="563528"/>
            <a:ext cx="7128792" cy="49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520" y="566641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E </a:t>
            </a:r>
            <a:r>
              <a:rPr lang="br-FR" dirty="0" err="1" smtClean="0"/>
              <a:t>Lezongar</a:t>
            </a:r>
            <a:r>
              <a:rPr lang="br-FR" dirty="0" smtClean="0"/>
              <a:t> (An </a:t>
            </a:r>
            <a:r>
              <a:rPr lang="br-FR" dirty="0" err="1" smtClean="0"/>
              <a:t>Eskivien</a:t>
            </a:r>
            <a:r>
              <a:rPr lang="br-FR" dirty="0" smtClean="0"/>
              <a:t>) e oa bet paket 345 Alaman d’an 20 a viz Gwengolo 1944.</a:t>
            </a:r>
          </a:p>
          <a:p>
            <a:r>
              <a:rPr lang="br-FR" dirty="0" smtClean="0"/>
              <a:t>Chomet e oa Alamaned e porzh an Oriant ha Sant Nazer evit difenn al </a:t>
            </a:r>
          </a:p>
          <a:p>
            <a:r>
              <a:rPr lang="br-FR" dirty="0" smtClean="0"/>
              <a:t>listri spluj U-</a:t>
            </a:r>
            <a:r>
              <a:rPr lang="br-FR" dirty="0" err="1" smtClean="0"/>
              <a:t>Boote</a:t>
            </a:r>
            <a:r>
              <a:rPr lang="br-FR" dirty="0" smtClean="0"/>
              <a:t> betek an 10 a viz Mae 1945.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14781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ndp.fr/crdp-reims/memoire/enseigner/memoire_resistance/train/degaulle_volonta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6285"/>
            <a:ext cx="7118528" cy="53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11663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A- Aloubadenn Breizh gant Alamagn: 17 – 21 a viz Even 1940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11560" y="6093296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En em gavet e oa 128 martolod eus Enez Sun gant de Gaulle e 1940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1000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v-like-vintage.net/uploads/images/Cropped700/00048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8084"/>
          <a:stretch/>
        </p:blipFill>
        <p:spPr bwMode="auto">
          <a:xfrm>
            <a:off x="179512" y="476672"/>
            <a:ext cx="53589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78" y="558924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Anvet eo ar voger atlantek (</a:t>
            </a:r>
            <a:r>
              <a:rPr lang="de-DE" i="1" dirty="0" smtClean="0"/>
              <a:t>Atlantikwall) </a:t>
            </a:r>
            <a:r>
              <a:rPr lang="br-FR" dirty="0" smtClean="0"/>
              <a:t>al linenn difenn savet gant Alamagn eus Norzh Europa betek Euskadi.</a:t>
            </a:r>
          </a:p>
          <a:p>
            <a:r>
              <a:rPr lang="br-FR" dirty="0" smtClean="0"/>
              <a:t>Tro dro 100 000 soudard alaman a oa e Breizh.</a:t>
            </a:r>
            <a:endParaRPr lang="br-FR" dirty="0"/>
          </a:p>
        </p:txBody>
      </p:sp>
      <p:pic>
        <p:nvPicPr>
          <p:cNvPr id="6150" name="Picture 6" descr="File:Atlantikw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758" y="488092"/>
            <a:ext cx="3495114" cy="48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15350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A- Aloubadenn Breizh gant Alamagn: 17 – 21 a viz Even 1940</a:t>
            </a:r>
          </a:p>
        </p:txBody>
      </p:sp>
    </p:spTree>
    <p:extLst>
      <p:ext uri="{BB962C8B-B14F-4D97-AF65-F5344CB8AC3E}">
        <p14:creationId xmlns:p14="http://schemas.microsoft.com/office/powerpoint/2010/main" val="31056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26064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b="1" dirty="0" smtClean="0">
                <a:solidFill>
                  <a:srgbClr val="C00000"/>
                </a:solidFill>
              </a:rPr>
              <a:t>B- </a:t>
            </a:r>
            <a:r>
              <a:rPr lang="br-FR" b="1" dirty="0" err="1" smtClean="0">
                <a:solidFill>
                  <a:srgbClr val="C00000"/>
                </a:solidFill>
              </a:rPr>
              <a:t>Rezistañs</a:t>
            </a:r>
            <a:r>
              <a:rPr lang="br-FR" b="1" dirty="0" smtClean="0">
                <a:solidFill>
                  <a:srgbClr val="C00000"/>
                </a:solidFill>
              </a:rPr>
              <a:t> ha kenlabour e Breizh</a:t>
            </a:r>
            <a:endParaRPr lang="br-FR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www.mont-valerien.fr/uploads/pics/maquisards_bretons-arm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5895975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580526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Breizh zo unan rannvroioù Frañs e lec’h ma oa ar muiañ a </a:t>
            </a:r>
            <a:r>
              <a:rPr lang="br-FR" dirty="0" err="1" smtClean="0"/>
              <a:t>rezistañted</a:t>
            </a:r>
            <a:r>
              <a:rPr lang="br-FR" dirty="0" smtClean="0"/>
              <a:t>,</a:t>
            </a:r>
          </a:p>
          <a:p>
            <a:r>
              <a:rPr lang="br-FR" dirty="0" smtClean="0"/>
              <a:t>Tro-dro da Sant Marc’hell (</a:t>
            </a:r>
            <a:r>
              <a:rPr lang="br-FR" dirty="0" err="1" smtClean="0"/>
              <a:t>Morbihan</a:t>
            </a:r>
            <a:r>
              <a:rPr lang="br-FR" dirty="0" smtClean="0"/>
              <a:t>) e oa 3000 den e 1944.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40778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80508"/>
            <a:ext cx="8566044" cy="594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536" y="116632"/>
            <a:ext cx="344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B- </a:t>
            </a:r>
            <a:r>
              <a:rPr lang="br-FR" b="1" dirty="0" err="1">
                <a:solidFill>
                  <a:srgbClr val="C00000"/>
                </a:solidFill>
              </a:rPr>
              <a:t>Rezistañs</a:t>
            </a:r>
            <a:r>
              <a:rPr lang="br-FR" b="1" dirty="0">
                <a:solidFill>
                  <a:srgbClr val="C00000"/>
                </a:solidFill>
              </a:rPr>
              <a:t> ha kenlabour e Breizh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15617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1560" y="188640"/>
            <a:ext cx="344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B- </a:t>
            </a:r>
            <a:r>
              <a:rPr lang="br-FR" b="1" dirty="0" err="1">
                <a:solidFill>
                  <a:srgbClr val="C00000"/>
                </a:solidFill>
              </a:rPr>
              <a:t>Rezistañs</a:t>
            </a:r>
            <a:r>
              <a:rPr lang="br-FR" b="1" dirty="0">
                <a:solidFill>
                  <a:srgbClr val="C00000"/>
                </a:solidFill>
              </a:rPr>
              <a:t> ha kenlabour e Breizh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89960"/>
            <a:ext cx="7416824" cy="552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48710" y="188640"/>
            <a:ext cx="344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B- </a:t>
            </a:r>
            <a:r>
              <a:rPr lang="br-FR" b="1" dirty="0" err="1">
                <a:solidFill>
                  <a:srgbClr val="C00000"/>
                </a:solidFill>
              </a:rPr>
              <a:t>Rezistañs</a:t>
            </a:r>
            <a:r>
              <a:rPr lang="br-FR" b="1" dirty="0">
                <a:solidFill>
                  <a:srgbClr val="C00000"/>
                </a:solidFill>
              </a:rPr>
              <a:t> ha kenlabour e Breizh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63013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Ar </a:t>
            </a:r>
            <a:r>
              <a:rPr lang="br-FR" dirty="0" err="1" smtClean="0"/>
              <a:t>bezenn</a:t>
            </a:r>
            <a:r>
              <a:rPr lang="br-FR" dirty="0" smtClean="0"/>
              <a:t> </a:t>
            </a:r>
            <a:r>
              <a:rPr lang="br-FR" dirty="0" err="1" smtClean="0"/>
              <a:t>Perrot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t="18460" r="56951" b="3304"/>
          <a:stretch>
            <a:fillRect/>
          </a:stretch>
        </p:blipFill>
        <p:spPr bwMode="auto">
          <a:xfrm>
            <a:off x="2699792" y="557972"/>
            <a:ext cx="5999318" cy="614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9512" y="188640"/>
            <a:ext cx="344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b="1" dirty="0">
                <a:solidFill>
                  <a:srgbClr val="C00000"/>
                </a:solidFill>
              </a:rPr>
              <a:t>B- </a:t>
            </a:r>
            <a:r>
              <a:rPr lang="br-FR" b="1" dirty="0" err="1">
                <a:solidFill>
                  <a:srgbClr val="C00000"/>
                </a:solidFill>
              </a:rPr>
              <a:t>Rezistañs</a:t>
            </a:r>
            <a:r>
              <a:rPr lang="br-FR" b="1" dirty="0">
                <a:solidFill>
                  <a:srgbClr val="C00000"/>
                </a:solidFill>
              </a:rPr>
              <a:t> ha kenlabour e Breizh</a:t>
            </a:r>
          </a:p>
        </p:txBody>
      </p:sp>
      <p:pic>
        <p:nvPicPr>
          <p:cNvPr id="5122" name="Picture 2" descr="http://www.contreculture.org/Images/hem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145415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341</TotalTime>
  <Words>401</Words>
  <Application>Microsoft Office PowerPoint</Application>
  <PresentationFormat>Affichage à l'écran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Apex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Erwan</dc:creator>
  <cp:lastModifiedBy>Erwan</cp:lastModifiedBy>
  <cp:revision>35</cp:revision>
  <dcterms:created xsi:type="dcterms:W3CDTF">2010-12-30T08:44:25Z</dcterms:created>
  <dcterms:modified xsi:type="dcterms:W3CDTF">2013-05-19T17:31:51Z</dcterms:modified>
</cp:coreProperties>
</file>