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71" r:id="rId9"/>
    <p:sldId id="272" r:id="rId10"/>
    <p:sldId id="270" r:id="rId11"/>
    <p:sldId id="266" r:id="rId12"/>
    <p:sldId id="267" r:id="rId13"/>
    <p:sldId id="280" r:id="rId14"/>
    <p:sldId id="282" r:id="rId15"/>
    <p:sldId id="281" r:id="rId16"/>
    <p:sldId id="273" r:id="rId17"/>
    <p:sldId id="279" r:id="rId18"/>
    <p:sldId id="274" r:id="rId19"/>
    <p:sldId id="277" r:id="rId20"/>
    <p:sldId id="278" r:id="rId21"/>
    <p:sldId id="276" r:id="rId22"/>
    <p:sldId id="275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94" autoAdjust="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B248-AEB5-44D5-BB20-9E987C3DFD54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17601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0A68-6D8B-490C-AA1B-3990E7450340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19129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9C66-BFE8-42B6-BD5B-EAE367CBBD58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8714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CBB2-FE0B-4345-B9F2-D323EEA2EB95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11781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9B3E-CCDC-443A-AA58-433C67E77140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40071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EDC2-F385-467F-B5C2-BF8D91BA3C2E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8228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058A-CAED-4464-8C70-20E59662739D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17167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4CDC-3B80-4BA5-AB58-C0E2DD2C15CA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4435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A99A-AA95-435C-88A2-FC16EC5C7E66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18179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C10D-4544-4800-8B75-05C699742DC2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37177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B562-4472-4A3A-952B-B0CF22D3C4D6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  <p:extLst>
      <p:ext uri="{BB962C8B-B14F-4D97-AF65-F5344CB8AC3E}">
        <p14:creationId xmlns:p14="http://schemas.microsoft.com/office/powerpoint/2010/main" val="25248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br-FR" smtClean="0"/>
              <a:t>Modifiez les styles du texte du masque</a:t>
            </a:r>
          </a:p>
          <a:p>
            <a:pPr lvl="1"/>
            <a:r>
              <a:rPr lang="fr-FR" altLang="br-FR" smtClean="0"/>
              <a:t>Deuxième niveau</a:t>
            </a:r>
          </a:p>
          <a:p>
            <a:pPr lvl="2"/>
            <a:r>
              <a:rPr lang="fr-FR" altLang="br-FR" smtClean="0"/>
              <a:t>Troisième niveau</a:t>
            </a:r>
          </a:p>
          <a:p>
            <a:pPr lvl="3"/>
            <a:r>
              <a:rPr lang="fr-FR" altLang="br-FR" smtClean="0"/>
              <a:t>Quatrième niveau</a:t>
            </a:r>
          </a:p>
          <a:p>
            <a:pPr lvl="4"/>
            <a:r>
              <a:rPr lang="fr-FR" altLang="br-FR" smtClean="0"/>
              <a:t>Cinquième niveau</a:t>
            </a:r>
            <a:endParaRPr lang="en-US" altLang="b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fr-FR" altLang="b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CCAAA58-1D48-40BF-84E8-18EECECED5D7}" type="slidenum">
              <a:rPr lang="fr-FR" altLang="br-FR"/>
              <a:pPr>
                <a:defRPr/>
              </a:pPr>
              <a:t>‹N°›</a:t>
            </a:fld>
            <a:endParaRPr lang="fr-FR" altLang="b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oravox.fr/IMG/Evstafiev-bosnia-sarajevo-un-holds-hea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3600" b="1">
                <a:solidFill>
                  <a:srgbClr val="0070C0"/>
                </a:solidFill>
                <a:latin typeface="Arial Rounded MT Bold" pitchFamily="34" charset="0"/>
              </a:rPr>
              <a:t>Aozadur ar Broadoù Unanet</a:t>
            </a:r>
          </a:p>
        </p:txBody>
      </p:sp>
      <p:pic>
        <p:nvPicPr>
          <p:cNvPr id="5123" name="Picture 6" descr="onu-siege-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75063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932363" y="6302375"/>
            <a:ext cx="3816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400" b="1">
                <a:solidFill>
                  <a:schemeClr val="tx1"/>
                </a:solidFill>
                <a:latin typeface="Arial" charset="0"/>
              </a:rPr>
              <a:t>Sez ONU e New York</a:t>
            </a:r>
          </a:p>
        </p:txBody>
      </p:sp>
      <p:pic>
        <p:nvPicPr>
          <p:cNvPr id="5125" name="Picture 12" descr="Evstafiev-bosnia-sarajevo-un-holds-he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755650" y="5734050"/>
            <a:ext cx="3240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400" b="1">
                <a:solidFill>
                  <a:schemeClr val="tx1"/>
                </a:solidFill>
                <a:latin typeface="Arial" charset="0"/>
              </a:rPr>
              <a:t>Un Tokarn glas e Sarajevo (Bosnia)</a:t>
            </a:r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 rot="-5400000">
            <a:off x="-638969" y="4968082"/>
            <a:ext cx="25558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700" b="1">
                <a:solidFill>
                  <a:schemeClr val="bg2"/>
                </a:solidFill>
                <a:latin typeface="Arial" charset="0"/>
              </a:rPr>
              <a:t>Source : www.agoravox.fr/article.php3?id_article=6213</a:t>
            </a:r>
            <a:r>
              <a:rPr lang="fr-FR" altLang="br-FR" sz="700">
                <a:solidFill>
                  <a:schemeClr val="bg2"/>
                </a:solidFill>
                <a:latin typeface="Arial" charset="0"/>
              </a:rPr>
              <a:t>. </a:t>
            </a:r>
          </a:p>
        </p:txBody>
      </p:sp>
      <p:pic>
        <p:nvPicPr>
          <p:cNvPr id="5131" name="Picture 11" descr="http://static.spplus.com/pictures/United-Nations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9194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833688" y="260350"/>
            <a:ext cx="238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800" b="1" dirty="0">
                <a:solidFill>
                  <a:srgbClr val="0070C0"/>
                </a:solidFill>
                <a:latin typeface="Arial Rounded MT Bold" pitchFamily="34" charset="0"/>
              </a:rPr>
              <a:t>Ar C’</a:t>
            </a:r>
            <a:r>
              <a:rPr lang="fr-FR" altLang="br-FR" sz="1800" b="1" dirty="0" err="1">
                <a:solidFill>
                  <a:srgbClr val="0070C0"/>
                </a:solidFill>
                <a:latin typeface="Arial Rounded MT Bold" pitchFamily="34" charset="0"/>
              </a:rPr>
              <a:t>huzul</a:t>
            </a:r>
            <a:r>
              <a:rPr lang="fr-FR" altLang="br-FR" sz="1800" b="1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fr-FR" altLang="br-FR" sz="1800" b="1" dirty="0" err="1">
                <a:solidFill>
                  <a:srgbClr val="0070C0"/>
                </a:solidFill>
                <a:latin typeface="Arial Rounded MT Bold" pitchFamily="34" charset="0"/>
              </a:rPr>
              <a:t>surentez</a:t>
            </a:r>
            <a:endParaRPr lang="fr-FR" altLang="br-FR" sz="18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2348" r="2863" b="4629"/>
          <a:stretch/>
        </p:blipFill>
        <p:spPr bwMode="auto">
          <a:xfrm>
            <a:off x="827584" y="664954"/>
            <a:ext cx="7272808" cy="610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843213" y="333375"/>
            <a:ext cx="271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800" b="1">
                <a:solidFill>
                  <a:srgbClr val="0070C0"/>
                </a:solidFill>
                <a:latin typeface="Arial Rounded MT Bold" pitchFamily="34" charset="0"/>
              </a:rPr>
              <a:t>Al lez-varn etrevroadel</a:t>
            </a:r>
          </a:p>
        </p:txBody>
      </p:sp>
      <p:pic>
        <p:nvPicPr>
          <p:cNvPr id="15363" name="Picture 2" descr="http://www.un.org/News/dh/photos/large/2013/April/548125-courtcambo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612"/>
            <a:ext cx="7300459" cy="46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ZoneTexte 4"/>
          <p:cNvSpPr txBox="1">
            <a:spLocks noChangeArrowheads="1"/>
          </p:cNvSpPr>
          <p:nvPr/>
        </p:nvSpPr>
        <p:spPr bwMode="auto">
          <a:xfrm>
            <a:off x="452438" y="5546725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r-FR" altLang="br-FR" sz="1800" dirty="0">
                <a:solidFill>
                  <a:schemeClr val="tx1"/>
                </a:solidFill>
                <a:latin typeface="Arial" charset="0"/>
              </a:rPr>
              <a:t>Lez-varn etrevroadel ONU zo staliet e Den Haag (Izel vroioù)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r-FR" altLang="br-FR" sz="1800" dirty="0" smtClean="0">
                <a:solidFill>
                  <a:schemeClr val="tx1"/>
                </a:solidFill>
                <a:latin typeface="Arial" charset="0"/>
              </a:rPr>
              <a:t>E-karg </a:t>
            </a:r>
            <a:r>
              <a:rPr lang="br-FR" altLang="br-FR" sz="1800" dirty="0">
                <a:solidFill>
                  <a:schemeClr val="tx1"/>
                </a:solidFill>
                <a:latin typeface="Arial" charset="0"/>
              </a:rPr>
              <a:t>emañ da renkañ dizemglevioù etre ar Stadoù met ne varn ket diktatourien, se vez graet gant al lez </a:t>
            </a:r>
            <a:r>
              <a:rPr lang="br-FR" altLang="br-FR" sz="1800" dirty="0" err="1">
                <a:solidFill>
                  <a:schemeClr val="tx1"/>
                </a:solidFill>
                <a:latin typeface="Arial" charset="0"/>
              </a:rPr>
              <a:t>penal</a:t>
            </a:r>
            <a:r>
              <a:rPr lang="br-FR" altLang="br-FR" sz="1800" dirty="0">
                <a:solidFill>
                  <a:schemeClr val="tx1"/>
                </a:solidFill>
                <a:latin typeface="Arial" charset="0"/>
              </a:rPr>
              <a:t> etrevroadel (</a:t>
            </a:r>
            <a:r>
              <a:rPr lang="br-FR" altLang="br-FR" sz="1800" dirty="0" smtClean="0">
                <a:solidFill>
                  <a:schemeClr val="tx1"/>
                </a:solidFill>
                <a:latin typeface="Arial" charset="0"/>
              </a:rPr>
              <a:t>CPI ha TPI)</a:t>
            </a:r>
            <a:endParaRPr lang="br-FR" altLang="br-FR" sz="1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268538" y="333375"/>
            <a:ext cx="373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800" b="1">
                <a:solidFill>
                  <a:srgbClr val="0070C0"/>
                </a:solidFill>
                <a:latin typeface="Arial Rounded MT Bold" pitchFamily="34" charset="0"/>
              </a:rPr>
              <a:t>Ar C’huzul ekonomikel ha sokial</a:t>
            </a:r>
          </a:p>
        </p:txBody>
      </p:sp>
      <p:pic>
        <p:nvPicPr>
          <p:cNvPr id="16387" name="Picture 8" descr="http://upload.wikimedia.org/wikipedia/commons/thumb/d/db/FAO_logo.svg/226px-FAO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842963"/>
            <a:ext cx="1793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http://upload.wikimedia.org/wikipedia/commons/thumb/8/89/Flag_of_WHO.svg/900px-Flag_of_WH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13130" r="26453" b="20102"/>
          <a:stretch>
            <a:fillRect/>
          </a:stretch>
        </p:blipFill>
        <p:spPr bwMode="auto">
          <a:xfrm>
            <a:off x="395288" y="3113088"/>
            <a:ext cx="165576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4" descr="http://www.lejustesalaire.com/config/f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42963"/>
            <a:ext cx="197961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6" descr="http://www.unaidsrstesa.org/prvs/sites/default/files/wfp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7607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 descr="http://upload.wikimedia.org/wikipedia/commons/thumb/8/88/UNHCR.svg/300px-UNHCR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37063"/>
            <a:ext cx="15255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20" descr="data:image/jpeg;base64,/9j/4AAQSkZJRgABAQAAAQABAAD/2wCEAAkGBxQQEhQUExQWFhUXFBgZGBgWGBgYHhoYFhgWFxoYFhgYHCghGRolHBcWITEmJykrLi4uGSAzODMsNygtLisBCgoKDg0OGxAQGzQmICY3LjI0Ny40Ly80NywtLC80NDcsNC8sLCw0LDcuLSw0LDQsLyw0LCwsLDQsLCwsLCwsLP/AABEIANkA6QMBEQACEQEDEQH/xAAbAAEAAwEBAQEAAAAAAAAAAAAABQYHBAMCAf/EAEQQAAEDAgMEBgUKBQQCAwEAAAEAAgMEEQUSIQYxQVETImFxgZE0QlKhsQcUIzIzYnJzssGCktHS8BZDwuFToiRj8RX/xAAbAQEAAwEBAQEAAAAAAAAAAAAABAUGAwIBB//EADsRAAEDAgIGCAYBBQACAwEAAAEAAgMEEQUhEjFBUWFxEzKBkaGx0fAUIjM0weFCBhUjUvFicoKSsiT/2gAMAwEAAhEDEQA/ANxRERERERERERERERERERERERERERERERERERERERERERERERERERERERERERERERERERERERERERERERERERERERERERERERERERERERERERERERERERERERERERERERERERERERERERERF4VlYyFuaRwa3mT8OZXtkbnmzRcrnLMyJuk82CgpNpzI9scERJeCWulPRtcBxbfVymiiDWl0jtWu2Z7VWHEy94jhZmdRdkDy3qOrMTqnOMcczXScWQRgtb+OR+gXeOCADSc2w3uPkAok1TVOOgx4LtzRkOZKhP8A+nXEi0rzfPlLSLO6IXeW6agDzUzoKUDNo2eOq6rfiq8nJxN72tt0ddlI0WLVTWtdJPlY76r3RtfGexzm6sN9NQo8lPASWtZmNYvY+ORUyGrq2gOkksDqNrt7SMweamXbQTQOYJo2SB/1XU7sxcBxDDqQoopI5ATG4i2vS9VYHEJYS0StDr6iw38FMYbi0VQPo3gkb2nRw72nVRJYJIusFYQVcU/UPZt7l3LipCIiIiIiIiIiIiIiIiIiIiIiIiIiIiIiIiIiIi85pmsALiACQBfmTYAdpK+taXal5c9rRdxXovi9IiKJxTFyxwhhb0k5H1eDB7Uh4Ds4+KlQ04c3pJDZvnyUGpqyx3RRDSedmwcSvOjwIB3S1Duml33I6reyNnD4r6+qNtCIaLfE8yvMVCAeknOm7wHILhq6V+IuALTFAxxs4ttI9w0u0OHUb/nd2Y9tILg3ce4eqjSxPrzYjRYP/sTwvqCjKts9O35kxrXtIzF0LbSdFezszd2Y7r/1UlhilPxDjbnqv6KFKJ4G/BtFxru3raO243r0mxWNtRSZYpWNibKMhjIdqywyj1u1eWwPMUl3Al1s78V7fVRtnh0WOAbpZWz1eK+G1kkUjmxQlkNQ8BoqG5Wtkdvs3Xqnl/RfTGx7QXuu5v8ArrsvgmkjeWxMsx5y08gHHhuK7IMBkoSJorSuAIkYWgXBNz0Ps25cfcuTqtlQOjf8o2H1XdlBJRkTRfMdo4f+O7ltUhJT09bGJ2nI4f7jTkewjeHHs7VwD5qd3RnMbtYPJSnR09YzpmmxG0ZEc/2uTBdpNckxzNzFjJw0tY8jgb6A+79+lRR5aUevWW7QuFJiRvoS5i9g61gf2rSq5XSIi8xM0uLLjMACRxsbgHu0K+6JtfYvOm3S0b5r0XxekRERERERERERERERERERERERERF8SyBoLibAAkk8AN5X0Ak2C+OcGgk6gqPh+IPr69h1EUV3Nb2DQOP3iSFcywtpqYj+RyWap6l9dXA/wbcge9qvapVplFY5iLo8scQzTymzBwHN7vuj/OKk08Ifd7+qNfooVZUOjtHHm92r1PAKq1+NiiDoach8pN5pnakv42HGx8B2m5VnHSmotJLk3YOCo564UYMUOb/5OO/33cSoN20NUTfp337DYeQ0U0UcAFtEKrOJVRN+kKmMJ22kYQJx0jfaAAcPLQ+7vUOfDGOF48j4KxpcdlYbTfMN+30VrwaOMdJUCUP6Z185sLNGjWdltyrJy/5Yi22js471e0jY/mnDr6R18Ng7Fz4pKDXURuLWn4/cC6Qg/DS//HzXGpcDWwG/+3/5XvtBLBJC+N80bSRdpLhcOGrSBe+9eKVsrJA5rSezYutc6CSIxveBfVnt2KPwzad0sTAyGSWa1nWsGBw4uedBff4rvNQtY8lzgG7N/cotPijpYgGMLn7dgvxOpR+JYPKy9RMGlheHTQRFwGUesTfrOG8+Oq7xVDHf4o9dsiba93BRaijlafiJbFt7ua29rb+JG1Wx1LFNCGZWmJzRYDQZeBbbd2KrD5I5NK/zBXhihmh0LAtI8OCjcJqXU8vzWZ2bS8Lz6zR6jvvD/OF5EzGys6dg5jcd/JRKaV0Enw0pv/qd43HiFPqErNVDblz4HwVMZsWksPjqAeYPWVphwbI10T9uaocZMkLo6iPWMvfirBguJtqomyN0vo4ey4bx/nAhQaiEwvLD7CtaSpbUxCRvbwK71xUlERERERERERERERERERERERfhNkQmypuPY309AXt0zymM9wJPvaG+atqal6Oq0TsF/fas/XV3TUBe3abePouXCqhuGQZ3i88wuGbiGjdm5DefdwXSZjqyXRb1W7ePBcKaRmGwaTx87tnDirLs/USGn6ad2rrv5BrLaWHKwv4qvqWMEvRxjVlzKuKGSQwdNMdefIe81HUj3dDUVzh13xu6IH1I2g5B4mxK7vA6RlMNQIvxO1RIi7opKx3WIOjwaNXqVnRK0Cx5N0X1ERFYdi6v6XoHjNFMCHNO64BINvC3lyVfiEf+PpG5Fqt8HmtL0Ds2u2cVO4jgNO2rpWCIBjxLmFzrlZcceBUKKqmMEji7MWt2lWlRQ07auJgbkdK+vYFPwYHTs+rDGDzyg+8qC6qmdrcVasoadmYYO5cVIOgrZI9zJ2CRvLOzquA8LFdn/wCSnDtrTbsOpRov8NY5mx4uOYyPqpqdwDTcEi2oALrjlYC5UNoN8lYvIDTfV3qnYTVzhzqWAZG3c+N8wILYybENYR1rOJtdW08cRaJpDc6iG7+az9NNOHGmhFhmQXbG8Btz1KSqNlwY3OD3PqdHNlcdc7TdoA3NbfT/APFHZXHTAtZmqw3FTJMLBjJBJk1hx3jVyCkcLrPnVOHatcWlrraFrxoe0a6+SjzR9DLbWNY5KXTTfEwaWonI8DtVYixb5w2Siq7NkuWtk3DO06ZhwNxv4387J1P0RFRDq124KlbV/EB1HU5O1A8Rqv7zXxsRK6nkqIpLjKzO4HgWGxPiD7gvuItErGPZty715wZzoJJYpMrC/crbgmIfOYWS2tmGo5EEgjzCq6iLopCzcr6jqBUQtk3rvXFSURERERERERERERERERERFH4/LkppnDeInW7yCAu9M3SmaOIUWtfo07yNx8lU9h3MMMwkALYntlseBDTr/wCqs8RDhI0s1nJUWCmMwvEguGnS8P0ozCaV+I1Rc++W+Z55N4MHw8ypM8jaSDRbr2eqhUsT8Qqi9+rWeWwK57Um8TIG6GaRsenBm9x7rD3qooxZ5kP8QT27Fo8RJMbYW/zIHZt8F3YnSZqeSNoteJzWj+GwHwXGGS0rXnffxUioi0qd0bdxA7lj61i/PkRERFZtg8NMk/S26kd9ebiCAPIk+XNVuJTBkWhtPkrrBKZz5+l2N81Y9ojJ87o+iDS+01s9wPqC97a7rqvpdDoJNPV8urmriv6T4qHo7X+bXq1Lpy1x+s+mYOJAe6w4nrGy53pdgce5dgK49ZzAO0+agca2zsctOAcunSuA155R/ncptPhtxpS9w/Kq6zG7HRgzttP499igTtLVXv0zv/X4Wsp3wUGrRVV/dKu99M+ClsL2zcHN+cMa8Dc8ABzb6E8j4WUWbDQQeiNuGxWFNjbg4dOL8do99ivlJVMmYHscHNO4j/NCqR7HMdouFitPFKyVoew3BUPh46Gsmi9WVomb+L6r/EmxUuX/ACU7X7Rl6KDB/iq3x7HDSHPUVB7f4PYioYNDYSW57mu/byUzDKjLondiq8co8/iGdv4PvgvRtcJcOkmIHSiPoXO4kZmgX56EFfDEWVYjHVvpBexUCTD3THrW0Se39rr+TqW9O9vsym3cWtPxuuWKNtKDwXfAXk05G4/gK1qsV4iIiIiIiIiIiIiIiIiIiIo/Hos9PMwfWMT7DnYf1t5rvTO0ZWu2XCi1jdOB7BrIKpOxVOZWVUYNi+IC57cw/dXGIPDHRvOwrN4NGZWTRjaLea7KSpbFUQ0dOeq2QGV/GRzdSPwi3+ceL2F8Tp5ddshuCkxStiqGUkGoH5jvIU9W9evp2/8Ajikk8XWYoUfy0zzvIH5VpL81bGNwce/JcW0O10cQcyI55LEXH1Wnv4kcgu1Lh73kOfkPFRa/GI4gWR5u8As6WgWQREREWn7E0ro6VucAZiXi3suAIzdv/SzWIPa+Y6OzJbbCInx0wDtufYd/Ffm0mPtpHsvFnJaSHXAtwIBsey/eF9pKQztNnWTEMQbSubdl77VUMc2rlqWlgAjYd4BuT2F3LuVrT0EcJ0jmVn6zF5ahugBotUAp6qURERFN7K42aWUAn6J5s8cuAeO0fDwUKtphMy46w1eis8MrjTSgE/Kdfr72K74z1aqjfzc9h7Q9unvCpoM4ZG8j3Faaq+WphfxI7wuDarEzTTx5hmhkjLZGHcQDqR2gOXeigEsbrZOBuComJ1Rp5maQuxwsR75rhxbDm09DL0b80ckrHs7GnLoee5doJnS1LdIWIBBUaqpm09C/QN2uII5ZLu+TyPLTucdM8pt25Wjd5O8lxxR15QBsCk4C3RpyTtP4/wCq1qsV4iIiIiIiIiIiIiIiIiIiIqltrXup5qWRvDpLjmPo7tPeFaYfE2WORh4flUOL1DqeWKRvHuyXjDTiiiqqiI/RyMYYezOToR90uC9Oeah8cT9YJv2LwyMUcctRGflcBo9vpdR/yfUmaZ8p3MbYE+0/Tf3X813xSS0YYNvkFEwKLSldKdnmV6bf1DmVDcri3NBlNuLS9xI7tAvmGMa6I3Go/hesckeycaJtdtuy6qCtln0RFbtntk46mASOkcHEnRtrCxI1uNTx8VU1Ve+GXQAyWgoMIiqIBI5xub6lI4dsMyN4dJJ0jR6uXKD+LrG47FHlxRzm2YLFTKfAY436UjtIbrW781bSQ0dgHwVXrKvcgFlO02L/ADqYuBd0Y+oHWFrhodoOZF1p6On6GOxGe1YbEqz4mYkH5RqvyF/FRKlqvREREREREWgNqOkhw5x39MwfyBzT8FQlmhJMOB8bLWiQyQ0xOu48AQvbb6k6SnzjfE4E/hdoffY+C8YZJoy6J2r3jcPSU+kNbc+wqGwJr6uilpgesx7C2/BrnX91nFS6ktgqWynUQe+3/FX0QfV0T6cawRbkT/1e1BVD59T08Z+igztH3n9G/O89t7+/mvMsZ+GfK/rOt3XFgukEw+Njgj6rLjmbG5V7VKtMiIiIiIiIiIiIiIiIiIiIqt8oVIX07Xj/AG36/hdofflVlhcmjKWnaPJUmOwl8AeP4nwPsKvYfUumoJ4N7oy17RzaXAkDuNz4qdKwR1TZN9x22VVTyumoJIdrbEcrpisho4oaZuj7iaW3tXBa3wsPIJC0TvdKdWockqXmkijpxryc7nsHvgpD5SINYX8w5p9xHxK44S7JzeSlf1AzqP5hUtXCzaIi0D5OZrwyN9mS/g4D9wVQ4q20jTwWswB94XN3HzCtyq1fKI2q6T5rJ0V81h9XfluM1vC6lUeh0zdPUoOJdL8M7otfDdt8FlC06waL6iIiIiIiL4iv2GQnNh8XsxvmcOWYdX3uKo5nZTP3kBaynYb00e4Fx7dXmufEMSyYjJG/WKRrYnjsc0WPgXHzK6RQ6VIHN6wuR3/pcZ6rRxB0b+q4Bp7R+1z4dG/D2VpdoRljYeZOYhw8CCvcpbVOiA4krlA19Aydx4AeK8/k9pC6d0nBjDr95+g9wcvWKSWiDd/4XPAYi6cybAPE+ytEVCtaiIiIiIiIiIiIiIiIiIiIuPFpY2xO6b7M9Vx5Bxy68tSNV1ha8vGhr19y4VLo2xnpeqcj25Kj4TSPoa6MHWOQlrXjc5rt2vO+VXM8jaimdvGdt1lmqWF9FWtGtrsgd4PsKM2kcZK2X8wNHhZoUmkAbTt5KFiBMla4cbK87YUfT0zw3V0dn2HNouR/KSfJUtDL0cwvqOXvtWmxWHpqZwGtufd+ll60qxCIiuPybzWfM2+9rSB3E3t5qoxZvytPNaL+n3gPe3kr6qRaheXzhmbJmbmtfLcXtztvXrRdbStkvHSN0tG+e5U/bXZ1gY6oiGUg3e0biCbZgOBudfFWuH1ji4RPz3LP4xhrAwzxixGv1VGV2swiIiIiIpfZrBXVUoFvo2kF57PZHaf+1DrKkQs4nUrHDqF1TIL9Ua/RXfBnCSeoqTYMFoozuGSPVxvyLlTzgsjZFt1nmdS0tIRJNJUHUPlHIa+y6p227bVkh5hh/wDUD9lbYeb047fNZ7GBo1jjy8lL7YSvqPmsLAXOewSEDm4ADuA6yi0LWRdJI45A29+CsMWdJP0ULBckX9+Kntl6eKBpgY4OkZZ0pG7M7hf+G1uxQax75HCRwsDq5BWeHRxQMMLDdwzdzP8AxTihqyREREREREREREREREREREXNiVIJonxnc5pHceB8DYrpFIY3h42LjPEJo3RnaFnmB4w6kk6GobmjD9QRcxvafrN7L6+8dt9U04nb0kRzt3jisnR1rqWToZxdoPcRtHvlx7cVwzNiMTm6smc2QEaghti74X8VxhntSOB1tuO/UpNTS6WIMc3U4g92v3xXphGMEYjM1x6ksjmWPNvVZ8LeK8z0wNI0jW0X79a9UtaRiD2u1OJHaMh6KD2owk0sxAHUd1mHs4t8Dp3W5qbR1HTR32jWqzE6M00xA6pzHvgohS1Xr6jeWkEEgjcQbEdxC+EAixX1ri03abFd0eO1Dd08ni4n4rgaWE62hS24hUt1PPeuSKR5d1S4vebaE3cSd3bc2XVzWhuYyCjsfIX/ACk3PebrUq6jcaJ0R6zxBl73NZ+5CzMcjfiA/UL+F1uJoXfBmM5nRtzICyhalYNERSeE4FNVNc6IAhpsbkDXfoo09XHCQHqbS4fNUtLoxkFPYbsI8kGd4A9lmpPiRYe9QZcVba0Y71a0+AOveZ2W4KdxVwp4mU1M0Nkl6rAPVHrSOO/QcefcoMIMrzNKchmfwFaVJEEbaeAWc7IcN5KhtsZhTU8VJGdCLu7Wjn+J1z4KZQNM0rp3e/8AgVdi0gpqdlLH28v2VxY/RuqZaRw3zwsHiNXHwBv4LtTSthZID/ElR66F1RLC4fzA/fgu3avH2xEw09g8NDHyDeGj1Gn48u/dxoqQvHSS6tYH5UjE8QbGeig12sTw3D3lzUzsThxhpwXDrSHOeweqPLXxUTEJuklsNQyVhhFMYae7tbs/RWBQVaoiIiIiIiIiIiIiIiIiIiIiKn7bbPGT6eIXcB12je4D1hzIHu7la4fVhn+N+rYs/jGHGT/NGM9o3/v8KO2IxsNc2CWxaT9G4+q4+qDyPx713xGluDIzXtUXBq/RcIZNWw7ju7VB42x0VVLwcJS4HvOZp94U6nIfA3dZVdYHRVT94N/ytErqWOvp2gkAuY17TxaSN9uXAqgje+llJGw2K100UddTgHWQCOCrWyOEtjqZYqhrc4ZZrXahwJN3NvvFh7z2qwrqgvha+I5X93VPhVG2OofHOM7ZA7RwVl/0tSXv0I83W8r2Vf8AHT2tpeSuP7VSXvoefqu2mwqCP6kUbTzDRfz3ri+eR/WcVIjpYY+owDsUbV4lQ0zy76ISf/W0F3iWjTxUhkNVM22duJyUSWqoad2kbaXAZ+Ciq7btmVwijfmIIBdYAdtgTfuUmPCn3BeRbgoM2Px6JEbTfiqIrxZZERWzYHFmxPdC82EhBaTuzbrHvFrd3aqrE6cvaJG7NfJX+B1jY3GJ5tfVzVzxfFGUzLuuXE2YwfWe7gAFUQQOldYatp3LQ1VUynbd2ZOobSeC5MHoXMJnqCOnksLX0Y3hGz9+Z8z1nlDh0cXVHid5XGkgc0mafru8BsA/KoO1dZ01VKeDXZB3M0+Nz4q8oo9CBo7e9ZTFJulqnHYMu5WbGsU+Z0sETbdP0TRfiwFoDj2E7h3dirqeDp5nPPVv3q7rKv4SmZG3r2HZkobZHZ81LxJIPomnW/rkcBzHPyUuuqxE3Qb1j4KuwvDzUP6R4+UeJ961pYWeWxREREREREREREREREREREREREXzJexta9tL8+1fRa+a+G9slm+IPpp5DmDqScOOb1mFwPG1i034gW4rQRCaNgt87e42WQnNLPIdIGJ/eL9nmpHaPA3zwx1DS18gYBJ0ZzB4G57DxPZ/RR6SqbE8xHIXyvs4FS8QoHzxNnbYuAztnfiFGTySNo6Wdji10T5I7jfqczb9mhFu1SWtYaiSNwyIBUN7pG0cMzDYtJHjl2Kaw7E4sSa2Ob6Oobqx7TY35xngebf8EKWCSkJczNp1g/n1VjT1UOINEcvyyDURl3fkex8YriVfSDrZJGD/AHAz9QB6p93aV6ghpJ9Vwd1/JeaqpxClGdnDfbz3KsYhj9ROLPkOX2W2aPEN3+N1ZRUkMWbW5qknxGpnFnuy3DJRqkKEi+oiIiIuzDMKlqXZYmE8zuaO93+FcZp44Rd5UmmpJah1ox6K7CGLDWCWd5mnLcrbkk2Hqx3+q0cT/WyptKSrdoRjRbt/fH3xWl0IcPYJJnaT9Q9BuHH/AIojBcRlq6vpZD1YmPeGi+VtgQABzuRrvNlKqIWQQaDdbiAoFHUy1dX0r9TQTbZqXjslgLqiQTSD6Npvc+u7fYdl958O73XVbYmdG3X5LlhdA+eTppOqM+Z9619YkYBO+Wpk6Z5d9lDqABoGukNtw0IGq+Q9KYwyJuiN5/AXqo+HExkqHaR/1bq7T6K8YJMXwscYxECOqwG9m8OAtzsqaoaGyEaV+PFaWjeXwtcW6O4cF3ripKIiIiIiIiIiIiIiIiIiIiIiIiIiqu2GzXT/AE0Q+kA6zfbA5feHvVnQ1vRfI/V5fpUeK4Z0/wDlj63n+1ScOxOalccji036zTuPY5p4+9XEsEczfmF+P7Wbp6qeld8htvHqFcqHGIMQidTvAie/hwLt4c08Texsde9VElNLSvErcwPLitFDWwV8RgeNFx8944qlYhQyU0mV4LXA3BHG25zSriKVkzLtzHvWs3PTy00mi8WI93CvmyG0PzkdFL9q0b/bbz7+apK6j6E6bOqfBanCsR+Ib0cnWHiPXeuvEdlKaa5yZHc4+r7t3uXKKvmjyvccV3qMJpps9Gx4ZfpQNRsCfUmHc5tveD+ynNxYfyb3Krk/p4/wf3hcp2En9uLzd/aun91i3Hw9VH/sFR/sPH0XtBsDIfrzMH4Wl3xsvDsWb/FvvxXVn9Pv/k8dgv6KZoNi6eOxfmkP3jYfyj97qJJiUz8hlyVjBglNHm67jxXfjOJR0MNw0DgxjbC55abhzXCCF9RJa/MqVV1MdHDe3IBZjV1MlVLmdd73GwAF+5rRyWkYxkLLDID3msXLLLUy6TsyfeSueGCLC4CZ9ZZdSwWJsL2bysLm53XPHRU82nWy2j6o2rRUwiw2C83Wds/Hqq1jG0ctR1fs49wjZoLcnH1vh2Kxgoo4s9Z3lU1Xic1R8vVbuH5UlslsyZiJZm2jGrWn1z3ez8VHrq4MGgw5+X7UzC8LMpEso+XYN/681ogVCtaiIiIiIiIiIiIiIiIiIiIiIiIiIiIiIo3E8CgqNZGDN7Q0PmN/ipENVLF1TkolRQwVGcjc9+1VDFMJoaZ1nyT5h6rR8HFoHvVpDUVUzbtAt74qgqaOgp3fM51937t+V61e2MTmBnQGUAAfSltzbibA6ryzDZA7S07cl7lxqFzNDo9If+Vv2ouDaCON4fHSxNcNxzP0vpzspTqR726LpCR2KEzEo436bIQDzKkmbfScYWHucR+xUY4S3Y4qWP6hftYO9T8e0Lw0OlpZmNIvdoDwAeYFiPJQTSNJsyQHwVs3EHhodJE4Dhn+11Q7RUz2lwmaAN+bqkfwnVc3Uc7TbRXZmI0zm6QeO3LwXONpBJ9hDLN94Nyt/mcvfwZb9Rwb4nwXIYiH/RY53G1h3lQlZtxJG4sNOGuabEOcSfcApseGMc3SD7jgFWy47JG4tMdiN5/Si6/akVFulp435b2u54tffuPYFJjoDFfQeR3KFNiwnt0kQNua6sM2tih+rSNZzLCL+9t/euU2HySa5Cea7U+MQxaoQOX/ABfLn0VZKXPfUNe87iA7wGVp0X0CqgZZoaQPfBfCaGrk0nOcHHt8gVaMO2WporODM53gya+7d7lWy1078ibcldU+FUsXzBtzxU3ZQ1ZL9RERERERERERERERERERERERERERERERERF5T07ZBle0OHJwBHvXprnNN2my8Pja8WcLjioep2RpX69GWn7riPdu9ylsxCdu2/NV8mEUj89G3JcZ2Fp7/Wl7rt/tXX+6Tbh77VH/ALDTXvc+HopHD9mqeAhzWXcNxec1u6+gPgo8tbNILE5cFMgwymhOk1ufHNR+K7Suc/oKRvSSne7e1vO3A25nTvXeCiAb0k5s1RanE3Of0FKNJ2/YPfcvOLYtr2udPI50z9S4bmnsHrePhZejiTmkCNtmjYubcFa9pdM4l52jZ792XlFi09A4RVQzxHRkrRw7eenDf3r06niqgXw5O2heW1c9C4R1Obdjh7/fNT1XhtPWNa5zWvBHVe02Nuxw+ChRzTU5IBtwVnLTU9W0OcARsP7US/YWnJ0dKOwOb+7VKGKTDYPfaoDsBpiciR2j0XvBsZSt3tc78Tj/AMbLw7Epztt2LqzBaRusE8ypijw6KH7ONrO4C/id5USSV8nWN1YRU8UX02gLqXNdkRERERERERERERERERERERERERERERERERERERERERFD7SUdROzo4HMY0/XLnOBI9kWabDmpVLJDG7SkBO73dQK+GomZoQkAHXe9/JemAYKykjyt1cfrv4k/sOQXypqXTuudWwL1RUMdKzRbr2nf+lKKMpq8K2kZMwskaHNO8H4jkV7jkdG4Oac1zliZKwseLgqAwLBKiklcGvY+nJ+q4uDh2gBts3jY9nCbU1MU7ASCH+Hn/wAVXRUNRSyENcDGd97+Vr+asyr1cIiIiIiIiIiIiIiIiIiIiIiIiIiIiIiIiIiIiIiIiIiIiIiIiIURVc7c049WX+Vv9ysv7XNvHj6KlOO0wNrO7h6qyxPzNDhuIB89VXEWNlctdpAFfa+L6iIiIiIiIiIiIiIiIuDGMWjpWZ5Dv0a0b3HkF2gp3zO0WqLVVcdMzTkKqUu3z79WFoH3nEn3AK1bhLbZuVC7+oXX+VnirJszjJrI3PLMha7LYG99Ab7hbeq6rpugeG3urnD634uMvItY2UwoqnoiIiIiIiIiIiIiIiIiIiIiIiIiIiL8KIs+dsJOb/SRebv7VfDFYtx8PVZQ4BOTfSHj6K/U7MrGtO8NA8hZUbjdxK1LG6LQCvReV6REREREREREREREREWbfKBMXVIbwbG2w77kn4eS0GGNAhvvKx+OvJqA3YApnZjZiB8DJJG53PF9SQAL6AAFRKyulbKWMNgFY4dhdO6BskguTmrLh+HR04LYm5QTci5OtgOJ7Aq6WZ8pu83VxBTxwAtjFgutc13REREREREREUJV7U00T3Me8hzTY9Vx177KYyhme0OaMjxVdLitNE8sc7McCpmJ4cARuIBHcdVEIsbFWDSHC4X0vi+qKxPaGCmfkkcQ6wOjSdDfiO5SYqSWVukwZKDUYjBTv0JDY8l20FY2eNsjDdrr2JFtxI3HuXGSN0bi12tSYZmTMD2aiouq2rponuY57g5pIPVcdR4KSygme0OAyPFQ5MVpo3ljnZjgV2YpjMNM0GR1rjRo1J7guUNNJKbMC71FZDTtvIfVQX+vYb/ZyW59X4XU3+1S26w8VV/3+C/VPh6qZwrH4KnSN/W9l2h8Bx8FDmpZYc3DJWVNXwVGTDnuOtSijqYoKba2mY5zS912kg9R28Gx4Ka3D53AEDxVY/F6Vji0uzHAqdUJWa5q6ujgbmkeGjt49gG8ldI4nyHRYLrlNPHC3SkNgq9Nt1ADZrJHdtgPibqe3C5SMyAqh+PU4NgCffNdWHbX08xDSTGTuzgAeYJHmuUuHzRi+vkpFPjFNMdG9jxVgUFWi/CURQGIbYU0RIBMhHsC4/mJAPgp0WHTPF7W5qqnximiNr3PBckW3cBOrJG9tmn4FdXYXKBkQuDcepybEEd3qrBh+JRVDc0Tw4ceY7wdQoMsL4jZ4srWCpinbpRm68sUxmGmy9K4tzXt1Sd1r7h2heoaaSa+gNS8VNbDTW6U2us52rr2VFQXxm7S1ovYjUDXQrQUUTootF2tZDFKiOeoL4zcWCtOBbT00VPEx7yHNYARlcde8BVlTQzPlc5oyPEK8o8UpY4GMc7MDcfRWWgrWTsEkZu03sbEbjY6HtCr5Y3Ru0Xa1cQTsmYHsNwV0LmuqIiIiIiIiIiyTaj0qf8AGVqaP6DOSweJfdP5rVKD7KP8DfgFmZOueZW4h+m3kF7rwuizb5QfSh+U34uWgwv6Pafwsfj33I5DzKt+xvocPc79TlVV/wBw73sWgwr7Rnvas72j9Kn/ADXfFX9J9FnILI4h91JzKseC7POrSampcbPPVaNLgaDXg3kFX1FWKf8AxQjV771cUmHGs/8A6Kg69Q97Nymp9jKVwsGOYeYe4+5xIUNuJTg3Jv2KwfgtI4WDbdp/N1QMRpH0k5ZezmEFrhp2hw5K9ikbPFpWyKytRDJST6N8xqK1LBK3p4I5Dvc3XvGh94KzVRF0cjmblt6SfpoWybwspxX7eb81/wCorTw/SbyHksLV/XfzPmtgqJxG1z3GzWtLiewC5WTY0uIaNZX6BI8MaXO1BZXVVMuIVIHFzrMbwa3f7hqea0zGR0sPLXxKxEkstfUgb9XAe9au9HsfTMaA5pkdxc4keQBsFTSYjO43BsFpYcGpWNs4XO8qt7YbNtpgJYr5CbOaTfKTuIJ1t3qwoa10p0H61T4thjKdoki1bRuUzsDirpY3RPNzHbKT7J4eBHvCiYnAGPD27fNWGB1bpYzG7W3VyXHt7jRDvm7DYWvIRxvqG91tTzuF2w2mBHSu7PVR8brnA/DsPP09V+bMbIskjbLPc5hdrAbdXgXEa677JWYg5riyPZtXzDcHY+MSzbdQ4cVMVux1M9pDWmN3BzSfeCbFRI8RnaczcKxmwale2zRongqK18tBUmx6zDY8nN369hCuiI6qHgfBZgGWgqctY8QtCrMMhxBkUj81st22NtHgE38gqGOeSmc5rfdlrZqWCuYx7tWztVA2ow9lNUGOO+UNadTfeFe0czpYtJ2tZTE6dlPPoM1WCs2CbJ080Ecjs+ZzQTZ1tfJV1RXzMlc0WsFdUeEU0sDXuBuRvVow2gbTxiNl8ova5udTf91Wyyulfpu1q6p4GQRiNmoLqXNdkRERERERERFkm1HpU/4ytTR/QZyWDxL7p/NapQfZR/gb8AszJ1zzK3EP028gvdeF0WbfKD6UPym/Fy0GF/R7T+Fj8e+5HIeZVv2N9Dh7nfqcqqv+4d72LQYV9oz3tWd7R+lT/mu+Kv6T6LOQWRxD7qTmVq9BGGRRtG4MaB4ABZiQ3eSd5W6haGxtaNgC914XRZx8oY/+U38lv6nrQYX9E8z5BZDHvuR/6jzKtWxPocX8f63KsxD7h3Z5K8wf7Nnb5lZxi32835r/ANRWgh+k3kPJY+r+u/mfNaJtzNlpHges5rffc+4Kgw5ulOOF1rsZfo0jrbbDxVZ+TyHNUucfViNu8lo+F1Y4o60QG8qmwFl6gu3D0WjKgWuXPW0bJmFkjczTa41G7Ubl7jkdG7SabFcpoWSt0Hi4XPh+DQ07i6KMNJFiQXHTQ8T2L3LUyyizzdcoKKCB2lG2x7VluMzdJPM48ZHeVyB7rLTU7dGJoG4LEVjy+oe47z5q7M25pwABHLYCw0Zw/jVMcLmJvcePotIMepgLBrvD1X7/AK8p/Ym8mf3p/apt48fRff7/AE/+rvD1VT2oxNlVN0kbXAZADmsDcE66E8CFaUcDoY9FxVDiVUypm6RgIy2q87EPJo478C8eAe5UuIC1Q7s8lp8HcTSNvx8yqht56W78DPgrbDfoDtWfxz7o8grxsv6JB+WFS1n1381psO+1j5KVUZTURERERERERERFkm0/pU/4ytTR/QZyWDxL7p/Nanh5+ij/AAN/SFmZOueZW4h+m3kPJdC8Los02+kBqyPZjaD7z+4WiwwWg7Ssbjjgaq24BXHY30OHud+pyqK/7h3vYtFhX2jPe1Z3tH6VP+a74q/pPos5BZHEPupOZWtU/wBRv4R8Fl3dYreM6oXovK9LOflE9Jb+S39T1f4X9E8/wFkMf+5H/qPMq07E+hxfx/rcq3EPuHdnkrzB/s2dvmVnGLfbzfmv/UVoIfpN5DyWPq/rv5nzWg7fR3pCfZew/Fv/ACVDhhtPbeCtZjbb0pO4j34qvfJ1JaoeOcR9zmqfiovEDxVTgDrTuG8fkLRFQrWryqKhsbS57g1o3kmwF9N69Na5xs0XK8PkbG3SebBeNLicMpyxysebXs1wJtz07wvb4ZGC7mkBc46mGU6LHAngVkuIsyzSA8JHA+DitREbxtPAeSwdQNGdwO8+a0obK0h/2R/M/wDuWd+OqP8Aby9Fsv7VRn+HifVfv+lKT/wj+Z/9yfH1H+3l6J/aaP8A08T6rzfs3RNNjGwHkXuH/JehWVR1HwHovJw2hGRaO8+qlMOpY4mBsQAZqRYkjU3OpJ4qNK973aT9amwRRxMDYxks8289Ld+BnwV/hv0B2rJY590eQV42X9Eg/LCpaz67+a02Hfax8lKqMpqIiIiIiIiIiIizHbiiMdS53qyAOB7QAHDzF/FaLDpQ+EDaFi8agMdSXbHZ+qsuyW0UToWRyPDHsAb1jYOA0BBPZbyVfW0b2yF7RcFXWF4jE+FsbzZwyzUpiO0MEDSTI1xto1hDifLd4qNFSSyGwHeptRiFPC25cDwGZWZYrM+SQyyCxl64/DctFuzq28Fo4GtYzQbsyWLqnvkk6V4tpZ9mr8LSNjfQ4e536nLPV/3DvexbHCvtGe9qzvaP0qf813xV/SfRZyCyOIfdScytap/qN/CPgsu7rFbxnVC9F5XpZz8onpLfyW/qer/C/onn+Ashj/3I/wDUeZVp2J9Di/j/AFuVbiH3DuzyV5g/2bO3zKzjFvt5vzX/AKitBD9JvIeSx9X9d/M+a1rE6MTxPjPrNIvyPA+BsVloZDG8PGxb2ohE0ToztWV0U76KoBIs6N1nN5jcR4g6HuK00jW1EVgcisPC+SjqASM2nP35LS6LH6eVocJWjmHENI7wVnZKWZhsWlbKGvp5W6TXjtyVY222hjkZ0MTg65Be4brDUAHjrY+CscPpHsd0jxbcqXGMRjkZ0MRvvK9/k8wwtD53C2YZWdoBuT3EgeS8YpOCRGNmZXTAaUtaZnDXkOSi9u8LMU3SgdSTjyeBqPG1/PkpOGzh8egdY8lCxukMc3SjU7z9/lTey21Ebo2xzPDHtFgXaBwGgN+BtzUOsoXh5ewXBVlhuKxujEcps4b9v7U1V47TxNJdMzua4OJ7gFDZSzPNg0qylrqeMXc8eazTEah1bUlzWkukcA1vYNAPIa+K0UTG08NichrWNnkfWVJLRmdQWp4XRiCGOMeq0C/M8T4m6zU0nSSF+9benhEMTYxsCzzbz0t34GfBX+G/QHasljn3R5BXjZf0SD8sKlrPrv5rTYd9rHyUqoymoiIiIiIiIiIiLjxXDI6lmSQXG8EaEHmCusMz4naTFHqaaOoZoSBVGbYA36kwt95uvuOqtW4sLZt8VQv/AKeN/lflxC7cN2GjYQ6V5kt6tsrfHUkrjNij3CzBZSafAomHSkOl4Bd2NbLR1T2vL3NysDQGgWsCSN47Vwp658LS0C+1SazCo6l4e4kWFslKYVQCnibE0kht7E79STw71HmlMry87VNpoBBEIwbgKCr9i45pHyGR4L3FxAy6X5aKbHiT42BoAyVbNgsUshkLjc57FZo22AHIW8lXE3N1cAWFl9L4vqgcd2YZVyCRz3NIaG2bbgSeI7VNp650DdEBVlbhcdVIHuJGVslJYRh4pomxNJcG31Nr6knh3qPPKZXl52qXS07aeIRtNwFBVOxET3ueZJLucXG2Xib8lNZicjWhthkqyTA4ZHl5cc89m3sVpVartRWM4BDVfXFnAWD26Hu7R3qTBVyQ9XVuUKrw+Gp64z3jWq3JsAb9WcW7Wf0crAYtvZ4/pU7v6ez+WTw/a7sN2HijIMrjJbhbK3xFyT5rjLikjhZgspNPgUMZvIdLwCtLGgAACwGgA4BVhN8yrsAAWC+KmnbK0se0Oad4K9Me5h0mmxXmSNsjS14uCqnW7BscbxSlg5OGbyNwfirOPFXgfO2/gqKbAI3G8brc8/ReEWwGvWn07GfuXLo7FtzfH9Lk3+ns/mk8P2rJg2AQ0urG3daxe7U/9DuVfPVSTdY5blcUmHw03UGe861KKMpqgMY2VjqpTI57wSALNy207wp0Fe+FmgAFV1eExVMnSOJvwt6KWw+kEMbI2kkNFgTv8bKLLIZHl52qfBEIYxGNQXSua6oiIiIiIiIiIiIiIiIiIiIiIiIiIiIiIiIiIiIiIiIiIiIiIiIiIiIiIiIiIiIiIiIiIiIiIiIiIiIiIiIiIiIiIiIiIiIiIiIiIiIiIiIiIiIiIiIiIiIiIiIiIiIi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r-FR" altLang="br-FR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393" name="Picture 22" descr="http://run.unicef.org.hk/Content/themes/images/logo_unicef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021263"/>
            <a:ext cx="1778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4" descr="https://pbs.twimg.com/profile_images/2328492994/vrbkme9mbw8ospnkvbkv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58913"/>
            <a:ext cx="23812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33265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/>
              <a:t>Alies eo sikouret ONU gant ONG (Aozadurioù </a:t>
            </a:r>
            <a:r>
              <a:rPr lang="br-FR" dirty="0" err="1" smtClean="0"/>
              <a:t>nann-gouarnamantel</a:t>
            </a:r>
            <a:r>
              <a:rPr lang="br-FR" dirty="0" smtClean="0"/>
              <a:t>)</a:t>
            </a:r>
          </a:p>
          <a:p>
            <a:endParaRPr lang="br-FR" dirty="0"/>
          </a:p>
          <a:p>
            <a:endParaRPr lang="br-FR" dirty="0" smtClean="0"/>
          </a:p>
          <a:p>
            <a:endParaRPr lang="br-FR" dirty="0"/>
          </a:p>
          <a:p>
            <a:r>
              <a:rPr lang="br-FR" sz="2800" dirty="0" smtClean="0"/>
              <a:t>Petra eo un ONG ?</a:t>
            </a:r>
            <a:endParaRPr lang="br-FR" sz="2800" dirty="0"/>
          </a:p>
        </p:txBody>
      </p:sp>
    </p:spTree>
    <p:extLst>
      <p:ext uri="{BB962C8B-B14F-4D97-AF65-F5344CB8AC3E}">
        <p14:creationId xmlns:p14="http://schemas.microsoft.com/office/powerpoint/2010/main" val="27462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/>
              <a:t>Alies eo sikouret ONU gant ONG (Aozadurioù </a:t>
            </a:r>
            <a:r>
              <a:rPr lang="br-FR" dirty="0" err="1" smtClean="0"/>
              <a:t>nann-gouarnamantel</a:t>
            </a:r>
            <a:r>
              <a:rPr lang="br-FR" dirty="0" smtClean="0"/>
              <a:t>)</a:t>
            </a:r>
            <a:endParaRPr lang="br-FR" dirty="0"/>
          </a:p>
        </p:txBody>
      </p:sp>
      <p:pic>
        <p:nvPicPr>
          <p:cNvPr id="36866" name="Picture 2" descr="http://upload.wikimedia.org/wikipedia/commons/thumb/e/e1/Emblem_of_the_IFRC.svg/700px-Emblem_of_the_IFR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www.efb.rs/spip/local/cache-vignettes/L300xH262/MSF_logo-dd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www.susu.org/groups/logos/11_13895498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8" y="4080126"/>
            <a:ext cx="2827564" cy="21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upload.wikimedia.org/wikipedia/en/a/a8/Care_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10" y="4078368"/>
            <a:ext cx="1945960" cy="24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r-FR"/>
          </a:p>
        </p:txBody>
      </p:sp>
      <p:pic>
        <p:nvPicPr>
          <p:cNvPr id="4" name="Image 3" descr="http://www.franceculture.fr/sites/default/files/imagecache/ressource_full/2012/07/23/4477371/SYRIE-ONU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7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umeurs.be/wp-content/uploads/2012/05/humeur_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43266"/>
            <a:ext cx="6192291" cy="59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sz="24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Petra eo efedusted ONU rak an diktatourien ?</a:t>
            </a:r>
            <a:endParaRPr lang="br-FR" sz="24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br-FR" altLang="br-FR" smtClean="0"/>
          </a:p>
        </p:txBody>
      </p:sp>
      <p:pic>
        <p:nvPicPr>
          <p:cNvPr id="19459" name="Picture 2" descr="http://www.les-crises.fr/wp-content/uploads/2013/08/humeur_879_gaz-sy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0200"/>
            <a:ext cx="7129462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odcastjournal.net/photo/art/default/4359476-6569887.jpg?v=1339096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6050"/>
            <a:ext cx="72263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r-FR"/>
          </a:p>
        </p:txBody>
      </p:sp>
      <p:sp>
        <p:nvSpPr>
          <p:cNvPr id="22531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br-FR" altLang="br-FR" smtClean="0"/>
          </a:p>
        </p:txBody>
      </p:sp>
      <p:pic>
        <p:nvPicPr>
          <p:cNvPr id="22532" name="Picture 2" descr="http://media.melty.fr/article-768976-ajust_930/feu-dit-le-president-syrien-a-volonte-di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963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2051050" y="188913"/>
            <a:ext cx="52562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3200" b="1">
                <a:solidFill>
                  <a:srgbClr val="0070C0"/>
                </a:solidFill>
                <a:latin typeface="Arial Rounded MT Bold" pitchFamily="34" charset="0"/>
              </a:rPr>
              <a:t>Karta ar Broadoù unanet 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50825" y="5799138"/>
            <a:ext cx="7200900" cy="7032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600" i="1">
                <a:solidFill>
                  <a:schemeClr val="tx1"/>
                </a:solidFill>
                <a:latin typeface="Arial" charset="0"/>
              </a:rPr>
              <a:t>Pezavare ha pelec’h e oa ganet ONU ? 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600" i="1">
                <a:solidFill>
                  <a:schemeClr val="tx1"/>
                </a:solidFill>
                <a:latin typeface="Arial" charset="0"/>
              </a:rPr>
              <a:t>Petra eo palioù pennañ ONU ?</a:t>
            </a:r>
          </a:p>
        </p:txBody>
      </p:sp>
      <p:pic>
        <p:nvPicPr>
          <p:cNvPr id="6149" name="Picture 8" descr="http://a396.idata.over-blog.com/3/50/02/30/Une-geopolitique-mondiale/Theme-1-Guerre-froide/preambule-charte-O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79488"/>
            <a:ext cx="59753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www.un.org/fr/rights/overview/images/photos/char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916113"/>
            <a:ext cx="2857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r-FR"/>
          </a:p>
        </p:txBody>
      </p:sp>
      <p:sp>
        <p:nvSpPr>
          <p:cNvPr id="2355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br-FR" altLang="br-FR" smtClean="0"/>
          </a:p>
        </p:txBody>
      </p:sp>
      <p:pic>
        <p:nvPicPr>
          <p:cNvPr id="23556" name="Picture 2" descr="http://media.urtikan.net/wp-content/uploads/2012/07/120719-syrie-on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3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r-FR"/>
          </a:p>
        </p:txBody>
      </p:sp>
      <p:sp>
        <p:nvSpPr>
          <p:cNvPr id="24579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br-FR" altLang="br-FR" smtClean="0"/>
          </a:p>
        </p:txBody>
      </p:sp>
      <p:pic>
        <p:nvPicPr>
          <p:cNvPr id="4" name="Image 3" descr="http://media.urtikan.net/wp-content/uploads/2012/04/120417-cessez-le-feu-syrie.gif"/>
          <p:cNvPicPr/>
          <p:nvPr/>
        </p:nvPicPr>
        <p:blipFill>
          <a:blip r:embed="rId2" cstate="print"/>
          <a:srcRect l="16229"/>
          <a:stretch>
            <a:fillRect/>
          </a:stretch>
        </p:blipFill>
        <p:spPr bwMode="auto">
          <a:xfrm>
            <a:off x="539552" y="188640"/>
            <a:ext cx="80648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orage.canalblog.com/19/55/129634/67898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88913"/>
            <a:ext cx="597535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88125" y="1557338"/>
            <a:ext cx="1152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r-FR" altLang="b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2" name="Freeform 17">
            <a:hlinkClick r:id="rId2" action="ppaction://hlinksldjump"/>
          </p:cNvPr>
          <p:cNvSpPr>
            <a:spLocks/>
          </p:cNvSpPr>
          <p:nvPr/>
        </p:nvSpPr>
        <p:spPr bwMode="auto">
          <a:xfrm>
            <a:off x="6659563" y="188913"/>
            <a:ext cx="1368425" cy="863600"/>
          </a:xfrm>
          <a:custGeom>
            <a:avLst/>
            <a:gdLst>
              <a:gd name="T0" fmla="*/ 0 w 862"/>
              <a:gd name="T1" fmla="*/ 2147483647 h 544"/>
              <a:gd name="T2" fmla="*/ 2147483647 w 862"/>
              <a:gd name="T3" fmla="*/ 2147483647 h 544"/>
              <a:gd name="T4" fmla="*/ 2147483647 w 862"/>
              <a:gd name="T5" fmla="*/ 2147483647 h 544"/>
              <a:gd name="T6" fmla="*/ 2147483647 w 862"/>
              <a:gd name="T7" fmla="*/ 2147483647 h 544"/>
              <a:gd name="T8" fmla="*/ 2147483647 w 862"/>
              <a:gd name="T9" fmla="*/ 2147483647 h 544"/>
              <a:gd name="T10" fmla="*/ 2147483647 w 862"/>
              <a:gd name="T11" fmla="*/ 2147483647 h 544"/>
              <a:gd name="T12" fmla="*/ 2147483647 w 862"/>
              <a:gd name="T13" fmla="*/ 2147483647 h 544"/>
              <a:gd name="T14" fmla="*/ 2147483647 w 862"/>
              <a:gd name="T15" fmla="*/ 0 h 544"/>
              <a:gd name="T16" fmla="*/ 2147483647 w 862"/>
              <a:gd name="T17" fmla="*/ 0 h 544"/>
              <a:gd name="T18" fmla="*/ 0 w 862"/>
              <a:gd name="T19" fmla="*/ 2147483647 h 5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62" h="544">
                <a:moveTo>
                  <a:pt x="0" y="45"/>
                </a:moveTo>
                <a:lnTo>
                  <a:pt x="137" y="499"/>
                </a:lnTo>
                <a:lnTo>
                  <a:pt x="363" y="499"/>
                </a:lnTo>
                <a:lnTo>
                  <a:pt x="590" y="544"/>
                </a:lnTo>
                <a:lnTo>
                  <a:pt x="862" y="181"/>
                </a:lnTo>
                <a:lnTo>
                  <a:pt x="862" y="136"/>
                </a:lnTo>
                <a:lnTo>
                  <a:pt x="590" y="45"/>
                </a:lnTo>
                <a:lnTo>
                  <a:pt x="363" y="0"/>
                </a:lnTo>
                <a:lnTo>
                  <a:pt x="182" y="0"/>
                </a:lnTo>
                <a:lnTo>
                  <a:pt x="0" y="4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r-FR"/>
          </a:p>
        </p:txBody>
      </p:sp>
      <p:sp>
        <p:nvSpPr>
          <p:cNvPr id="7173" name="Freeform 1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7740650" y="549275"/>
            <a:ext cx="1152525" cy="1295400"/>
          </a:xfrm>
          <a:custGeom>
            <a:avLst/>
            <a:gdLst>
              <a:gd name="T0" fmla="*/ 0 w 726"/>
              <a:gd name="T1" fmla="*/ 2147483647 h 816"/>
              <a:gd name="T2" fmla="*/ 2147483647 w 726"/>
              <a:gd name="T3" fmla="*/ 0 h 816"/>
              <a:gd name="T4" fmla="*/ 2147483647 w 726"/>
              <a:gd name="T5" fmla="*/ 2147483647 h 816"/>
              <a:gd name="T6" fmla="*/ 2147483647 w 726"/>
              <a:gd name="T7" fmla="*/ 2147483647 h 816"/>
              <a:gd name="T8" fmla="*/ 2147483647 w 726"/>
              <a:gd name="T9" fmla="*/ 2147483647 h 816"/>
              <a:gd name="T10" fmla="*/ 2147483647 w 726"/>
              <a:gd name="T11" fmla="*/ 2147483647 h 816"/>
              <a:gd name="T12" fmla="*/ 2147483647 w 726"/>
              <a:gd name="T13" fmla="*/ 2147483647 h 816"/>
              <a:gd name="T14" fmla="*/ 2147483647 w 726"/>
              <a:gd name="T15" fmla="*/ 2147483647 h 816"/>
              <a:gd name="T16" fmla="*/ 0 w 726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6" h="816">
                <a:moveTo>
                  <a:pt x="0" y="363"/>
                </a:moveTo>
                <a:lnTo>
                  <a:pt x="272" y="0"/>
                </a:lnTo>
                <a:lnTo>
                  <a:pt x="544" y="272"/>
                </a:lnTo>
                <a:lnTo>
                  <a:pt x="635" y="453"/>
                </a:lnTo>
                <a:lnTo>
                  <a:pt x="726" y="771"/>
                </a:lnTo>
                <a:lnTo>
                  <a:pt x="181" y="816"/>
                </a:lnTo>
                <a:lnTo>
                  <a:pt x="136" y="635"/>
                </a:lnTo>
                <a:lnTo>
                  <a:pt x="91" y="453"/>
                </a:lnTo>
                <a:lnTo>
                  <a:pt x="0" y="363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r-FR"/>
          </a:p>
        </p:txBody>
      </p:sp>
      <p:sp>
        <p:nvSpPr>
          <p:cNvPr id="7174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67625" y="3573463"/>
            <a:ext cx="936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r-FR" altLang="br-FR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75" name="Imag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9"/>
          <a:stretch>
            <a:fillRect/>
          </a:stretch>
        </p:blipFill>
        <p:spPr bwMode="auto">
          <a:xfrm>
            <a:off x="171450" y="188913"/>
            <a:ext cx="61531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1413" y="476250"/>
            <a:ext cx="381635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r-FR"/>
          </a:p>
        </p:txBody>
      </p:sp>
      <p:pic>
        <p:nvPicPr>
          <p:cNvPr id="7177" name="Picture 10" descr="http://secondeguerre.tableau-noir.net/second-guerre-mondiale/onu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4"/>
          <a:stretch/>
        </p:blipFill>
        <p:spPr bwMode="auto">
          <a:xfrm>
            <a:off x="6386513" y="1268413"/>
            <a:ext cx="27241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5" descr="50th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68375"/>
            <a:ext cx="7907338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9"/>
          <p:cNvSpPr txBox="1">
            <a:spLocks noChangeArrowheads="1"/>
          </p:cNvSpPr>
          <p:nvPr/>
        </p:nvSpPr>
        <p:spPr bwMode="auto">
          <a:xfrm>
            <a:off x="539750" y="404813"/>
            <a:ext cx="4679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2400" b="1">
                <a:solidFill>
                  <a:srgbClr val="0070C0"/>
                </a:solidFill>
                <a:latin typeface="Arial Rounded MT Bold" pitchFamily="34" charset="0"/>
              </a:rPr>
              <a:t>An emvod meur</a:t>
            </a:r>
          </a:p>
        </p:txBody>
      </p:sp>
      <p:sp>
        <p:nvSpPr>
          <p:cNvPr id="8196" name="Text Box 40"/>
          <p:cNvSpPr txBox="1">
            <a:spLocks noChangeArrowheads="1"/>
          </p:cNvSpPr>
          <p:nvPr/>
        </p:nvSpPr>
        <p:spPr bwMode="auto">
          <a:xfrm>
            <a:off x="323850" y="6211888"/>
            <a:ext cx="5364163" cy="3397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600" i="1">
                <a:solidFill>
                  <a:schemeClr val="tx1"/>
                </a:solidFill>
                <a:latin typeface="Arial" charset="0"/>
              </a:rPr>
              <a:t>Pelec’h vez bodet emvod meur ONU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90380-Ki-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052513"/>
            <a:ext cx="6710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125538" y="5589588"/>
            <a:ext cx="45354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400">
                <a:solidFill>
                  <a:schemeClr val="tx1"/>
                </a:solidFill>
                <a:latin typeface="Arial" charset="0"/>
              </a:rPr>
              <a:t>Dibaoe 2007 eo Ban Ki-moon sekretour meur ONU </a:t>
            </a:r>
          </a:p>
        </p:txBody>
      </p:sp>
      <p:sp>
        <p:nvSpPr>
          <p:cNvPr id="9221" name="Text Box 39"/>
          <p:cNvSpPr txBox="1">
            <a:spLocks noChangeArrowheads="1"/>
          </p:cNvSpPr>
          <p:nvPr/>
        </p:nvSpPr>
        <p:spPr bwMode="auto">
          <a:xfrm>
            <a:off x="501650" y="404813"/>
            <a:ext cx="46815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2400" b="1">
                <a:solidFill>
                  <a:srgbClr val="0070C0"/>
                </a:solidFill>
                <a:latin typeface="Arial Rounded MT Bold" pitchFamily="34" charset="0"/>
              </a:rPr>
              <a:t>Ar sekretour meur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755650" y="5411788"/>
            <a:ext cx="3960813" cy="95408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600" i="1">
                <a:solidFill>
                  <a:schemeClr val="tx1"/>
                </a:solidFill>
                <a:latin typeface="Arial" charset="0"/>
              </a:rPr>
              <a:t>Petra eo ar 5 Stad ezel padus  er C’huzul surentez? (Stadoù trec’h e 1945 eo)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600" i="1">
                <a:solidFill>
                  <a:schemeClr val="tx1"/>
                </a:solidFill>
                <a:latin typeface="Arial" charset="0"/>
              </a:rPr>
              <a:t>Peseurt dreist-gwir o deus 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219700" y="5383213"/>
            <a:ext cx="3494088" cy="584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600" i="1">
                <a:solidFill>
                  <a:schemeClr val="tx1"/>
                </a:solidFill>
                <a:latin typeface="Arial" charset="0"/>
              </a:rPr>
              <a:t>Piv n’eo ket laouen d’ho soñj gant ar mont-en-dro se ?</a:t>
            </a:r>
          </a:p>
        </p:txBody>
      </p:sp>
      <p:pic>
        <p:nvPicPr>
          <p:cNvPr id="10244" name="Picture 10" descr="Illust:&#10;&#10;Le Conseil de sécurité, 58.5 ko, 450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58825"/>
            <a:ext cx="61563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895350" y="4897438"/>
            <a:ext cx="77771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200" b="1" i="1">
                <a:solidFill>
                  <a:schemeClr val="tx1"/>
                </a:solidFill>
                <a:latin typeface="Arial" charset="0"/>
              </a:rPr>
              <a:t>Ar C’huzul surentez a zibab oberennoù pennañ ONU: 15 Stad zo dileuriet ennañ</a:t>
            </a: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2833688" y="260350"/>
            <a:ext cx="238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800" b="1">
                <a:solidFill>
                  <a:srgbClr val="0070C0"/>
                </a:solidFill>
                <a:latin typeface="Arial Rounded MT Bold" pitchFamily="34" charset="0"/>
              </a:rPr>
              <a:t>Ar C’huzul surentez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833688" y="260350"/>
            <a:ext cx="238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800" b="1">
                <a:solidFill>
                  <a:srgbClr val="0070C0"/>
                </a:solidFill>
                <a:latin typeface="Arial Rounded MT Bold" pitchFamily="34" charset="0"/>
              </a:rPr>
              <a:t>Ar C’huzul surentez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288" y="908050"/>
            <a:ext cx="85693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r-FR" dirty="0"/>
              <a:t>Divizoù a c’hell bezañ votet er C’huzul surentez: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br-FR" dirty="0"/>
              <a:t>Kas ensellerien</a:t>
            </a:r>
          </a:p>
          <a:p>
            <a:pPr>
              <a:defRPr/>
            </a:pPr>
            <a:endParaRPr lang="br-FR" dirty="0"/>
          </a:p>
        </p:txBody>
      </p:sp>
      <p:pic>
        <p:nvPicPr>
          <p:cNvPr id="11268" name="Picture 2" descr="http://www.la-croix.com/var/bayard/storage/images/lacroix/actualite/monde/l-intervention-en-syrie-suspendue-a-l-enquete-de-l-onu-2013-08-29-1004011/35256873-1-fre-FR/L-intervention-en-Syrie-suspendue-a-l-enquete-de-l-ONU_article_po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555750"/>
            <a:ext cx="6948487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5"/>
          <p:cNvSpPr txBox="1">
            <a:spLocks noChangeArrowheads="1"/>
          </p:cNvSpPr>
          <p:nvPr/>
        </p:nvSpPr>
        <p:spPr bwMode="auto">
          <a:xfrm>
            <a:off x="792163" y="6237288"/>
            <a:ext cx="6948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r-FR" altLang="br-FR" sz="1800">
                <a:solidFill>
                  <a:schemeClr val="tx1"/>
                </a:solidFill>
                <a:latin typeface="Arial" charset="0"/>
              </a:rPr>
              <a:t>Ensellerien ONU kaset e Siria e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833688" y="260350"/>
            <a:ext cx="238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800" b="1">
                <a:solidFill>
                  <a:srgbClr val="0070C0"/>
                </a:solidFill>
                <a:latin typeface="Arial Rounded MT Bold" pitchFamily="34" charset="0"/>
              </a:rPr>
              <a:t>Ar C’huzul surentez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288" y="908050"/>
            <a:ext cx="8569325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r-FR" dirty="0"/>
              <a:t>Divizoù a c’hell bezañ votet er C’huzul surentez: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br-FR" dirty="0"/>
              <a:t>Kas ensellerien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br-FR" dirty="0"/>
              <a:t>Kas un arme etrelakaat (an Tokarnoù glas)</a:t>
            </a:r>
          </a:p>
          <a:p>
            <a:pPr>
              <a:defRPr/>
            </a:pPr>
            <a:endParaRPr lang="br-FR" dirty="0"/>
          </a:p>
        </p:txBody>
      </p:sp>
      <p:pic>
        <p:nvPicPr>
          <p:cNvPr id="12292" name="Picture 2" descr="http://negronews.fr/wp-content/uploads/2014/04/Cote-d-Ivoire-casques-bleus_pics_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4375"/>
            <a:ext cx="6985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833688" y="260350"/>
            <a:ext cx="238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br-FR" sz="1800" b="1">
                <a:solidFill>
                  <a:srgbClr val="0070C0"/>
                </a:solidFill>
                <a:latin typeface="Arial Rounded MT Bold" pitchFamily="34" charset="0"/>
              </a:rPr>
              <a:t>Ar C’huzul surentez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288" y="908050"/>
            <a:ext cx="85693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r-FR" dirty="0"/>
              <a:t>Divizoù a c’hell bezañ votet er C’huzul surentez: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br-FR" dirty="0"/>
              <a:t>Kas ensellerien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br-FR" dirty="0"/>
              <a:t>Kas un arme etrelakaat (an Tokarnoù glas)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br-FR" dirty="0"/>
              <a:t>Kas un arme tagañ</a:t>
            </a:r>
          </a:p>
          <a:p>
            <a:pPr>
              <a:defRPr/>
            </a:pPr>
            <a:endParaRPr lang="br-FR" dirty="0"/>
          </a:p>
        </p:txBody>
      </p:sp>
      <p:pic>
        <p:nvPicPr>
          <p:cNvPr id="14340" name="Picture 5" descr="http://www.aufaitmaroc.com/pictures/0052/6037/libye_frappes-aeriennes_coalition_benghazi_20mars2011_20032011165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61198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684213" y="6021388"/>
            <a:ext cx="7488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r-FR" altLang="br-FR"/>
              <a:t>Ral a-walc’h eo tagadennoù ONU: Irak e 1990, Libia e 2011 da skouer.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397</TotalTime>
  <Words>281</Words>
  <Application>Microsoft Office PowerPoint</Application>
  <PresentationFormat>Affichage à l'écran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Frédéric GALMICHE</dc:creator>
  <cp:lastModifiedBy>Erwan</cp:lastModifiedBy>
  <cp:revision>184</cp:revision>
  <dcterms:created xsi:type="dcterms:W3CDTF">2008-08-27T15:59:17Z</dcterms:created>
  <dcterms:modified xsi:type="dcterms:W3CDTF">2015-04-25T15:04:05Z</dcterms:modified>
</cp:coreProperties>
</file>