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3" r:id="rId4"/>
    <p:sldId id="257" r:id="rId5"/>
    <p:sldId id="262" r:id="rId6"/>
    <p:sldId id="263" r:id="rId7"/>
    <p:sldId id="272" r:id="rId8"/>
    <p:sldId id="260" r:id="rId9"/>
    <p:sldId id="256" r:id="rId10"/>
    <p:sldId id="271" r:id="rId11"/>
    <p:sldId id="264" r:id="rId12"/>
    <p:sldId id="269" r:id="rId13"/>
    <p:sldId id="270" r:id="rId14"/>
    <p:sldId id="265" r:id="rId15"/>
    <p:sldId id="266" r:id="rId16"/>
    <p:sldId id="267" r:id="rId17"/>
    <p:sldId id="268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60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23/03/2015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23/03/2015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23/03/2015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23/03/2015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23/03/2015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23/03/2015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23/03/2015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23/03/2015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23/03/2015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23/03/2015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23/03/2015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23/03/2015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850106"/>
          </a:xfrm>
        </p:spPr>
        <p:txBody>
          <a:bodyPr>
            <a:noAutofit/>
          </a:bodyPr>
          <a:lstStyle/>
          <a:p>
            <a:r>
              <a:rPr lang="fr-FR" sz="4000" i="1" dirty="0" err="1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Aozañ</a:t>
            </a:r>
            <a:r>
              <a:rPr lang="fr-FR" sz="4000" i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fr-FR" sz="4000" i="1" dirty="0" err="1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karter</a:t>
            </a:r>
            <a:r>
              <a:rPr lang="fr-FR" sz="4000" i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br>
              <a:rPr lang="fr-FR" sz="4000" i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r>
              <a:rPr lang="fr-FR" sz="4000" i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ar </a:t>
            </a:r>
            <a:r>
              <a:rPr lang="fr-FR" sz="4000" i="1" dirty="0" err="1">
                <a:solidFill>
                  <a:srgbClr val="C00000"/>
                </a:solidFill>
                <a:latin typeface="Arial Rounded MT Bold" panose="020F0704030504030204" pitchFamily="34" charset="0"/>
              </a:rPr>
              <a:t>V</a:t>
            </a:r>
            <a:r>
              <a:rPr lang="fr-FR" sz="4000" i="1" dirty="0" err="1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ilin</a:t>
            </a:r>
            <a:r>
              <a:rPr lang="fr-FR" sz="4000" i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fr-FR" sz="4000" i="1" dirty="0" err="1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wenn</a:t>
            </a:r>
            <a:r>
              <a:rPr lang="fr-FR" sz="4000" i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 e Brest</a:t>
            </a:r>
            <a:endParaRPr lang="br-FR" sz="4000" i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883" t="29649" r="4977" b="12536"/>
          <a:stretch>
            <a:fillRect/>
          </a:stretch>
        </p:blipFill>
        <p:spPr bwMode="auto">
          <a:xfrm>
            <a:off x="17032" y="1916832"/>
            <a:ext cx="905085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r.academic.ru/pictures/frwiki/83/Spadium_park_relecq_kerhu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49694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23528" y="635431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dirty="0" smtClean="0"/>
              <a:t>E 2008 </a:t>
            </a:r>
            <a:r>
              <a:rPr lang="br-FR" dirty="0" err="1" smtClean="0"/>
              <a:t>‘oa</a:t>
            </a:r>
            <a:r>
              <a:rPr lang="br-FR" dirty="0" smtClean="0"/>
              <a:t> savet kreizenn dudi dour brasañ Breizh: Ar </a:t>
            </a:r>
            <a:r>
              <a:rPr lang="br-FR" dirty="0" err="1" smtClean="0"/>
              <a:t>Spadium</a:t>
            </a:r>
            <a:r>
              <a:rPr lang="br-FR" dirty="0" smtClean="0"/>
              <a:t> </a:t>
            </a:r>
            <a:r>
              <a:rPr lang="br-FR" dirty="0" err="1" smtClean="0"/>
              <a:t>parc</a:t>
            </a:r>
            <a:endParaRPr lang="br-FR" dirty="0"/>
          </a:p>
        </p:txBody>
      </p:sp>
    </p:spTree>
    <p:extLst>
      <p:ext uri="{BB962C8B-B14F-4D97-AF65-F5344CB8AC3E}">
        <p14:creationId xmlns:p14="http://schemas.microsoft.com/office/powerpoint/2010/main" val="32689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84434"/>
            <a:ext cx="8878792" cy="526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Connecteur droit avec flèche 2"/>
          <p:cNvCxnSpPr/>
          <p:nvPr/>
        </p:nvCxnSpPr>
        <p:spPr>
          <a:xfrm flipH="1" flipV="1">
            <a:off x="4783765" y="2708920"/>
            <a:ext cx="732723" cy="216024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flipH="1">
            <a:off x="5230079" y="3401380"/>
            <a:ext cx="720080" cy="216024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H="1" flipV="1">
            <a:off x="3563888" y="4398640"/>
            <a:ext cx="72008" cy="902568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5482206" y="2708920"/>
            <a:ext cx="1862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Poull</a:t>
            </a:r>
            <a:r>
              <a:rPr lang="fr-FR" b="1" dirty="0" smtClean="0"/>
              <a:t> </a:t>
            </a:r>
            <a:r>
              <a:rPr lang="fr-FR" b="1" dirty="0" err="1"/>
              <a:t>n</a:t>
            </a:r>
            <a:r>
              <a:rPr lang="fr-FR" b="1" dirty="0" err="1" smtClean="0"/>
              <a:t>euial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5959220" y="3216714"/>
            <a:ext cx="1406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Porzh</a:t>
            </a:r>
            <a:r>
              <a:rPr lang="fr-FR" b="1" dirty="0" smtClean="0"/>
              <a:t> </a:t>
            </a:r>
            <a:r>
              <a:rPr lang="fr-FR" b="1" dirty="0" err="1" smtClean="0"/>
              <a:t>bageal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3448143" y="5301208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Oseanopolis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98805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84434"/>
            <a:ext cx="8878792" cy="526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2555776" y="980728"/>
            <a:ext cx="5976664" cy="1569660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br-FR" sz="2400" b="1" dirty="0" smtClean="0">
                <a:solidFill>
                  <a:schemeClr val="accent6"/>
                </a:solidFill>
              </a:rPr>
              <a:t>Penaos diskwel war ho prastres daou dra </a:t>
            </a:r>
          </a:p>
          <a:p>
            <a:r>
              <a:rPr lang="br-FR" sz="2400" b="1" dirty="0" smtClean="0">
                <a:solidFill>
                  <a:schemeClr val="accent6"/>
                </a:solidFill>
              </a:rPr>
              <a:t>zo lec’hiet er memes lec’h ?</a:t>
            </a:r>
          </a:p>
          <a:p>
            <a:r>
              <a:rPr lang="br-FR" sz="2400" b="1" dirty="0" smtClean="0">
                <a:solidFill>
                  <a:schemeClr val="accent6"/>
                </a:solidFill>
              </a:rPr>
              <a:t>Da skouer: penaos lakaat war-wel emañ </a:t>
            </a:r>
            <a:r>
              <a:rPr lang="br-FR" sz="2400" b="1" dirty="0" err="1" smtClean="0">
                <a:solidFill>
                  <a:schemeClr val="accent6"/>
                </a:solidFill>
              </a:rPr>
              <a:t>Oceanopolis</a:t>
            </a:r>
            <a:r>
              <a:rPr lang="br-FR" sz="2400" b="1" dirty="0" smtClean="0">
                <a:solidFill>
                  <a:schemeClr val="accent6"/>
                </a:solidFill>
              </a:rPr>
              <a:t> war ar polder ?</a:t>
            </a:r>
            <a:endParaRPr lang="br-FR" sz="2400" b="1" dirty="0">
              <a:solidFill>
                <a:schemeClr val="accent6"/>
              </a:solidFill>
            </a:endParaRPr>
          </a:p>
        </p:txBody>
      </p:sp>
      <p:sp>
        <p:nvSpPr>
          <p:cNvPr id="3" name="Flèche vers le bas 2"/>
          <p:cNvSpPr/>
          <p:nvPr/>
        </p:nvSpPr>
        <p:spPr>
          <a:xfrm>
            <a:off x="2987824" y="2546744"/>
            <a:ext cx="684076" cy="1746352"/>
          </a:xfrm>
          <a:prstGeom prst="downArrow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r-FR"/>
          </a:p>
        </p:txBody>
      </p:sp>
      <p:sp>
        <p:nvSpPr>
          <p:cNvPr id="4" name="ZoneTexte 3"/>
          <p:cNvSpPr txBox="1"/>
          <p:nvPr/>
        </p:nvSpPr>
        <p:spPr>
          <a:xfrm>
            <a:off x="3059832" y="2722141"/>
            <a:ext cx="1224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sz="4400" dirty="0" smtClean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br-FR" sz="4400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7504" y="9559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sz="400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Teknik ar brastres</a:t>
            </a:r>
            <a:endParaRPr lang="br-FR" sz="40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83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84434"/>
            <a:ext cx="8878792" cy="526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2915816" y="2794097"/>
            <a:ext cx="5976664" cy="461665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br-FR" sz="2400" b="1" dirty="0" smtClean="0">
                <a:solidFill>
                  <a:schemeClr val="accent6"/>
                </a:solidFill>
              </a:rPr>
              <a:t>Livit kempenn ho prastres gant kreionoù koad</a:t>
            </a:r>
            <a:endParaRPr lang="br-FR" sz="2400" b="1" dirty="0">
              <a:solidFill>
                <a:schemeClr val="accent6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7504" y="9559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sz="400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Teknik ar brastres</a:t>
            </a:r>
            <a:endParaRPr lang="br-FR" sz="40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65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" t="46387" r="480" b="26734"/>
          <a:stretch/>
        </p:blipFill>
        <p:spPr bwMode="auto">
          <a:xfrm>
            <a:off x="899592" y="4509120"/>
            <a:ext cx="6989763" cy="202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4717"/>
            <a:ext cx="7416824" cy="401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0" t="17287" r="35862" b="11908"/>
          <a:stretch/>
        </p:blipFill>
        <p:spPr bwMode="auto">
          <a:xfrm>
            <a:off x="1331640" y="1124744"/>
            <a:ext cx="5328592" cy="539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8" y="188640"/>
            <a:ext cx="4190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r-FR" sz="360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Ar raktres da zont</a:t>
            </a:r>
            <a:endParaRPr lang="br-FR" sz="36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42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479.photobucket.com/albums/rr152/darkomanbzh/Pol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9382"/>
            <a:ext cx="7920880" cy="666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92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ntreprises.ouest-france.fr/sites/default/files/imagecache/detail-article/2012/11/30/brest_port_de_commerce_2_cop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" y="620687"/>
            <a:ext cx="9127588" cy="47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51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6631"/>
            <a:ext cx="9168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r-FR" sz="320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Istor ar c’harter dibaoe kreiz an XX</a:t>
            </a:r>
            <a:r>
              <a:rPr lang="br-FR" sz="3200" baseline="3000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vet</a:t>
            </a:r>
            <a:r>
              <a:rPr lang="br-FR" sz="320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 kantved</a:t>
            </a:r>
            <a:endParaRPr lang="br-FR" sz="32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576" y="692167"/>
            <a:ext cx="8679384" cy="5806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oland.arzul.pagesperso-orange.fr/etat/rapides/images/paris_bres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54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23528" y="598816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dirty="0"/>
              <a:t>Degouezhet </a:t>
            </a:r>
            <a:r>
              <a:rPr lang="br-FR" dirty="0" err="1"/>
              <a:t>‘oa</a:t>
            </a:r>
            <a:r>
              <a:rPr lang="br-FR" dirty="0"/>
              <a:t> an tren (ha distrujet ar “vilin wenn”) e 1860.</a:t>
            </a:r>
          </a:p>
        </p:txBody>
      </p:sp>
    </p:spTree>
    <p:extLst>
      <p:ext uri="{BB962C8B-B14F-4D97-AF65-F5344CB8AC3E}">
        <p14:creationId xmlns:p14="http://schemas.microsoft.com/office/powerpoint/2010/main" val="41219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283" y="332656"/>
            <a:ext cx="8147191" cy="541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422387" y="5911571"/>
            <a:ext cx="8319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sz="2000" dirty="0" smtClean="0"/>
              <a:t>E penn-kentañ an XX</a:t>
            </a:r>
            <a:r>
              <a:rPr lang="br-FR" sz="2000" baseline="30000" dirty="0" smtClean="0"/>
              <a:t>vet</a:t>
            </a:r>
            <a:r>
              <a:rPr lang="br-FR" sz="2000" dirty="0" smtClean="0"/>
              <a:t> kantved </a:t>
            </a:r>
            <a:r>
              <a:rPr lang="br-FR" sz="2000" dirty="0" err="1" smtClean="0"/>
              <a:t>‘oa</a:t>
            </a:r>
            <a:r>
              <a:rPr lang="br-FR" sz="2000" dirty="0" smtClean="0"/>
              <a:t> uzinoù war vor pleg-mor Brest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Ar polder</a:t>
            </a:r>
            <a:endParaRPr lang="b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6246" t="30036" r="564" b="3909"/>
          <a:stretch/>
        </p:blipFill>
        <p:spPr bwMode="auto">
          <a:xfrm>
            <a:off x="323528" y="1285894"/>
            <a:ext cx="7941698" cy="428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rme libre 2"/>
          <p:cNvSpPr/>
          <p:nvPr/>
        </p:nvSpPr>
        <p:spPr>
          <a:xfrm>
            <a:off x="475345" y="1700808"/>
            <a:ext cx="7010400" cy="3450772"/>
          </a:xfrm>
          <a:custGeom>
            <a:avLst/>
            <a:gdLst>
              <a:gd name="connsiteX0" fmla="*/ 0 w 7010400"/>
              <a:gd name="connsiteY0" fmla="*/ 3450772 h 3450772"/>
              <a:gd name="connsiteX1" fmla="*/ 457200 w 7010400"/>
              <a:gd name="connsiteY1" fmla="*/ 2993572 h 3450772"/>
              <a:gd name="connsiteX2" fmla="*/ 642257 w 7010400"/>
              <a:gd name="connsiteY2" fmla="*/ 2732315 h 3450772"/>
              <a:gd name="connsiteX3" fmla="*/ 936171 w 7010400"/>
              <a:gd name="connsiteY3" fmla="*/ 2525486 h 3450772"/>
              <a:gd name="connsiteX4" fmla="*/ 1262743 w 7010400"/>
              <a:gd name="connsiteY4" fmla="*/ 2460172 h 3450772"/>
              <a:gd name="connsiteX5" fmla="*/ 1469571 w 7010400"/>
              <a:gd name="connsiteY5" fmla="*/ 2198915 h 3450772"/>
              <a:gd name="connsiteX6" fmla="*/ 1186543 w 7010400"/>
              <a:gd name="connsiteY6" fmla="*/ 1839686 h 3450772"/>
              <a:gd name="connsiteX7" fmla="*/ 1219200 w 7010400"/>
              <a:gd name="connsiteY7" fmla="*/ 1545772 h 3450772"/>
              <a:gd name="connsiteX8" fmla="*/ 870857 w 7010400"/>
              <a:gd name="connsiteY8" fmla="*/ 1317172 h 3450772"/>
              <a:gd name="connsiteX9" fmla="*/ 707571 w 7010400"/>
              <a:gd name="connsiteY9" fmla="*/ 870858 h 3450772"/>
              <a:gd name="connsiteX10" fmla="*/ 478971 w 7010400"/>
              <a:gd name="connsiteY10" fmla="*/ 631372 h 3450772"/>
              <a:gd name="connsiteX11" fmla="*/ 990600 w 7010400"/>
              <a:gd name="connsiteY11" fmla="*/ 381000 h 3450772"/>
              <a:gd name="connsiteX12" fmla="*/ 1273629 w 7010400"/>
              <a:gd name="connsiteY12" fmla="*/ 0 h 3450772"/>
              <a:gd name="connsiteX13" fmla="*/ 1905000 w 7010400"/>
              <a:gd name="connsiteY13" fmla="*/ 381000 h 3450772"/>
              <a:gd name="connsiteX14" fmla="*/ 1404257 w 7010400"/>
              <a:gd name="connsiteY14" fmla="*/ 936172 h 3450772"/>
              <a:gd name="connsiteX15" fmla="*/ 1643743 w 7010400"/>
              <a:gd name="connsiteY15" fmla="*/ 1208315 h 3450772"/>
              <a:gd name="connsiteX16" fmla="*/ 1817914 w 7010400"/>
              <a:gd name="connsiteY16" fmla="*/ 1328058 h 3450772"/>
              <a:gd name="connsiteX17" fmla="*/ 1807029 w 7010400"/>
              <a:gd name="connsiteY17" fmla="*/ 1926772 h 3450772"/>
              <a:gd name="connsiteX18" fmla="*/ 1643743 w 7010400"/>
              <a:gd name="connsiteY18" fmla="*/ 2057400 h 3450772"/>
              <a:gd name="connsiteX19" fmla="*/ 1763486 w 7010400"/>
              <a:gd name="connsiteY19" fmla="*/ 2296886 h 3450772"/>
              <a:gd name="connsiteX20" fmla="*/ 2046514 w 7010400"/>
              <a:gd name="connsiteY20" fmla="*/ 2383972 h 3450772"/>
              <a:gd name="connsiteX21" fmla="*/ 2732314 w 7010400"/>
              <a:gd name="connsiteY21" fmla="*/ 2013858 h 3450772"/>
              <a:gd name="connsiteX22" fmla="*/ 2808514 w 7010400"/>
              <a:gd name="connsiteY22" fmla="*/ 1817915 h 3450772"/>
              <a:gd name="connsiteX23" fmla="*/ 3331029 w 7010400"/>
              <a:gd name="connsiteY23" fmla="*/ 1719943 h 3450772"/>
              <a:gd name="connsiteX24" fmla="*/ 3831771 w 7010400"/>
              <a:gd name="connsiteY24" fmla="*/ 1774372 h 3450772"/>
              <a:gd name="connsiteX25" fmla="*/ 3886200 w 7010400"/>
              <a:gd name="connsiteY25" fmla="*/ 1480458 h 3450772"/>
              <a:gd name="connsiteX26" fmla="*/ 4474029 w 7010400"/>
              <a:gd name="connsiteY26" fmla="*/ 1436915 h 3450772"/>
              <a:gd name="connsiteX27" fmla="*/ 5268686 w 7010400"/>
              <a:gd name="connsiteY27" fmla="*/ 957943 h 3450772"/>
              <a:gd name="connsiteX28" fmla="*/ 5660571 w 7010400"/>
              <a:gd name="connsiteY28" fmla="*/ 827315 h 3450772"/>
              <a:gd name="connsiteX29" fmla="*/ 6139543 w 7010400"/>
              <a:gd name="connsiteY29" fmla="*/ 1164772 h 3450772"/>
              <a:gd name="connsiteX30" fmla="*/ 6651171 w 7010400"/>
              <a:gd name="connsiteY30" fmla="*/ 1382486 h 3450772"/>
              <a:gd name="connsiteX31" fmla="*/ 6901543 w 7010400"/>
              <a:gd name="connsiteY31" fmla="*/ 1055915 h 3450772"/>
              <a:gd name="connsiteX32" fmla="*/ 7010400 w 7010400"/>
              <a:gd name="connsiteY32" fmla="*/ 511629 h 3450772"/>
              <a:gd name="connsiteX33" fmla="*/ 7010400 w 7010400"/>
              <a:gd name="connsiteY33" fmla="*/ 511629 h 345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010400" h="3450772">
                <a:moveTo>
                  <a:pt x="0" y="3450772"/>
                </a:moveTo>
                <a:cubicBezTo>
                  <a:pt x="175078" y="3282043"/>
                  <a:pt x="350157" y="3113315"/>
                  <a:pt x="457200" y="2993572"/>
                </a:cubicBezTo>
                <a:cubicBezTo>
                  <a:pt x="564243" y="2873829"/>
                  <a:pt x="562429" y="2810329"/>
                  <a:pt x="642257" y="2732315"/>
                </a:cubicBezTo>
                <a:cubicBezTo>
                  <a:pt x="722085" y="2654301"/>
                  <a:pt x="832757" y="2570843"/>
                  <a:pt x="936171" y="2525486"/>
                </a:cubicBezTo>
                <a:cubicBezTo>
                  <a:pt x="1039585" y="2480129"/>
                  <a:pt x="1173843" y="2514600"/>
                  <a:pt x="1262743" y="2460172"/>
                </a:cubicBezTo>
                <a:cubicBezTo>
                  <a:pt x="1351643" y="2405743"/>
                  <a:pt x="1482271" y="2302329"/>
                  <a:pt x="1469571" y="2198915"/>
                </a:cubicBezTo>
                <a:cubicBezTo>
                  <a:pt x="1456871" y="2095501"/>
                  <a:pt x="1228271" y="1948543"/>
                  <a:pt x="1186543" y="1839686"/>
                </a:cubicBezTo>
                <a:cubicBezTo>
                  <a:pt x="1144815" y="1730829"/>
                  <a:pt x="1271814" y="1632858"/>
                  <a:pt x="1219200" y="1545772"/>
                </a:cubicBezTo>
                <a:cubicBezTo>
                  <a:pt x="1166586" y="1458686"/>
                  <a:pt x="956129" y="1429658"/>
                  <a:pt x="870857" y="1317172"/>
                </a:cubicBezTo>
                <a:cubicBezTo>
                  <a:pt x="785586" y="1204686"/>
                  <a:pt x="772885" y="985158"/>
                  <a:pt x="707571" y="870858"/>
                </a:cubicBezTo>
                <a:cubicBezTo>
                  <a:pt x="642257" y="756558"/>
                  <a:pt x="431800" y="713015"/>
                  <a:pt x="478971" y="631372"/>
                </a:cubicBezTo>
                <a:cubicBezTo>
                  <a:pt x="526142" y="549729"/>
                  <a:pt x="858157" y="486229"/>
                  <a:pt x="990600" y="381000"/>
                </a:cubicBezTo>
                <a:cubicBezTo>
                  <a:pt x="1123043" y="275771"/>
                  <a:pt x="1121229" y="0"/>
                  <a:pt x="1273629" y="0"/>
                </a:cubicBezTo>
                <a:cubicBezTo>
                  <a:pt x="1426029" y="0"/>
                  <a:pt x="1883229" y="224971"/>
                  <a:pt x="1905000" y="381000"/>
                </a:cubicBezTo>
                <a:cubicBezTo>
                  <a:pt x="1926771" y="537029"/>
                  <a:pt x="1447800" y="798286"/>
                  <a:pt x="1404257" y="936172"/>
                </a:cubicBezTo>
                <a:cubicBezTo>
                  <a:pt x="1360714" y="1074058"/>
                  <a:pt x="1574800" y="1143001"/>
                  <a:pt x="1643743" y="1208315"/>
                </a:cubicBezTo>
                <a:cubicBezTo>
                  <a:pt x="1712686" y="1273629"/>
                  <a:pt x="1790700" y="1208315"/>
                  <a:pt x="1817914" y="1328058"/>
                </a:cubicBezTo>
                <a:cubicBezTo>
                  <a:pt x="1845128" y="1447801"/>
                  <a:pt x="1836058" y="1805215"/>
                  <a:pt x="1807029" y="1926772"/>
                </a:cubicBezTo>
                <a:cubicBezTo>
                  <a:pt x="1778001" y="2048329"/>
                  <a:pt x="1651000" y="1995714"/>
                  <a:pt x="1643743" y="2057400"/>
                </a:cubicBezTo>
                <a:cubicBezTo>
                  <a:pt x="1636486" y="2119086"/>
                  <a:pt x="1696358" y="2242457"/>
                  <a:pt x="1763486" y="2296886"/>
                </a:cubicBezTo>
                <a:cubicBezTo>
                  <a:pt x="1830614" y="2351315"/>
                  <a:pt x="1885043" y="2431143"/>
                  <a:pt x="2046514" y="2383972"/>
                </a:cubicBezTo>
                <a:cubicBezTo>
                  <a:pt x="2207985" y="2336801"/>
                  <a:pt x="2605314" y="2108201"/>
                  <a:pt x="2732314" y="2013858"/>
                </a:cubicBezTo>
                <a:cubicBezTo>
                  <a:pt x="2859314" y="1919515"/>
                  <a:pt x="2708728" y="1866901"/>
                  <a:pt x="2808514" y="1817915"/>
                </a:cubicBezTo>
                <a:cubicBezTo>
                  <a:pt x="2908300" y="1768929"/>
                  <a:pt x="3160486" y="1727200"/>
                  <a:pt x="3331029" y="1719943"/>
                </a:cubicBezTo>
                <a:cubicBezTo>
                  <a:pt x="3501572" y="1712686"/>
                  <a:pt x="3739242" y="1814286"/>
                  <a:pt x="3831771" y="1774372"/>
                </a:cubicBezTo>
                <a:cubicBezTo>
                  <a:pt x="3924300" y="1734458"/>
                  <a:pt x="3779157" y="1536701"/>
                  <a:pt x="3886200" y="1480458"/>
                </a:cubicBezTo>
                <a:cubicBezTo>
                  <a:pt x="3993243" y="1424215"/>
                  <a:pt x="4243615" y="1524001"/>
                  <a:pt x="4474029" y="1436915"/>
                </a:cubicBezTo>
                <a:cubicBezTo>
                  <a:pt x="4704443" y="1349829"/>
                  <a:pt x="5070929" y="1059543"/>
                  <a:pt x="5268686" y="957943"/>
                </a:cubicBezTo>
                <a:cubicBezTo>
                  <a:pt x="5466443" y="856343"/>
                  <a:pt x="5515428" y="792844"/>
                  <a:pt x="5660571" y="827315"/>
                </a:cubicBezTo>
                <a:cubicBezTo>
                  <a:pt x="5805714" y="861786"/>
                  <a:pt x="5974443" y="1072243"/>
                  <a:pt x="6139543" y="1164772"/>
                </a:cubicBezTo>
                <a:cubicBezTo>
                  <a:pt x="6304643" y="1257301"/>
                  <a:pt x="6524171" y="1400629"/>
                  <a:pt x="6651171" y="1382486"/>
                </a:cubicBezTo>
                <a:cubicBezTo>
                  <a:pt x="6778171" y="1364343"/>
                  <a:pt x="6841672" y="1201058"/>
                  <a:pt x="6901543" y="1055915"/>
                </a:cubicBezTo>
                <a:cubicBezTo>
                  <a:pt x="6961415" y="910772"/>
                  <a:pt x="7010400" y="511629"/>
                  <a:pt x="7010400" y="511629"/>
                </a:cubicBezTo>
                <a:lnTo>
                  <a:pt x="7010400" y="511629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457200" y="5810780"/>
            <a:ext cx="8363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r-FR" dirty="0" smtClean="0"/>
              <a:t>Er bloavezhioù 1960 </a:t>
            </a:r>
            <a:r>
              <a:rPr lang="br-FR" dirty="0" err="1" smtClean="0"/>
              <a:t>‘oa</a:t>
            </a:r>
            <a:r>
              <a:rPr lang="br-FR" dirty="0" smtClean="0"/>
              <a:t> bet savet ur polder bras evit brasaat ar porzh hag evit gallout degemer bagoù brasoc’h.</a:t>
            </a:r>
            <a:endParaRPr lang="b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196" t="29270" b="3908"/>
          <a:stretch>
            <a:fillRect/>
          </a:stretch>
        </p:blipFill>
        <p:spPr bwMode="auto">
          <a:xfrm>
            <a:off x="179512" y="836712"/>
            <a:ext cx="8801519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rme libre 2"/>
          <p:cNvSpPr/>
          <p:nvPr/>
        </p:nvSpPr>
        <p:spPr>
          <a:xfrm>
            <a:off x="185057" y="3037114"/>
            <a:ext cx="6466114" cy="2601686"/>
          </a:xfrm>
          <a:custGeom>
            <a:avLst/>
            <a:gdLst>
              <a:gd name="connsiteX0" fmla="*/ 0 w 6466114"/>
              <a:gd name="connsiteY0" fmla="*/ 0 h 2601686"/>
              <a:gd name="connsiteX1" fmla="*/ 2884714 w 6466114"/>
              <a:gd name="connsiteY1" fmla="*/ 10886 h 2601686"/>
              <a:gd name="connsiteX2" fmla="*/ 4016829 w 6466114"/>
              <a:gd name="connsiteY2" fmla="*/ 76200 h 2601686"/>
              <a:gd name="connsiteX3" fmla="*/ 4343400 w 6466114"/>
              <a:gd name="connsiteY3" fmla="*/ 359229 h 2601686"/>
              <a:gd name="connsiteX4" fmla="*/ 4953000 w 6466114"/>
              <a:gd name="connsiteY4" fmla="*/ 1132115 h 2601686"/>
              <a:gd name="connsiteX5" fmla="*/ 6466114 w 6466114"/>
              <a:gd name="connsiteY5" fmla="*/ 2601686 h 260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6114" h="2601686">
                <a:moveTo>
                  <a:pt x="0" y="0"/>
                </a:moveTo>
                <a:lnTo>
                  <a:pt x="2884714" y="10886"/>
                </a:lnTo>
                <a:cubicBezTo>
                  <a:pt x="3554185" y="23586"/>
                  <a:pt x="3773715" y="18143"/>
                  <a:pt x="4016829" y="76200"/>
                </a:cubicBezTo>
                <a:cubicBezTo>
                  <a:pt x="4259943" y="134257"/>
                  <a:pt x="4187372" y="183243"/>
                  <a:pt x="4343400" y="359229"/>
                </a:cubicBezTo>
                <a:cubicBezTo>
                  <a:pt x="4499428" y="535215"/>
                  <a:pt x="4599214" y="758372"/>
                  <a:pt x="4953000" y="1132115"/>
                </a:cubicBezTo>
                <a:cubicBezTo>
                  <a:pt x="5306786" y="1505858"/>
                  <a:pt x="5886450" y="2053772"/>
                  <a:pt x="6466114" y="2601686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827584" y="324985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P o l d e r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5" name="Flèche droite 4"/>
          <p:cNvSpPr/>
          <p:nvPr/>
        </p:nvSpPr>
        <p:spPr>
          <a:xfrm rot="1903045">
            <a:off x="4090457" y="1990033"/>
            <a:ext cx="1008112" cy="151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347864" y="130082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An </a:t>
            </a:r>
            <a:r>
              <a:rPr lang="fr-FR" b="1" dirty="0" err="1" smtClean="0"/>
              <a:t>tornaod</a:t>
            </a:r>
            <a:endParaRPr lang="fr-FR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nautisme-finistere.com/IMG/jpg/332moulinblanc-2.jpg?221/f6783e74802b9dcc0695c5c4d689fea996c4a4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7" y="643581"/>
            <a:ext cx="7290289" cy="546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51520" y="6111298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dirty="0" smtClean="0"/>
              <a:t>Adalek 1960 eo staliet stag eus ar polder ur porzh-bageal gwarezet mat evit degemer bagoù dudi. Hiziv zo 1400 plas.</a:t>
            </a:r>
            <a:endParaRPr lang="br-FR" dirty="0"/>
          </a:p>
        </p:txBody>
      </p:sp>
      <p:sp>
        <p:nvSpPr>
          <p:cNvPr id="2" name="Rectangle 1"/>
          <p:cNvSpPr/>
          <p:nvPr/>
        </p:nvSpPr>
        <p:spPr>
          <a:xfrm>
            <a:off x="107504" y="181916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r-FR" sz="240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Penaos aozañ an tiriad evit desachañ touristed e bro </a:t>
            </a:r>
            <a:r>
              <a:rPr lang="br-FR" sz="2400" dirty="0" err="1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vrest</a:t>
            </a:r>
            <a:r>
              <a:rPr lang="br-FR" sz="240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 ?</a:t>
            </a:r>
            <a:endParaRPr lang="br-FR" sz="24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54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20" y="116632"/>
            <a:ext cx="6709024" cy="655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6732240" y="3933056"/>
            <a:ext cx="24071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dirty="0" smtClean="0"/>
              <a:t>E 1970 </a:t>
            </a:r>
            <a:r>
              <a:rPr lang="br-FR" dirty="0" err="1" smtClean="0"/>
              <a:t>‘oa</a:t>
            </a:r>
            <a:r>
              <a:rPr lang="br-FR" dirty="0" smtClean="0"/>
              <a:t> bet degaset traezh evit sevel un draezhenn </a:t>
            </a:r>
            <a:r>
              <a:rPr lang="br-FR" dirty="0" err="1" smtClean="0"/>
              <a:t>artisiel</a:t>
            </a:r>
            <a:r>
              <a:rPr lang="br-FR" dirty="0" smtClean="0"/>
              <a:t> er Vilin wenn.</a:t>
            </a:r>
          </a:p>
          <a:p>
            <a:endParaRPr lang="br-FR" dirty="0" smtClean="0"/>
          </a:p>
          <a:p>
            <a:r>
              <a:rPr lang="br-FR" dirty="0" smtClean="0"/>
              <a:t> Graet </a:t>
            </a:r>
            <a:r>
              <a:rPr lang="br-FR" dirty="0" err="1" smtClean="0"/>
              <a:t>‘oa</a:t>
            </a:r>
            <a:r>
              <a:rPr lang="br-FR" dirty="0" smtClean="0"/>
              <a:t> bet se abalamour ne oa ket </a:t>
            </a:r>
            <a:r>
              <a:rPr lang="br-FR" dirty="0" err="1" smtClean="0"/>
              <a:t>traezennoù</a:t>
            </a:r>
            <a:r>
              <a:rPr lang="br-FR" dirty="0" smtClean="0"/>
              <a:t> bras e kichen Brest.</a:t>
            </a:r>
            <a:endParaRPr lang="b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r-FR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424936" cy="568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96163" y="5877271"/>
            <a:ext cx="8879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dirty="0" smtClean="0"/>
              <a:t>E 1990 </a:t>
            </a:r>
            <a:r>
              <a:rPr lang="br-FR" dirty="0" err="1" smtClean="0"/>
              <a:t>‘oa</a:t>
            </a:r>
            <a:r>
              <a:rPr lang="br-FR" dirty="0" smtClean="0"/>
              <a:t> bet digoret </a:t>
            </a:r>
            <a:r>
              <a:rPr lang="br-FR" dirty="0" err="1" smtClean="0"/>
              <a:t>Océanopolis</a:t>
            </a:r>
            <a:r>
              <a:rPr lang="br-FR" dirty="0" smtClean="0"/>
              <a:t> evit desachañ an douristed a dremene </a:t>
            </a:r>
          </a:p>
          <a:p>
            <a:r>
              <a:rPr lang="br-FR" dirty="0" smtClean="0"/>
              <a:t>e Brest hep chom a sav.</a:t>
            </a:r>
          </a:p>
          <a:p>
            <a:r>
              <a:rPr lang="br-FR" dirty="0" smtClean="0"/>
              <a:t>Hiziv e teu bep bloaz tro-dro 300 000 den.</a:t>
            </a:r>
            <a:endParaRPr lang="b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226</Words>
  <Application>Microsoft Office PowerPoint</Application>
  <PresentationFormat>Affichage à l'écran (4:3)</PresentationFormat>
  <Paragraphs>28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Aozañ karter  ar Vilin wenn e Brest</vt:lpstr>
      <vt:lpstr>Présentation PowerPoint</vt:lpstr>
      <vt:lpstr>Présentation PowerPoint</vt:lpstr>
      <vt:lpstr>Présentation PowerPoint</vt:lpstr>
      <vt:lpstr>Ar polder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Erwan</dc:creator>
  <cp:lastModifiedBy>Erwan</cp:lastModifiedBy>
  <cp:revision>33</cp:revision>
  <dcterms:created xsi:type="dcterms:W3CDTF">2010-11-21T20:24:38Z</dcterms:created>
  <dcterms:modified xsi:type="dcterms:W3CDTF">2015-03-23T20:54:54Z</dcterms:modified>
</cp:coreProperties>
</file>